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3" r:id="rId5"/>
    <p:sldMasterId id="2147483722" r:id="rId6"/>
    <p:sldMasterId id="2147483727" r:id="rId7"/>
    <p:sldMasterId id="2147483758" r:id="rId8"/>
  </p:sldMasterIdLst>
  <p:notesMasterIdLst>
    <p:notesMasterId r:id="rId33"/>
  </p:notesMasterIdLst>
  <p:handoutMasterIdLst>
    <p:handoutMasterId r:id="rId34"/>
  </p:handoutMasterIdLst>
  <p:sldIdLst>
    <p:sldId id="2147376381" r:id="rId9"/>
    <p:sldId id="2147376382" r:id="rId10"/>
    <p:sldId id="3490" r:id="rId11"/>
    <p:sldId id="3457" r:id="rId12"/>
    <p:sldId id="2134804580" r:id="rId13"/>
    <p:sldId id="2134804579" r:id="rId14"/>
    <p:sldId id="2134804581" r:id="rId15"/>
    <p:sldId id="383" r:id="rId16"/>
    <p:sldId id="15394" r:id="rId17"/>
    <p:sldId id="2147376363" r:id="rId18"/>
    <p:sldId id="2147376375" r:id="rId19"/>
    <p:sldId id="1141" r:id="rId20"/>
    <p:sldId id="384" r:id="rId21"/>
    <p:sldId id="385" r:id="rId22"/>
    <p:sldId id="2147376374" r:id="rId23"/>
    <p:sldId id="5576" r:id="rId24"/>
    <p:sldId id="15395" r:id="rId25"/>
    <p:sldId id="2147376383" r:id="rId26"/>
    <p:sldId id="2147376354" r:id="rId27"/>
    <p:sldId id="2147376384" r:id="rId28"/>
    <p:sldId id="2147376385" r:id="rId29"/>
    <p:sldId id="15388" r:id="rId30"/>
    <p:sldId id="2147376386" r:id="rId31"/>
    <p:sldId id="2147376378" r:id="rId32"/>
  </p:sldIdLst>
  <p:sldSz cx="12192000" cy="6858000"/>
  <p:notesSz cx="6858000" cy="9144000"/>
  <p:embeddedFontLst>
    <p:embeddedFont>
      <p:font typeface="Franklin Gothic Demi" panose="020B0703020102020204" pitchFamily="34" charset="0"/>
      <p:regular r:id="rId35"/>
      <p:italic r:id="rId36"/>
    </p:embeddedFont>
    <p:embeddedFont>
      <p:font typeface="Franklin Gothic Demi Cond" panose="020B0706030402020204" pitchFamily="34" charset="0"/>
      <p:regular r:id="rId37"/>
    </p:embeddedFont>
    <p:embeddedFont>
      <p:font typeface="Franklin Gothic Medium" panose="020B0603020102020204" pitchFamily="34" charset="0"/>
      <p:regular r:id="rId38"/>
      <p:italic r:id="rId39"/>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972C155-D5BF-46A7-B591-A42909CFC1FA}">
          <p14:sldIdLst>
            <p14:sldId id="2147376381"/>
            <p14:sldId id="2147376382"/>
            <p14:sldId id="3490"/>
            <p14:sldId id="3457"/>
            <p14:sldId id="2134804580"/>
            <p14:sldId id="2134804579"/>
            <p14:sldId id="2134804581"/>
            <p14:sldId id="383"/>
            <p14:sldId id="15394"/>
            <p14:sldId id="2147376363"/>
            <p14:sldId id="2147376375"/>
            <p14:sldId id="1141"/>
            <p14:sldId id="384"/>
            <p14:sldId id="385"/>
            <p14:sldId id="2147376374"/>
            <p14:sldId id="5576"/>
            <p14:sldId id="15395"/>
            <p14:sldId id="2147376383"/>
            <p14:sldId id="2147376354"/>
            <p14:sldId id="2147376384"/>
            <p14:sldId id="2147376385"/>
            <p14:sldId id="15388"/>
            <p14:sldId id="2147376386"/>
            <p14:sldId id="2147376378"/>
          </p14:sldIdLst>
        </p14:section>
        <p14:section name="Instruktioner" id="{64204F77-B922-4ECA-A61B-4C1583ACD62B}">
          <p14:sldIdLst/>
        </p14:section>
        <p14:section name="Färg- och objektinställningar" id="{B7755078-7B47-409F-83D8-E859980596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89497B-DB74-0330-99E7-ED42A10D70A1}" name="Adela Saavedra Granholm" initials="ASG" userId="S::adela.saavedragranholm@vinnova.se::32399499-a35d-4d7b-94c7-869043e8b5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FF"/>
    <a:srgbClr val="9BF088"/>
    <a:srgbClr val="24870F"/>
    <a:srgbClr val="E3F0DC"/>
    <a:srgbClr val="05301F"/>
    <a:srgbClr val="083020"/>
    <a:srgbClr val="5AA4B0"/>
    <a:srgbClr val="AE4A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09" autoAdjust="0"/>
  </p:normalViewPr>
  <p:slideViewPr>
    <p:cSldViewPr snapToGrid="0">
      <p:cViewPr varScale="1">
        <p:scale>
          <a:sx n="94" d="100"/>
          <a:sy n="94" d="100"/>
        </p:scale>
        <p:origin x="136" y="26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5.fntdata"/><Relationship Id="rId21" Type="http://schemas.openxmlformats.org/officeDocument/2006/relationships/slide" Target="slides/slide13.xml"/><Relationship Id="rId34" Type="http://schemas.openxmlformats.org/officeDocument/2006/relationships/handoutMaster" Target="handoutMasters/handoutMaster1.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2.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9BA3E8E-AC71-82AE-DA4C-EE4772D49D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6F0653E1-09B8-795D-6659-A1C09064FD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C3D1DD-9819-4A79-9A9B-F0C3FB93E10C}" type="datetimeFigureOut">
              <a:rPr lang="sv-SE" smtClean="0"/>
              <a:t>2024-05-15</a:t>
            </a:fld>
            <a:endParaRPr lang="sv-SE"/>
          </a:p>
        </p:txBody>
      </p:sp>
      <p:sp>
        <p:nvSpPr>
          <p:cNvPr id="4" name="Platshållare för sidfot 3">
            <a:extLst>
              <a:ext uri="{FF2B5EF4-FFF2-40B4-BE49-F238E27FC236}">
                <a16:creationId xmlns:a16="http://schemas.microsoft.com/office/drawing/2014/main" id="{E78111FA-B030-8E81-5619-6198177DEB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0C6125B9-E19D-D2FB-1FE1-72ABD5E0D8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CE968F-CA1E-47F4-8455-69009003C618}" type="slidenum">
              <a:rPr lang="sv-SE" smtClean="0"/>
              <a:t>‹#›</a:t>
            </a:fld>
            <a:endParaRPr lang="sv-SE"/>
          </a:p>
        </p:txBody>
      </p:sp>
    </p:spTree>
    <p:extLst>
      <p:ext uri="{BB962C8B-B14F-4D97-AF65-F5344CB8AC3E}">
        <p14:creationId xmlns:p14="http://schemas.microsoft.com/office/powerpoint/2010/main" val="1997841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CD27F-57ED-4050-A749-338366197E0D}" type="datetimeFigureOut">
              <a:rPr lang="sv-SE" smtClean="0"/>
              <a:t>2024-05-15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CD586-C145-4C08-8ECD-C931AA628107}" type="slidenum">
              <a:rPr lang="sv-SE" smtClean="0"/>
              <a:t>‹#›</a:t>
            </a:fld>
            <a:endParaRPr lang="sv-SE"/>
          </a:p>
        </p:txBody>
      </p:sp>
    </p:spTree>
    <p:extLst>
      <p:ext uri="{BB962C8B-B14F-4D97-AF65-F5344CB8AC3E}">
        <p14:creationId xmlns:p14="http://schemas.microsoft.com/office/powerpoint/2010/main" val="39984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2</a:t>
            </a:fld>
            <a:endParaRPr lang="sv-SE"/>
          </a:p>
        </p:txBody>
      </p:sp>
    </p:spTree>
    <p:extLst>
      <p:ext uri="{BB962C8B-B14F-4D97-AF65-F5344CB8AC3E}">
        <p14:creationId xmlns:p14="http://schemas.microsoft.com/office/powerpoint/2010/main" val="2898417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11</a:t>
            </a:fld>
            <a:endParaRPr lang="sv-SE"/>
          </a:p>
        </p:txBody>
      </p:sp>
    </p:spTree>
    <p:extLst>
      <p:ext uri="{BB962C8B-B14F-4D97-AF65-F5344CB8AC3E}">
        <p14:creationId xmlns:p14="http://schemas.microsoft.com/office/powerpoint/2010/main" val="2879727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solidFill>
                <a:effectLst/>
                <a:uLnTx/>
                <a:uFillTx/>
                <a:latin typeface="Calibri" panose="020F0502020204030204"/>
                <a:ea typeface="+mn-ea"/>
                <a:cs typeface="+mn-cs"/>
              </a:rPr>
              <a:t>09/10/2023</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solidFill>
                <a:effectLst/>
                <a:uLnTx/>
                <a:uFillTx/>
                <a:latin typeface="Calibri" panose="020F0502020204030204"/>
                <a:ea typeface="+mn-ea"/>
                <a:cs typeface="+mn-cs"/>
              </a:rPr>
              <a:t>H. Espinoza</a:t>
            </a:r>
          </a:p>
        </p:txBody>
      </p:sp>
    </p:spTree>
    <p:extLst>
      <p:ext uri="{BB962C8B-B14F-4D97-AF65-F5344CB8AC3E}">
        <p14:creationId xmlns:p14="http://schemas.microsoft.com/office/powerpoint/2010/main" val="256099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0" i="0" dirty="0">
                <a:solidFill>
                  <a:srgbClr val="222222"/>
                </a:solidFill>
                <a:effectLst/>
                <a:latin typeface="TradeGothic"/>
              </a:rPr>
              <a:t>The program covers the entire chain from production processes and equipment, materials and production, chips to systems of systems.</a:t>
            </a:r>
            <a:br>
              <a:rPr lang="en-US" dirty="0"/>
            </a:br>
            <a:r>
              <a:rPr lang="en-US" b="0" i="0" dirty="0">
                <a:solidFill>
                  <a:srgbClr val="222222"/>
                </a:solidFill>
                <a:effectLst/>
                <a:latin typeface="TradeGothic"/>
              </a:rPr>
              <a:t>SRIA is updated every year. Produced by the 3 industry organizations (Aeneas, </a:t>
            </a:r>
            <a:r>
              <a:rPr lang="en-US" b="0" i="0" dirty="0" err="1">
                <a:solidFill>
                  <a:srgbClr val="222222"/>
                </a:solidFill>
                <a:effectLst/>
                <a:latin typeface="TradeGothic"/>
              </a:rPr>
              <a:t>EPoSS</a:t>
            </a:r>
            <a:r>
              <a:rPr lang="en-US" b="0" i="0" dirty="0">
                <a:solidFill>
                  <a:srgbClr val="222222"/>
                </a:solidFill>
                <a:effectLst/>
                <a:latin typeface="TradeGothic"/>
              </a:rPr>
              <a:t> and Inside) and approved by Chips JU PAB.</a:t>
            </a:r>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15</a:t>
            </a:fld>
            <a:endParaRPr lang="sv-SE"/>
          </a:p>
        </p:txBody>
      </p:sp>
    </p:spTree>
    <p:extLst>
      <p:ext uri="{BB962C8B-B14F-4D97-AF65-F5344CB8AC3E}">
        <p14:creationId xmlns:p14="http://schemas.microsoft.com/office/powerpoint/2010/main" val="2164993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setting up</a:t>
            </a:r>
            <a:r>
              <a:rPr lang="en-GB" baseline="0"/>
              <a:t> of a network of competence centres is one of the five objectives of the Chips for Europe Initiative.</a:t>
            </a:r>
            <a:br>
              <a:rPr lang="en-IE"/>
            </a:br>
            <a:br>
              <a:rPr lang="en-IE"/>
            </a:br>
            <a:r>
              <a:rPr lang="en-IE"/>
              <a:t>As</a:t>
            </a:r>
            <a:r>
              <a:rPr lang="en-IE" baseline="0"/>
              <a:t> we can see in this graph, the role of competence centres will be crucial, serving as a bridge between the infrastructures and their users whenever this is not directly or easily available. Through the network of competence centres, SMEs and other users will have prioritised access to the design platform and the various pilot lines that will be set-up.</a:t>
            </a:r>
            <a:endParaRPr lang="en-I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13000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in chip design: there is a major shortage of design skills in Europe. Here, the Competence Center will have a special role. Cooperation within the network is important and with other efforts such as e.g. </a:t>
            </a:r>
            <a:r>
              <a:rPr lang="en-US" dirty="0" err="1"/>
              <a:t>Europractice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 to pilot lines in Chips JU. Provides support to users to find the right pilot line that meets their needs and facilitate access to it.</a:t>
            </a:r>
          </a:p>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18</a:t>
            </a:fld>
            <a:endParaRPr lang="sv-SE"/>
          </a:p>
        </p:txBody>
      </p:sp>
    </p:spTree>
    <p:extLst>
      <p:ext uri="{BB962C8B-B14F-4D97-AF65-F5344CB8AC3E}">
        <p14:creationId xmlns:p14="http://schemas.microsoft.com/office/powerpoint/2010/main" val="651678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20</a:t>
            </a:fld>
            <a:endParaRPr lang="sv-SE"/>
          </a:p>
        </p:txBody>
      </p:sp>
    </p:spTree>
    <p:extLst>
      <p:ext uri="{BB962C8B-B14F-4D97-AF65-F5344CB8AC3E}">
        <p14:creationId xmlns:p14="http://schemas.microsoft.com/office/powerpoint/2010/main" val="898782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Corona, climate change, a growing population and depletion of natural resources. </a:t>
            </a:r>
          </a:p>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We’re facing great challenges and we have to think and act differently. </a:t>
            </a:r>
          </a:p>
          <a:p>
            <a:pPr marL="171450" indent="-171450" rtl="0" fontAlgn="base">
              <a:buFont typeface="Arial" panose="020B0604020202020204" pitchFamily="34" charset="0"/>
              <a:buChar char="•"/>
            </a:pPr>
            <a:r>
              <a:rPr lang="en-GB" sz="1200" b="0" i="0" u="none" strike="noStrike" dirty="0">
                <a:solidFill>
                  <a:schemeClr val="tx1"/>
                </a:solidFill>
                <a:latin typeface="+mn-lt"/>
                <a:ea typeface="+mn-ea"/>
                <a:cs typeface="+mn-cs"/>
              </a:rPr>
              <a:t>We know that we need to transform our entire society, our cities, our welfare, our value chains and consumption patterns into something sustainable. </a:t>
            </a:r>
          </a:p>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Innovation is more important than ever.</a:t>
            </a:r>
          </a:p>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And we’re running out of time.</a:t>
            </a:r>
          </a:p>
          <a:p>
            <a:pPr marL="0" indent="0" rtl="0" fontAlgn="base">
              <a:buFont typeface="Arial" panose="020B0604020202020204" pitchFamily="34" charset="0"/>
              <a:buNone/>
            </a:pPr>
            <a:endParaRPr lang="sv-SE" sz="1200" b="1"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Vinnova is Sweden’s innovation agency</a:t>
            </a:r>
          </a:p>
          <a:p>
            <a:pPr marL="171450" indent="-171450" rtl="0" fontAlgn="base">
              <a:buFont typeface="Arial" panose="020B0604020202020204" pitchFamily="34" charset="0"/>
              <a:buChar char="•"/>
            </a:pPr>
            <a:r>
              <a:rPr lang="en-GB" sz="1200" b="0" i="0" u="none" strike="noStrike" dirty="0">
                <a:solidFill>
                  <a:schemeClr val="tx1"/>
                </a:solidFill>
                <a:latin typeface="+mn-lt"/>
                <a:ea typeface="+mn-ea"/>
                <a:cs typeface="+mn-cs"/>
              </a:rPr>
              <a:t>Our instructions state that </a:t>
            </a:r>
            <a:r>
              <a:rPr lang="en-GB" sz="1200" b="0" i="0" u="none" strike="noStrike" dirty="0" err="1">
                <a:solidFill>
                  <a:schemeClr val="tx1"/>
                </a:solidFill>
                <a:latin typeface="+mn-lt"/>
                <a:ea typeface="+mn-ea"/>
                <a:cs typeface="+mn-cs"/>
              </a:rPr>
              <a:t>Vinnova’s</a:t>
            </a:r>
            <a:r>
              <a:rPr lang="en-GB" sz="1200" b="0" i="0" u="none" strike="noStrike" dirty="0">
                <a:solidFill>
                  <a:schemeClr val="tx1"/>
                </a:solidFill>
                <a:latin typeface="+mn-lt"/>
                <a:ea typeface="+mn-ea"/>
                <a:cs typeface="+mn-cs"/>
              </a:rPr>
              <a:t> task is to promote sustainable growth by financing needs-based research and development of effective innovation systems.</a:t>
            </a:r>
          </a:p>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Our mission </a:t>
            </a:r>
            <a:r>
              <a:rPr lang="en-GB" sz="1200" b="0" i="0" u="none" strike="noStrike" dirty="0">
                <a:solidFill>
                  <a:schemeClr val="tx1"/>
                </a:solidFill>
                <a:latin typeface="+mn-lt"/>
                <a:ea typeface="+mn-ea"/>
                <a:cs typeface="+mn-cs"/>
              </a:rPr>
              <a:t>(simply put) </a:t>
            </a:r>
            <a:r>
              <a:rPr lang="en-GB" sz="1200" b="1" i="0" u="none" strike="noStrike" dirty="0">
                <a:solidFill>
                  <a:schemeClr val="tx1"/>
                </a:solidFill>
                <a:latin typeface="+mn-lt"/>
                <a:ea typeface="+mn-ea"/>
                <a:cs typeface="+mn-cs"/>
              </a:rPr>
              <a:t>is to enable innovation that makes a difference. </a:t>
            </a:r>
          </a:p>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A difference to the planet and a difference to Sweden’s economy and prosperity. </a:t>
            </a:r>
          </a:p>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Innovation is the only way for us to maintain our competitiveness, create well-paying jobs and safeguarding the Swedish welfare state in the long term.</a:t>
            </a:r>
          </a:p>
          <a:p>
            <a:pPr marL="171450" indent="-171450" rtl="0" fontAlgn="base">
              <a:buFont typeface="Arial" panose="020B0604020202020204" pitchFamily="34" charset="0"/>
              <a:buChar char="•"/>
            </a:pPr>
            <a:r>
              <a:rPr lang="en-GB" sz="1200" b="0" i="0" u="none" strike="noStrike" dirty="0">
                <a:solidFill>
                  <a:schemeClr val="tx1"/>
                </a:solidFill>
                <a:latin typeface="+mn-lt"/>
                <a:ea typeface="+mn-ea"/>
                <a:cs typeface="+mn-cs"/>
              </a:rPr>
              <a:t>We need to promote innovation that is sustainable for our environment, for our society and for our economy.</a:t>
            </a:r>
          </a:p>
          <a:p>
            <a:pPr marL="171450" indent="-171450" rtl="0" fontAlgn="base">
              <a:buFont typeface="Arial" panose="020B0604020202020204" pitchFamily="34" charset="0"/>
              <a:buChar char="•"/>
            </a:pPr>
            <a:endParaRPr lang="sv-SE" sz="12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br>
              <a:rPr lang="sv-SE" dirty="0"/>
            </a:br>
            <a:endParaRPr lang="sv-SE" dirty="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352170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In order to achieve the goals, we need to promote innovation in the broadest sense of the word.</a:t>
            </a:r>
          </a:p>
          <a:p>
            <a:pPr marL="171450" indent="-171450" rtl="0" fontAlgn="base">
              <a:buFont typeface="Arial" panose="020B0604020202020204" pitchFamily="34" charset="0"/>
              <a:buChar char="•"/>
            </a:pPr>
            <a:r>
              <a:rPr lang="en-GB" sz="1200" i="0" u="none" strike="noStrike" dirty="0">
                <a:solidFill>
                  <a:schemeClr val="tx1"/>
                </a:solidFill>
                <a:latin typeface="+mn-lt"/>
                <a:ea typeface="+mn-ea"/>
                <a:cs typeface="+mn-cs"/>
              </a:rPr>
              <a:t>Innovation to create new products and services is not enough, we also need innovation in our working methods, innovation to change our behaviours and habits as well as innovation in terms of how we can work better together in complex ecosystems with actors from business, politics, civil society, as well as the public and academic sectors.</a:t>
            </a:r>
          </a:p>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We need innovation at all stages to transform entire systems and make the transition to a sustainable future. </a:t>
            </a:r>
          </a:p>
          <a:p>
            <a:pPr marL="171450" indent="-171450" rtl="0" fontAlgn="base">
              <a:buFont typeface="Arial" panose="020B0604020202020204" pitchFamily="34" charset="0"/>
              <a:buChar char="•"/>
            </a:pPr>
            <a:r>
              <a:rPr lang="en-GB" sz="1200" b="1" i="0" u="none" strike="noStrike" dirty="0">
                <a:solidFill>
                  <a:schemeClr val="tx1"/>
                </a:solidFill>
                <a:latin typeface="+mn-lt"/>
                <a:ea typeface="+mn-ea"/>
                <a:cs typeface="+mn-cs"/>
              </a:rPr>
              <a:t>In brief, we need to create the conditions for what we call system innovation – which allows us not only to face our challenges but also create a society that is better for all of us to live in. </a:t>
            </a:r>
          </a:p>
          <a:p>
            <a:pPr marL="171450" indent="-171450" rtl="0" fontAlgn="base">
              <a:buFont typeface="Arial" panose="020B0604020202020204" pitchFamily="34" charset="0"/>
              <a:buChar char="•"/>
            </a:pPr>
            <a:endParaRPr lang="en-GB" sz="1200" b="1" i="0" u="none" strike="noStrike"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TradeGothic"/>
              </a:rPr>
              <a:t>It makes Sweden more competitive and makes a difference for the world.</a:t>
            </a:r>
            <a:endParaRPr lang="sv-SE" sz="1200" b="1"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sv-SE" sz="1200" b="1"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sv-SE" sz="1200" b="1"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endParaRPr lang="sv-SE" sz="1200" b="1"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126401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rtl="0" fontAlgn="base">
              <a:buFont typeface="Arial" panose="020B0604020202020204" pitchFamily="34" charset="0"/>
              <a:buChar char="•"/>
            </a:pPr>
            <a:r>
              <a:rPr lang="en-US" b="0" i="0" dirty="0">
                <a:solidFill>
                  <a:srgbClr val="222222"/>
                </a:solidFill>
                <a:effectLst/>
                <a:latin typeface="TradeGothic"/>
              </a:rPr>
              <a:t>Our role as a funder is significant.</a:t>
            </a:r>
          </a:p>
          <a:p>
            <a:pPr marL="171450" indent="-171450">
              <a:buFont typeface="Arial" panose="020B0604020202020204" pitchFamily="34" charset="0"/>
              <a:buChar char="•"/>
              <a:defRPr/>
            </a:pPr>
            <a:r>
              <a:rPr lang="sv-SE" b="1" dirty="0"/>
              <a:t>2023 Vinnova </a:t>
            </a:r>
            <a:r>
              <a:rPr lang="sv-SE" b="1" dirty="0" err="1"/>
              <a:t>funded</a:t>
            </a:r>
            <a:r>
              <a:rPr lang="sv-SE" b="1" dirty="0"/>
              <a:t> </a:t>
            </a:r>
            <a:r>
              <a:rPr lang="sv-SE" b="1" dirty="0" err="1"/>
              <a:t>projects</a:t>
            </a:r>
            <a:r>
              <a:rPr lang="sv-SE" b="1" dirty="0"/>
              <a:t> for a total </a:t>
            </a:r>
            <a:r>
              <a:rPr lang="sv-SE" b="1" dirty="0" err="1"/>
              <a:t>amount</a:t>
            </a:r>
            <a:r>
              <a:rPr lang="sv-SE" b="1" dirty="0"/>
              <a:t> of 3,4 billion SEK</a:t>
            </a:r>
          </a:p>
          <a:p>
            <a:pPr marL="171450" indent="-171450" rtl="0" fontAlgn="base">
              <a:buFont typeface="Arial" panose="020B0604020202020204" pitchFamily="34" charset="0"/>
              <a:buChar char="•"/>
            </a:pPr>
            <a:r>
              <a:rPr lang="en-US" b="0" i="0" dirty="0">
                <a:solidFill>
                  <a:srgbClr val="222222"/>
                </a:solidFill>
                <a:effectLst/>
                <a:latin typeface="TradeGothic"/>
              </a:rPr>
              <a:t>As innovation is needed throughout society, the projects we fund span many areas of society and sectors, both in privately and publicly funded activities.</a:t>
            </a:r>
          </a:p>
          <a:p>
            <a:pPr marL="171450" indent="-171450" rtl="0" fontAlgn="base">
              <a:buFont typeface="Arial" panose="020B0604020202020204" pitchFamily="34" charset="0"/>
              <a:buChar char="•"/>
            </a:pPr>
            <a:r>
              <a:rPr lang="en-US" b="0" i="0" dirty="0">
                <a:solidFill>
                  <a:srgbClr val="222222"/>
                </a:solidFill>
                <a:effectLst/>
                <a:latin typeface="TradeGothic"/>
              </a:rPr>
              <a:t>It can be anything from project to promote social and norm-critical innovation to innovation in the mine with 5G technology.</a:t>
            </a:r>
          </a:p>
          <a:p>
            <a:pPr marL="171450" indent="-171450" rtl="0" fontAlgn="base">
              <a:buFont typeface="Arial" panose="020B0604020202020204" pitchFamily="34" charset="0"/>
              <a:buChar char="•"/>
            </a:pPr>
            <a:r>
              <a:rPr lang="en-US" b="0" i="0" dirty="0">
                <a:solidFill>
                  <a:srgbClr val="222222"/>
                </a:solidFill>
                <a:effectLst/>
                <a:latin typeface="TradeGothic"/>
              </a:rPr>
              <a:t>Our funding reaches many. Companies, universities, institutes, non-profit organizations and the public sector.</a:t>
            </a:r>
            <a:endParaRPr lang="sv-SE" sz="1200" b="0" i="0" u="none" strike="noStrik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275806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US" b="1" i="0" dirty="0">
                <a:solidFill>
                  <a:srgbClr val="121619"/>
                </a:solidFill>
                <a:effectLst/>
                <a:latin typeface="TradeGothic"/>
              </a:rPr>
              <a:t>Innovation and global cooperation are a crucial for creating a sustainable future.</a:t>
            </a:r>
            <a:endParaRPr lang="sv-SE" b="1" i="0" dirty="0">
              <a:solidFill>
                <a:srgbClr val="121619"/>
              </a:solidFill>
              <a:effectLst/>
              <a:latin typeface="TradeGothic"/>
            </a:endParaRPr>
          </a:p>
          <a:p>
            <a:pPr marL="171450" indent="-171450">
              <a:buFont typeface="Arial" panose="020B0604020202020204" pitchFamily="34" charset="0"/>
              <a:buChar char="•"/>
            </a:pPr>
            <a:endParaRPr lang="en-US" b="0" i="0" dirty="0">
              <a:solidFill>
                <a:srgbClr val="222222"/>
              </a:solidFill>
              <a:effectLst/>
              <a:latin typeface="TradeGothic"/>
            </a:endParaRPr>
          </a:p>
          <a:p>
            <a:pPr marL="171450" indent="-171450">
              <a:buFont typeface="Arial" panose="020B0604020202020204" pitchFamily="34" charset="0"/>
              <a:buChar char="•"/>
            </a:pPr>
            <a:r>
              <a:rPr lang="en-US" b="0" i="0" dirty="0">
                <a:solidFill>
                  <a:srgbClr val="222222"/>
                </a:solidFill>
                <a:effectLst/>
                <a:latin typeface="TradeGothic"/>
              </a:rPr>
              <a:t>We have both innovation collaborations with a number of countries and are the liaison authority for the EU framework program for research and innovation.</a:t>
            </a:r>
            <a:br>
              <a:rPr lang="en-US" dirty="0"/>
            </a:br>
            <a:endParaRPr lang="en-US" dirty="0"/>
          </a:p>
          <a:p>
            <a:pPr marL="171450" indent="-171450">
              <a:buFont typeface="Arial" panose="020B0604020202020204" pitchFamily="34" charset="0"/>
              <a:buChar char="•"/>
            </a:pPr>
            <a:r>
              <a:rPr lang="en-US" b="0" i="0" dirty="0">
                <a:solidFill>
                  <a:srgbClr val="222222"/>
                </a:solidFill>
                <a:effectLst/>
                <a:latin typeface="TradeGothic"/>
              </a:rPr>
              <a:t>In our role as funder, we work with Horisont Europa, the EU's framework program for research and innovation.</a:t>
            </a:r>
            <a:br>
              <a:rPr lang="en-US" dirty="0"/>
            </a:br>
            <a:endParaRPr lang="en-US" dirty="0"/>
          </a:p>
          <a:p>
            <a:pPr marL="171450" indent="-171450">
              <a:buFont typeface="Arial" panose="020B0604020202020204" pitchFamily="34" charset="0"/>
              <a:buChar char="•"/>
            </a:pPr>
            <a:r>
              <a:rPr lang="en-US" b="0" i="0" dirty="0">
                <a:solidFill>
                  <a:srgbClr val="222222"/>
                </a:solidFill>
                <a:effectLst/>
                <a:latin typeface="TradeGothic"/>
              </a:rPr>
              <a:t>Innovation is increasingly taking place in international networks and our business community also operates most often in an international market.</a:t>
            </a:r>
            <a:br>
              <a:rPr lang="en-US" dirty="0"/>
            </a:br>
            <a:endParaRPr lang="en-US" dirty="0"/>
          </a:p>
          <a:p>
            <a:pPr marL="171450" indent="-171450">
              <a:buFont typeface="Arial" panose="020B0604020202020204" pitchFamily="34" charset="0"/>
              <a:buChar char="•"/>
            </a:pPr>
            <a:r>
              <a:rPr lang="en-US" b="0" i="0" dirty="0">
                <a:solidFill>
                  <a:srgbClr val="222222"/>
                </a:solidFill>
                <a:effectLst/>
                <a:latin typeface="TradeGothic"/>
              </a:rPr>
              <a:t>Therefore, it is central to our entire activities have an international perspective on what we do.</a:t>
            </a:r>
            <a:br>
              <a:rPr lang="en-US" dirty="0"/>
            </a:br>
            <a:endParaRPr lang="en-US" dirty="0"/>
          </a:p>
          <a:p>
            <a:pPr marL="171450" indent="-171450">
              <a:buFont typeface="Arial" panose="020B0604020202020204" pitchFamily="34" charset="0"/>
              <a:buChar char="•"/>
            </a:pPr>
            <a:r>
              <a:rPr lang="en-US" b="0" i="0" dirty="0">
                <a:solidFill>
                  <a:srgbClr val="222222"/>
                </a:solidFill>
                <a:effectLst/>
                <a:latin typeface="TradeGothic"/>
              </a:rPr>
              <a:t>We are 200 employees in Sweden but work internationally with staff or strategic partnerships in Brussels, Silicon Valley and Tel Aviv, among others.</a:t>
            </a:r>
            <a:br>
              <a:rPr lang="en-US" dirty="0"/>
            </a:br>
            <a:endParaRPr lang="en-US" dirty="0"/>
          </a:p>
          <a:p>
            <a:pPr marL="171450" indent="-171450">
              <a:buFont typeface="Arial" panose="020B0604020202020204" pitchFamily="34" charset="0"/>
              <a:buChar char="•"/>
            </a:pPr>
            <a:r>
              <a:rPr lang="en-US" b="0" i="0" dirty="0">
                <a:solidFill>
                  <a:srgbClr val="222222"/>
                </a:solidFill>
                <a:effectLst/>
                <a:latin typeface="TradeGothic"/>
              </a:rPr>
              <a:t>We connect companies and organizations in Sweden with actors in other countries and promote international collaborations in research and innovation.</a:t>
            </a:r>
            <a:br>
              <a:rPr lang="en-US" dirty="0"/>
            </a:br>
            <a:endParaRPr lang="en-US" dirty="0"/>
          </a:p>
          <a:p>
            <a:pPr marL="171450" indent="-171450">
              <a:buFont typeface="Arial" panose="020B0604020202020204" pitchFamily="34" charset="0"/>
              <a:buChar char="•"/>
            </a:pPr>
            <a:r>
              <a:rPr lang="en-US" b="0" i="0" dirty="0">
                <a:solidFill>
                  <a:srgbClr val="222222"/>
                </a:solidFill>
                <a:effectLst/>
                <a:latin typeface="TradeGothic"/>
              </a:rPr>
              <a:t>We work actively to make the international perspective a natural part of our entire activities.</a:t>
            </a:r>
            <a:br>
              <a:rPr lang="sv-SE" b="1" dirty="0"/>
            </a:br>
            <a:endParaRPr lang="sv-SE" b="1" dirty="0"/>
          </a:p>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3821998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TradeGothic"/>
              </a:rPr>
              <a:t>We are the link to EU funding</a:t>
            </a:r>
          </a:p>
          <a:p>
            <a:pPr marL="171450" indent="-171450">
              <a:buFont typeface="Arial" panose="020B0604020202020204" pitchFamily="34" charset="0"/>
              <a:buChar char="•"/>
            </a:pPr>
            <a:r>
              <a:rPr lang="en-US" b="0" i="0" dirty="0">
                <a:solidFill>
                  <a:srgbClr val="222222"/>
                </a:solidFill>
                <a:effectLst/>
                <a:latin typeface="TradeGothic"/>
              </a:rPr>
              <a:t>In our role as funders, we also work with Horisont Europa, the EU's framework program for research and innovation.</a:t>
            </a:r>
          </a:p>
          <a:p>
            <a:pPr marL="171450" indent="-171450">
              <a:buFont typeface="Arial" panose="020B0604020202020204" pitchFamily="34" charset="0"/>
              <a:buChar char="•"/>
            </a:pPr>
            <a:r>
              <a:rPr lang="en-US" b="0" i="0" dirty="0">
                <a:solidFill>
                  <a:srgbClr val="222222"/>
                </a:solidFill>
                <a:effectLst/>
                <a:latin typeface="TradeGothic"/>
              </a:rPr>
              <a:t>The program is the world's largest effort on research and innovation and has a total budget of around 95 billion euros.</a:t>
            </a:r>
          </a:p>
          <a:p>
            <a:pPr marL="171450" indent="-171450">
              <a:buFont typeface="Arial" panose="020B0604020202020204" pitchFamily="34" charset="0"/>
              <a:buChar char="•"/>
            </a:pPr>
            <a:r>
              <a:rPr lang="en-US" b="0" i="0" dirty="0">
                <a:solidFill>
                  <a:srgbClr val="222222"/>
                </a:solidFill>
                <a:effectLst/>
                <a:latin typeface="TradeGothic"/>
              </a:rPr>
              <a:t>Horisont Europa means significant funding opportunities for Swedish research and innovation actors as well as opportunities to participate in European collaborative projects for technology development and solutions to societal challenges.</a:t>
            </a:r>
          </a:p>
          <a:p>
            <a:pPr marL="171450" indent="-171450">
              <a:buFont typeface="Arial" panose="020B0604020202020204" pitchFamily="34" charset="0"/>
              <a:buChar char="•"/>
            </a:pPr>
            <a:r>
              <a:rPr lang="en-US" b="0" i="0" dirty="0">
                <a:solidFill>
                  <a:srgbClr val="222222"/>
                </a:solidFill>
                <a:effectLst/>
                <a:latin typeface="TradeGothic"/>
              </a:rPr>
              <a:t>Vinnova has the role to disseminate Horisont Europa in Sweden and helps organizations to seek EU funding for their project.</a:t>
            </a:r>
          </a:p>
          <a:p>
            <a:pPr marL="171450" indent="-171450">
              <a:buFont typeface="Arial" panose="020B0604020202020204" pitchFamily="34" charset="0"/>
              <a:buChar char="•"/>
            </a:pPr>
            <a:r>
              <a:rPr lang="en-US" b="0" i="0" dirty="0">
                <a:solidFill>
                  <a:srgbClr val="222222"/>
                </a:solidFill>
                <a:effectLst/>
                <a:latin typeface="TradeGothic"/>
              </a:rPr>
              <a:t>Swedish </a:t>
            </a:r>
            <a:r>
              <a:rPr lang="en-US" b="0" i="0" dirty="0" err="1">
                <a:solidFill>
                  <a:srgbClr val="222222"/>
                </a:solidFill>
                <a:effectLst/>
                <a:latin typeface="TradeGothic"/>
              </a:rPr>
              <a:t>organisations</a:t>
            </a:r>
            <a:r>
              <a:rPr lang="en-US" b="0" i="0" dirty="0">
                <a:solidFill>
                  <a:srgbClr val="222222"/>
                </a:solidFill>
                <a:effectLst/>
                <a:latin typeface="TradeGothic"/>
              </a:rPr>
              <a:t> were granted more than EUR 2 billion under 2014-2020, corresponding to 3.4 per cent of allocated funds, which makes Sweden one of the ten most successful countries in the framework program.</a:t>
            </a:r>
          </a:p>
          <a:p>
            <a:pPr marL="171450" indent="-171450">
              <a:buFont typeface="Arial" panose="020B0604020202020204" pitchFamily="34" charset="0"/>
              <a:buChar char="•"/>
            </a:pPr>
            <a:endParaRPr lang="sv-SE" sz="1200" b="1" i="0" u="none" strike="noStrik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4096903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8</a:t>
            </a:fld>
            <a:endParaRPr lang="sv-SE"/>
          </a:p>
        </p:txBody>
      </p:sp>
    </p:spTree>
    <p:extLst>
      <p:ext uri="{BB962C8B-B14F-4D97-AF65-F5344CB8AC3E}">
        <p14:creationId xmlns:p14="http://schemas.microsoft.com/office/powerpoint/2010/main" val="849541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European Chips</a:t>
            </a:r>
            <a:r>
              <a:rPr lang="en-GB" baseline="0" dirty="0"/>
              <a:t> Act, as proposed on 8 February this year, is structured in three pillars.</a:t>
            </a:r>
          </a:p>
          <a:p>
            <a:pPr marL="171450" indent="-171450">
              <a:buFont typeface="Arial" panose="020B0604020202020204" pitchFamily="34" charset="0"/>
              <a:buChar char="•"/>
            </a:pPr>
            <a:r>
              <a:rPr lang="en-GB" baseline="0" dirty="0"/>
              <a:t>Pillar 1, the Chips for Europe Initiative, covers the infrastructure building and support for startups and SMEs</a:t>
            </a:r>
          </a:p>
          <a:p>
            <a:pPr marL="171450" indent="-171450">
              <a:buFont typeface="Arial" panose="020B0604020202020204" pitchFamily="34" charset="0"/>
              <a:buChar char="•"/>
            </a:pPr>
            <a:r>
              <a:rPr lang="en-GB" baseline="0" dirty="0"/>
              <a:t>Pillar 2 focuses on the Security of Chips Supply for the Union, funding the development of first-of-a-kind production facilities across Europe. It is important to mention that first-of-a-kind does not refer to the final product only, it can also mean an innovation in the production process, for example making it more energy-efficient.</a:t>
            </a:r>
          </a:p>
          <a:p>
            <a:pPr marL="171450" indent="-171450">
              <a:buFont typeface="Arial" panose="020B0604020202020204" pitchFamily="34" charset="0"/>
              <a:buChar char="•"/>
            </a:pPr>
            <a:r>
              <a:rPr lang="en-GB" baseline="0" dirty="0"/>
              <a:t>Pillar 3 is about Monitoring and Crisis Response and foresees a coordination mechanism among Member States and including like-minded countries in order to avoid future chip shortages (even more relevant today considering the recent US export controls and the geopolitical situation in Taiwan).</a:t>
            </a:r>
          </a:p>
          <a:p>
            <a:pPr marL="171450" indent="-171450">
              <a:buFont typeface="Arial" panose="020B0604020202020204" pitchFamily="34" charset="0"/>
              <a:buChar char="•"/>
            </a:pPr>
            <a:r>
              <a:rPr lang="en-GB" baseline="0" dirty="0"/>
              <a:t>Vinnova represents SE in Chips JU</a:t>
            </a:r>
          </a:p>
          <a:p>
            <a:pPr marL="171450" indent="-171450">
              <a:buFont typeface="Arial" panose="020B0604020202020204" pitchFamily="34" charset="0"/>
              <a:buChar char="•"/>
            </a:pPr>
            <a:r>
              <a:rPr lang="en-GB" baseline="0" dirty="0" err="1"/>
              <a:t>Tillväxtverket</a:t>
            </a:r>
            <a:r>
              <a:rPr lang="en-GB" baseline="0" dirty="0"/>
              <a:t> represents SE </a:t>
            </a:r>
            <a:r>
              <a:rPr lang="en-GB" baseline="0" dirty="0" err="1"/>
              <a:t>i</a:t>
            </a:r>
            <a:r>
              <a:rPr lang="en-GB" baseline="0" dirty="0"/>
              <a:t> Semiconductor Board (EC </a:t>
            </a:r>
            <a:r>
              <a:rPr lang="en-GB" baseline="0" dirty="0" err="1"/>
              <a:t>och</a:t>
            </a:r>
            <a:r>
              <a:rPr lang="en-GB" baseline="0" dirty="0"/>
              <a:t> ME)</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01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0" i="0" dirty="0">
                <a:solidFill>
                  <a:srgbClr val="222222"/>
                </a:solidFill>
                <a:effectLst/>
                <a:latin typeface="TradeGothic"/>
              </a:rPr>
              <a:t>Chips JU launch event in December 2023 in Brussels.</a:t>
            </a:r>
            <a:br>
              <a:rPr lang="en-US" dirty="0"/>
            </a:br>
            <a:r>
              <a:rPr lang="en-US" b="0" i="0" dirty="0">
                <a:solidFill>
                  <a:srgbClr val="222222"/>
                </a:solidFill>
                <a:effectLst/>
                <a:latin typeface="TradeGothic"/>
              </a:rPr>
              <a:t>Large </a:t>
            </a:r>
            <a:r>
              <a:rPr lang="en-US" b="0" i="0" dirty="0" err="1">
                <a:solidFill>
                  <a:srgbClr val="222222"/>
                </a:solidFill>
                <a:effectLst/>
                <a:latin typeface="TradeGothic"/>
              </a:rPr>
              <a:t>programme</a:t>
            </a:r>
            <a:r>
              <a:rPr lang="en-US" b="0" i="0" dirty="0">
                <a:solidFill>
                  <a:srgbClr val="222222"/>
                </a:solidFill>
                <a:effectLst/>
                <a:latin typeface="TradeGothic"/>
              </a:rPr>
              <a:t> with the EU's most important R&amp;I efforts within ECS, including quant technologies.</a:t>
            </a:r>
            <a:br>
              <a:rPr lang="en-US" dirty="0"/>
            </a:br>
            <a:r>
              <a:rPr lang="en-US" b="0" i="0" dirty="0">
                <a:solidFill>
                  <a:srgbClr val="222222"/>
                </a:solidFill>
                <a:effectLst/>
                <a:latin typeface="TradeGothic"/>
              </a:rPr>
              <a:t>Chips Act will mobilize more than 43 billion euros of public and private investments.</a:t>
            </a:r>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10</a:t>
            </a:fld>
            <a:endParaRPr lang="sv-SE"/>
          </a:p>
        </p:txBody>
      </p:sp>
    </p:spTree>
    <p:extLst>
      <p:ext uri="{BB962C8B-B14F-4D97-AF65-F5344CB8AC3E}">
        <p14:creationId xmlns:p14="http://schemas.microsoft.com/office/powerpoint/2010/main" val="218494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0.svg"/><Relationship Id="rId3" Type="http://schemas.openxmlformats.org/officeDocument/2006/relationships/image" Target="../media/image2.svg"/><Relationship Id="rId7" Type="http://schemas.openxmlformats.org/officeDocument/2006/relationships/image" Target="../media/image22.sv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2.svg"/><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3.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3.xml"/><Relationship Id="rId4" Type="http://schemas.openxmlformats.org/officeDocument/2006/relationships/image" Target="../media/image53.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a">
    <p:bg>
      <p:bgPr>
        <a:solidFill>
          <a:schemeClr val="accent1"/>
        </a:solidFill>
        <a:effectLst/>
      </p:bgPr>
    </p:bg>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A2F7FA9B-3FBB-D322-67F9-D1AF357071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4617"/>
          </a:xfrm>
          <a:prstGeom prst="rect">
            <a:avLst/>
          </a:prstGeom>
        </p:spPr>
      </p:pic>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717612" y="7003257"/>
            <a:ext cx="815913" cy="260349"/>
          </a:xfrm>
        </p:spPr>
        <p:txBody>
          <a:bodyPr/>
          <a:lstStyle>
            <a:lvl1pPr>
              <a:defRPr>
                <a:solidFill>
                  <a:schemeClr val="bg1">
                    <a:alpha val="0"/>
                  </a:schemeClr>
                </a:solidFill>
              </a:defRPr>
            </a:lvl1pPr>
          </a:lstStyle>
          <a:p>
            <a:fld id="{FD403CD0-842C-4BCD-83D3-BB78B185EE38}" type="datetimeFigureOut">
              <a:rPr lang="sv-SE" smtClean="0"/>
              <a:pPr/>
              <a:t>2024-05-15</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1533525" y="7003257"/>
            <a:ext cx="6619875" cy="260349"/>
          </a:xfrm>
        </p:spPr>
        <p:txBody>
          <a:bodyPr/>
          <a:lstStyle>
            <a:lvl1pPr>
              <a:defRPr>
                <a:solidFill>
                  <a:schemeClr val="bg1">
                    <a:alpha val="0"/>
                  </a:schemeClr>
                </a:solidFill>
              </a:defRPr>
            </a:lvl1p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10599" y="7003257"/>
            <a:ext cx="2860677" cy="260349"/>
          </a:xfrm>
        </p:spPr>
        <p:txBody>
          <a:bodyPr/>
          <a:lstStyle>
            <a:lvl1pPr>
              <a:defRPr>
                <a:solidFill>
                  <a:schemeClr val="bg1">
                    <a:alpha val="0"/>
                  </a:schemeClr>
                </a:solidFill>
              </a:defRPr>
            </a:lvl1pPr>
          </a:lstStyle>
          <a:p>
            <a:fld id="{AE086683-F536-42AB-ABBC-F4803DFE8DBC}" type="slidenum">
              <a:rPr lang="sv-SE" smtClean="0"/>
              <a:pPr/>
              <a:t>‹#›</a:t>
            </a:fld>
            <a:endParaRPr lang="sv-SE"/>
          </a:p>
        </p:txBody>
      </p:sp>
      <p:sp>
        <p:nvSpPr>
          <p:cNvPr id="11" name="Rubrik 1">
            <a:extLst>
              <a:ext uri="{FF2B5EF4-FFF2-40B4-BE49-F238E27FC236}">
                <a16:creationId xmlns:a16="http://schemas.microsoft.com/office/drawing/2014/main" id="{2608B93C-3A18-16C4-1A13-F679FE635078}"/>
              </a:ext>
            </a:extLst>
          </p:cNvPr>
          <p:cNvSpPr>
            <a:spLocks noGrp="1"/>
          </p:cNvSpPr>
          <p:nvPr>
            <p:ph type="ctrTitle"/>
          </p:nvPr>
        </p:nvSpPr>
        <p:spPr>
          <a:xfrm>
            <a:off x="719139" y="719138"/>
            <a:ext cx="8018462" cy="4017962"/>
          </a:xfrm>
          <a:prstGeom prst="rect">
            <a:avLst/>
          </a:prstGeom>
        </p:spPr>
        <p:txBody>
          <a:bodyPr anchor="b"/>
          <a:lstStyle>
            <a:lvl1pPr algn="l">
              <a:lnSpc>
                <a:spcPct val="70000"/>
              </a:lnSpc>
              <a:defRPr sz="6600">
                <a:solidFill>
                  <a:schemeClr val="accent5"/>
                </a:solidFill>
              </a:defRPr>
            </a:lvl1pPr>
          </a:lstStyle>
          <a:p>
            <a:r>
              <a:rPr lang="sv-SE"/>
              <a:t>Klicka här för att ändra mall för rubrikformat</a:t>
            </a:r>
          </a:p>
        </p:txBody>
      </p:sp>
      <p:sp>
        <p:nvSpPr>
          <p:cNvPr id="12" name="Underrubrik 2">
            <a:extLst>
              <a:ext uri="{FF2B5EF4-FFF2-40B4-BE49-F238E27FC236}">
                <a16:creationId xmlns:a16="http://schemas.microsoft.com/office/drawing/2014/main" id="{6C514557-157D-D379-4AB6-A310C70C93D5}"/>
              </a:ext>
            </a:extLst>
          </p:cNvPr>
          <p:cNvSpPr>
            <a:spLocks noGrp="1"/>
          </p:cNvSpPr>
          <p:nvPr>
            <p:ph type="subTitle" idx="1"/>
          </p:nvPr>
        </p:nvSpPr>
        <p:spPr>
          <a:xfrm>
            <a:off x="719139" y="4918075"/>
            <a:ext cx="8018462" cy="1219200"/>
          </a:xfrm>
        </p:spPr>
        <p:txBody>
          <a:bodyPr/>
          <a:lstStyle>
            <a:lvl1pPr marL="0" indent="0" algn="l">
              <a:buNone/>
              <a:defRPr sz="28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13" name="Bild 12">
            <a:extLst>
              <a:ext uri="{FF2B5EF4-FFF2-40B4-BE49-F238E27FC236}">
                <a16:creationId xmlns:a16="http://schemas.microsoft.com/office/drawing/2014/main" id="{046263CA-6068-66ED-B69E-69ABDA613D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60185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 Mönster">
    <p:bg>
      <p:bgPr>
        <a:solidFill>
          <a:schemeClr val="accent1"/>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9ED5E635-F84F-9386-9394-C56B749B0C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026" t="44849" r="28965" b="24745"/>
          <a:stretch/>
        </p:blipFill>
        <p:spPr>
          <a:xfrm>
            <a:off x="0" y="-1"/>
            <a:ext cx="12217266" cy="6858001"/>
          </a:xfrm>
          <a:prstGeom prst="rect">
            <a:avLst/>
          </a:prstGeom>
        </p:spPr>
      </p:pic>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7612" y="2119313"/>
            <a:ext cx="10755190" cy="40179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FBDA98C4-E1E3-6E37-8DA5-6C98480F01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4997719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3192294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62253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39850644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Rubrik och innehåll">
    <p:bg>
      <p:bgPr>
        <a:solidFill>
          <a:schemeClr val="bg1"/>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14375" y="549275"/>
            <a:ext cx="10742400" cy="612775"/>
          </a:xfrm>
        </p:spPr>
        <p:txBody>
          <a:bodyPr/>
          <a:lstStyle>
            <a:lvl1pPr>
              <a:defRPr/>
            </a:lvl1pPr>
          </a:lstStyle>
          <a:p>
            <a:r>
              <a:rPr lang="sv-SE"/>
              <a:t>Klicka för att skriva rubrik</a:t>
            </a:r>
          </a:p>
        </p:txBody>
      </p:sp>
      <p:sp>
        <p:nvSpPr>
          <p:cNvPr id="5" name="Platshållare för datum 4">
            <a:extLst>
              <a:ext uri="{FF2B5EF4-FFF2-40B4-BE49-F238E27FC236}">
                <a16:creationId xmlns:a16="http://schemas.microsoft.com/office/drawing/2014/main" id="{A89DB86B-45C8-4E72-814D-D8DA791935AE}"/>
              </a:ext>
            </a:extLst>
          </p:cNvPr>
          <p:cNvSpPr>
            <a:spLocks noGrp="1"/>
          </p:cNvSpPr>
          <p:nvPr>
            <p:ph type="dt" sz="half" idx="10"/>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679EC3D7-B46A-4A5D-8E27-9F44416DCC54}"/>
              </a:ext>
            </a:extLst>
          </p:cNvPr>
          <p:cNvSpPr>
            <a:spLocks noGrp="1"/>
          </p:cNvSpPr>
          <p:nvPr>
            <p:ph type="ftr" sz="quarter" idx="11"/>
          </p:nvPr>
        </p:nvSpPr>
        <p:spPr/>
        <p:txBody>
          <a:bodyPr/>
          <a:lstStyle/>
          <a:p>
            <a:r>
              <a:rPr lang="sv-SE"/>
              <a:t>Sidfot om man väljer att infoga en sådan i sin presentation</a:t>
            </a:r>
          </a:p>
        </p:txBody>
      </p:sp>
      <p:sp>
        <p:nvSpPr>
          <p:cNvPr id="8" name="Platshållare för bildnummer 7">
            <a:extLst>
              <a:ext uri="{FF2B5EF4-FFF2-40B4-BE49-F238E27FC236}">
                <a16:creationId xmlns:a16="http://schemas.microsoft.com/office/drawing/2014/main" id="{B82ADB25-9D56-4621-A84C-01F6D2B1528C}"/>
              </a:ext>
            </a:extLst>
          </p:cNvPr>
          <p:cNvSpPr>
            <a:spLocks noGrp="1"/>
          </p:cNvSpPr>
          <p:nvPr>
            <p:ph type="sldNum" sz="quarter" idx="12"/>
          </p:nvPr>
        </p:nvSpPr>
        <p:spPr/>
        <p:txBody>
          <a:bodyPr/>
          <a:lstStyle/>
          <a:p>
            <a:fld id="{E8645303-2AAE-45D1-913A-B06AE6474513}" type="slidenum">
              <a:rPr lang="sv-SE" smtClean="0"/>
              <a:pPr/>
              <a:t>‹#›</a:t>
            </a:fld>
            <a:endParaRPr lang="sv-SE"/>
          </a:p>
        </p:txBody>
      </p:sp>
      <p:sp>
        <p:nvSpPr>
          <p:cNvPr id="3" name="Platshållare för innehåll 2">
            <a:extLst>
              <a:ext uri="{FF2B5EF4-FFF2-40B4-BE49-F238E27FC236}">
                <a16:creationId xmlns:a16="http://schemas.microsoft.com/office/drawing/2014/main" id="{04603A9E-F8C6-42FB-802F-FF216FFB4632}"/>
              </a:ext>
            </a:extLst>
          </p:cNvPr>
          <p:cNvSpPr>
            <a:spLocks noGrp="1"/>
          </p:cNvSpPr>
          <p:nvPr>
            <p:ph sz="quarter" idx="13" hasCustomPrompt="1"/>
          </p:nvPr>
        </p:nvSpPr>
        <p:spPr>
          <a:xfrm>
            <a:off x="714374" y="1578819"/>
            <a:ext cx="10742400" cy="4447455"/>
          </a:xfrm>
        </p:spPr>
        <p:txBody>
          <a:bodyPr numCol="1" spcCol="331200">
            <a:normAutofit/>
          </a:bodyPr>
          <a:lstStyle>
            <a:lvl1pPr marL="0" indent="0">
              <a:buFontTx/>
              <a:buNone/>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6283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vå 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19138" y="2119313"/>
            <a:ext cx="5286375" cy="401796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184900" y="2117725"/>
            <a:ext cx="5286375" cy="401796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2024-05-15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Rubrik 7">
            <a:extLst>
              <a:ext uri="{FF2B5EF4-FFF2-40B4-BE49-F238E27FC236}">
                <a16:creationId xmlns:a16="http://schemas.microsoft.com/office/drawing/2014/main" id="{7F02A204-8898-E05E-8522-62E812DC1C52}"/>
              </a:ext>
            </a:extLst>
          </p:cNvPr>
          <p:cNvSpPr>
            <a:spLocks noGrp="1"/>
          </p:cNvSpPr>
          <p:nvPr>
            <p:ph type="title"/>
          </p:nvPr>
        </p:nvSpPr>
        <p:spPr>
          <a:xfrm>
            <a:off x="719138" y="719138"/>
            <a:ext cx="10752138" cy="659957"/>
          </a:xfrm>
          <a:prstGeom prst="rect">
            <a:avLst/>
          </a:prstGeom>
        </p:spPr>
        <p:txBody>
          <a:bodyPr/>
          <a:lstStyle/>
          <a:p>
            <a:r>
              <a:rPr lang="sv-SE"/>
              <a:t>Klicka här för att ändra mall för rubrikformat</a:t>
            </a:r>
          </a:p>
        </p:txBody>
      </p:sp>
      <p:pic>
        <p:nvPicPr>
          <p:cNvPr id="2" name="Bild 1">
            <a:extLst>
              <a:ext uri="{FF2B5EF4-FFF2-40B4-BE49-F238E27FC236}">
                <a16:creationId xmlns:a16="http://schemas.microsoft.com/office/drawing/2014/main" id="{BA9CBE42-5763-63D0-7B15-D362994CE8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1430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 Grön">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19138" y="2119313"/>
            <a:ext cx="5286375" cy="40179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184900" y="2117725"/>
            <a:ext cx="5286375" cy="40179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8" name="Rubrik 7">
            <a:extLst>
              <a:ext uri="{FF2B5EF4-FFF2-40B4-BE49-F238E27FC236}">
                <a16:creationId xmlns:a16="http://schemas.microsoft.com/office/drawing/2014/main" id="{7F02A204-8898-E05E-8522-62E812DC1C52}"/>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pic>
        <p:nvPicPr>
          <p:cNvPr id="2" name="Bild 1">
            <a:extLst>
              <a:ext uri="{FF2B5EF4-FFF2-40B4-BE49-F238E27FC236}">
                <a16:creationId xmlns:a16="http://schemas.microsoft.com/office/drawing/2014/main" id="{3A906841-3608-E21F-59DC-F40B9E6207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205252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17611" y="2119313"/>
            <a:ext cx="3446800" cy="40195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4360581" y="2119313"/>
            <a:ext cx="3446800" cy="40179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2024-05-15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innehåll 3">
            <a:extLst>
              <a:ext uri="{FF2B5EF4-FFF2-40B4-BE49-F238E27FC236}">
                <a16:creationId xmlns:a16="http://schemas.microsoft.com/office/drawing/2014/main" id="{6662C52D-5382-EFB2-E6BA-FD932B2BD85A}"/>
              </a:ext>
            </a:extLst>
          </p:cNvPr>
          <p:cNvSpPr>
            <a:spLocks noGrp="1"/>
          </p:cNvSpPr>
          <p:nvPr>
            <p:ph sz="half" idx="13"/>
          </p:nvPr>
        </p:nvSpPr>
        <p:spPr>
          <a:xfrm>
            <a:off x="8019243" y="2119313"/>
            <a:ext cx="3452031" cy="40179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p>
            <a:r>
              <a:rPr lang="sv-SE"/>
              <a:t>Klicka här för att ändra mall för rubrikformat</a:t>
            </a:r>
          </a:p>
        </p:txBody>
      </p:sp>
      <p:pic>
        <p:nvPicPr>
          <p:cNvPr id="2" name="Bild 1">
            <a:extLst>
              <a:ext uri="{FF2B5EF4-FFF2-40B4-BE49-F238E27FC236}">
                <a16:creationId xmlns:a16="http://schemas.microsoft.com/office/drawing/2014/main" id="{4A29A1D7-7792-8438-F2A3-5A62157DD1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1744599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 delar - Grön">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17611" y="2119313"/>
            <a:ext cx="3446800" cy="40195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4360581" y="2119313"/>
            <a:ext cx="3446800" cy="40179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8" name="Platshållare för innehåll 3">
            <a:extLst>
              <a:ext uri="{FF2B5EF4-FFF2-40B4-BE49-F238E27FC236}">
                <a16:creationId xmlns:a16="http://schemas.microsoft.com/office/drawing/2014/main" id="{6662C52D-5382-EFB2-E6BA-FD932B2BD85A}"/>
              </a:ext>
            </a:extLst>
          </p:cNvPr>
          <p:cNvSpPr>
            <a:spLocks noGrp="1"/>
          </p:cNvSpPr>
          <p:nvPr>
            <p:ph sz="half" idx="13"/>
          </p:nvPr>
        </p:nvSpPr>
        <p:spPr>
          <a:xfrm>
            <a:off x="8019243" y="2119313"/>
            <a:ext cx="3452031" cy="40179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pic>
        <p:nvPicPr>
          <p:cNvPr id="2" name="Bild 1">
            <a:extLst>
              <a:ext uri="{FF2B5EF4-FFF2-40B4-BE49-F238E27FC236}">
                <a16:creationId xmlns:a16="http://schemas.microsoft.com/office/drawing/2014/main" id="{747A3BA7-E494-34A2-2B23-B1F951188B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77513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 bild höger med text - Vit">
    <p:bg>
      <p:bgPr>
        <a:solidFill>
          <a:schemeClr val="bg1"/>
        </a:solidFill>
        <a:effectLst/>
      </p:bgPr>
    </p:bg>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DC260266-AEE2-C6D7-763A-5DE919EDFB5A}"/>
              </a:ext>
            </a:extLst>
          </p:cNvPr>
          <p:cNvSpPr>
            <a:spLocks noGrp="1"/>
          </p:cNvSpPr>
          <p:nvPr>
            <p:ph type="pic" sz="quarter" idx="14"/>
          </p:nvPr>
        </p:nvSpPr>
        <p:spPr>
          <a:xfrm>
            <a:off x="4818063" y="0"/>
            <a:ext cx="7373937" cy="6858000"/>
          </a:xfrm>
        </p:spPr>
        <p:txBody>
          <a:bodyPr lIns="144000" tIns="72000"/>
          <a:lstStyle>
            <a:lvl1pPr marL="0" indent="0">
              <a:buNone/>
              <a:defRPr>
                <a:solidFill>
                  <a:schemeClr val="tx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42F604BB-94F0-462E-754A-10A798C7CF37}"/>
              </a:ext>
            </a:extLst>
          </p:cNvPr>
          <p:cNvSpPr>
            <a:spLocks noGrp="1"/>
          </p:cNvSpPr>
          <p:nvPr>
            <p:ph type="title"/>
          </p:nvPr>
        </p:nvSpPr>
        <p:spPr>
          <a:xfrm>
            <a:off x="719137" y="719138"/>
            <a:ext cx="3919537" cy="1219200"/>
          </a:xfrm>
          <a:prstGeom prst="rect">
            <a:avLst/>
          </a:prstGeom>
        </p:spPr>
        <p:txBody>
          <a:bodyPr anchor="b"/>
          <a:lstStyle>
            <a:lvl1pPr>
              <a:defRPr sz="3600">
                <a:solidFill>
                  <a:schemeClr val="tx2"/>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79895B-C36E-EAC9-9EC0-424326BFFB38}"/>
              </a:ext>
            </a:extLst>
          </p:cNvPr>
          <p:cNvSpPr>
            <a:spLocks noGrp="1"/>
          </p:cNvSpPr>
          <p:nvPr>
            <p:ph type="dt" sz="half" idx="10"/>
          </p:nvPr>
        </p:nvSpPr>
        <p:spPr>
          <a:xfrm>
            <a:off x="717612" y="7038975"/>
            <a:ext cx="815913" cy="260349"/>
          </a:xfrm>
        </p:spPr>
        <p:txBody>
          <a:bodyPr/>
          <a:lstStyle>
            <a:lvl1pPr>
              <a:defRPr>
                <a:solidFill>
                  <a:schemeClr val="tx1">
                    <a:lumMod val="65000"/>
                    <a:lumOff val="35000"/>
                    <a:alpha val="0"/>
                  </a:schemeClr>
                </a:solidFill>
              </a:defRPr>
            </a:lvl1pPr>
          </a:lstStyle>
          <a:p>
            <a:fld id="{FD403CD0-842C-4BCD-83D3-BB78B185EE38}" type="datetimeFigureOut">
              <a:rPr lang="sv-SE" smtClean="0"/>
              <a:pPr/>
              <a:t>2024-05-15</a:t>
            </a:fld>
            <a:endParaRPr lang="sv-SE"/>
          </a:p>
        </p:txBody>
      </p:sp>
      <p:sp>
        <p:nvSpPr>
          <p:cNvPr id="4" name="Platshållare för sidfot 3">
            <a:extLst>
              <a:ext uri="{FF2B5EF4-FFF2-40B4-BE49-F238E27FC236}">
                <a16:creationId xmlns:a16="http://schemas.microsoft.com/office/drawing/2014/main" id="{3D182A93-704A-32F2-A837-863F21C5E88F}"/>
              </a:ext>
            </a:extLst>
          </p:cNvPr>
          <p:cNvSpPr>
            <a:spLocks noGrp="1"/>
          </p:cNvSpPr>
          <p:nvPr>
            <p:ph type="ftr" sz="quarter" idx="11"/>
          </p:nvPr>
        </p:nvSpPr>
        <p:spPr>
          <a:xfrm>
            <a:off x="1533525" y="7038975"/>
            <a:ext cx="6619875" cy="260349"/>
          </a:xfrm>
        </p:spPr>
        <p:txBody>
          <a:bodyPr/>
          <a:lstStyle>
            <a:lvl1pPr>
              <a:defRPr>
                <a:solidFill>
                  <a:schemeClr val="tx1">
                    <a:lumMod val="65000"/>
                    <a:lumOff val="35000"/>
                    <a:alpha val="0"/>
                  </a:schemeClr>
                </a:solidFill>
              </a:defRPr>
            </a:lvl1pPr>
          </a:lstStyle>
          <a:p>
            <a:endParaRPr lang="sv-SE"/>
          </a:p>
        </p:txBody>
      </p:sp>
      <p:sp>
        <p:nvSpPr>
          <p:cNvPr id="5" name="Platshållare för bildnummer 4">
            <a:extLst>
              <a:ext uri="{FF2B5EF4-FFF2-40B4-BE49-F238E27FC236}">
                <a16:creationId xmlns:a16="http://schemas.microsoft.com/office/drawing/2014/main" id="{61625097-E831-1E81-C329-69746CF1E97E}"/>
              </a:ext>
            </a:extLst>
          </p:cNvPr>
          <p:cNvSpPr>
            <a:spLocks noGrp="1"/>
          </p:cNvSpPr>
          <p:nvPr>
            <p:ph type="sldNum" sz="quarter" idx="12"/>
          </p:nvPr>
        </p:nvSpPr>
        <p:spPr>
          <a:xfrm>
            <a:off x="8610599" y="7038975"/>
            <a:ext cx="2860677" cy="260349"/>
          </a:xfrm>
        </p:spPr>
        <p:txBody>
          <a:bodyPr/>
          <a:lstStyle>
            <a:lvl1pPr>
              <a:defRPr>
                <a:solidFill>
                  <a:schemeClr val="tx1">
                    <a:lumMod val="65000"/>
                    <a:lumOff val="35000"/>
                    <a:alpha val="0"/>
                  </a:schemeClr>
                </a:solidFill>
              </a:defRPr>
            </a:lvl1pPr>
          </a:lstStyle>
          <a:p>
            <a:fld id="{AE086683-F536-42AB-ABBC-F4803DFE8DBC}" type="slidenum">
              <a:rPr lang="sv-SE" smtClean="0"/>
              <a:pPr/>
              <a:t>‹#›</a:t>
            </a:fld>
            <a:endParaRPr lang="sv-SE"/>
          </a:p>
        </p:txBody>
      </p:sp>
      <p:sp>
        <p:nvSpPr>
          <p:cNvPr id="7" name="Platshållare för text 6">
            <a:extLst>
              <a:ext uri="{FF2B5EF4-FFF2-40B4-BE49-F238E27FC236}">
                <a16:creationId xmlns:a16="http://schemas.microsoft.com/office/drawing/2014/main" id="{9754EAC5-204C-171D-2057-D20CCEE3EEEE}"/>
              </a:ext>
            </a:extLst>
          </p:cNvPr>
          <p:cNvSpPr>
            <a:spLocks noGrp="1"/>
          </p:cNvSpPr>
          <p:nvPr>
            <p:ph type="body" sz="quarter" idx="13"/>
          </p:nvPr>
        </p:nvSpPr>
        <p:spPr>
          <a:xfrm>
            <a:off x="719137" y="2119313"/>
            <a:ext cx="3919537" cy="4019550"/>
          </a:xfrm>
        </p:spPr>
        <p:txBody>
          <a:bodyPr/>
          <a:lstStyle>
            <a:lvl1pPr>
              <a:defRPr>
                <a:solidFill>
                  <a:schemeClr val="tx2"/>
                </a:solidFill>
                <a:latin typeface="+mj-lt"/>
              </a:defRPr>
            </a:lvl1pPr>
            <a:lvl2pPr>
              <a:defRPr>
                <a:solidFill>
                  <a:schemeClr val="tx2"/>
                </a:solidFill>
                <a:latin typeface="+mj-lt"/>
              </a:defRPr>
            </a:lvl2pPr>
            <a:lvl3pPr>
              <a:defRPr>
                <a:solidFill>
                  <a:schemeClr val="tx2"/>
                </a:solidFill>
                <a:latin typeface="+mj-lt"/>
              </a:defRPr>
            </a:lvl3pPr>
            <a:lvl4pPr>
              <a:defRPr>
                <a:solidFill>
                  <a:schemeClr val="tx2"/>
                </a:solidFill>
                <a:latin typeface="+mj-lt"/>
              </a:defRPr>
            </a:lvl4pPr>
            <a:lvl5pPr>
              <a:defRPr>
                <a:solidFill>
                  <a:schemeClr val="tx2"/>
                </a:solidFill>
                <a:latin typeface="+mj-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 5">
            <a:extLst>
              <a:ext uri="{FF2B5EF4-FFF2-40B4-BE49-F238E27FC236}">
                <a16:creationId xmlns:a16="http://schemas.microsoft.com/office/drawing/2014/main" id="{C0EE75A7-050D-2573-9EC6-9DD7E4D4FF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676100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 bild höger med text - Grön">
    <p:bg>
      <p:bgPr>
        <a:solidFill>
          <a:schemeClr val="accent1"/>
        </a:solidFill>
        <a:effectLst/>
      </p:bgPr>
    </p:bg>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DC260266-AEE2-C6D7-763A-5DE919EDFB5A}"/>
              </a:ext>
            </a:extLst>
          </p:cNvPr>
          <p:cNvSpPr>
            <a:spLocks noGrp="1"/>
          </p:cNvSpPr>
          <p:nvPr>
            <p:ph type="pic" sz="quarter" idx="14"/>
          </p:nvPr>
        </p:nvSpPr>
        <p:spPr>
          <a:xfrm>
            <a:off x="4818063" y="0"/>
            <a:ext cx="7373937" cy="6858000"/>
          </a:xfrm>
        </p:spPr>
        <p:txBody>
          <a:bodyPr lIns="144000" tIns="72000"/>
          <a:lstStyle>
            <a:lvl1pPr marL="0" indent="0">
              <a:buNone/>
              <a:defRPr>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42F604BB-94F0-462E-754A-10A798C7CF37}"/>
              </a:ext>
            </a:extLst>
          </p:cNvPr>
          <p:cNvSpPr>
            <a:spLocks noGrp="1"/>
          </p:cNvSpPr>
          <p:nvPr>
            <p:ph type="title"/>
          </p:nvPr>
        </p:nvSpPr>
        <p:spPr>
          <a:xfrm>
            <a:off x="719137" y="719138"/>
            <a:ext cx="3919537" cy="1219200"/>
          </a:xfrm>
          <a:prstGeom prst="rect">
            <a:avLst/>
          </a:prstGeom>
        </p:spPr>
        <p:txBody>
          <a:bodyPr anchor="b"/>
          <a:lstStyle>
            <a:lvl1pPr>
              <a:defRPr sz="3600">
                <a:solidFill>
                  <a:schemeClr val="accent5"/>
                </a:solidFill>
              </a:defRPr>
            </a:lvl1pPr>
          </a:lstStyle>
          <a:p>
            <a:r>
              <a:rPr lang="sv-SE"/>
              <a:t>Klicka här för att ändra mall för rubrikformat</a:t>
            </a:r>
          </a:p>
        </p:txBody>
      </p:sp>
      <p:sp>
        <p:nvSpPr>
          <p:cNvPr id="7" name="Platshållare för text 6">
            <a:extLst>
              <a:ext uri="{FF2B5EF4-FFF2-40B4-BE49-F238E27FC236}">
                <a16:creationId xmlns:a16="http://schemas.microsoft.com/office/drawing/2014/main" id="{9754EAC5-204C-171D-2057-D20CCEE3EEEE}"/>
              </a:ext>
            </a:extLst>
          </p:cNvPr>
          <p:cNvSpPr>
            <a:spLocks noGrp="1"/>
          </p:cNvSpPr>
          <p:nvPr>
            <p:ph type="body" sz="quarter" idx="13"/>
          </p:nvPr>
        </p:nvSpPr>
        <p:spPr>
          <a:xfrm>
            <a:off x="719137" y="2119313"/>
            <a:ext cx="3919537" cy="4019550"/>
          </a:xfrm>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5">
            <a:extLst>
              <a:ext uri="{FF2B5EF4-FFF2-40B4-BE49-F238E27FC236}">
                <a16:creationId xmlns:a16="http://schemas.microsoft.com/office/drawing/2014/main" id="{CB1098F8-DD5B-4CF2-390F-7185A189F206}"/>
              </a:ext>
            </a:extLst>
          </p:cNvPr>
          <p:cNvSpPr>
            <a:spLocks noGrp="1"/>
          </p:cNvSpPr>
          <p:nvPr>
            <p:ph type="dt" sz="half" idx="15"/>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8" name="Platshållare för sidfot 7">
            <a:extLst>
              <a:ext uri="{FF2B5EF4-FFF2-40B4-BE49-F238E27FC236}">
                <a16:creationId xmlns:a16="http://schemas.microsoft.com/office/drawing/2014/main" id="{82788C86-207E-49F7-F8B1-9658033908A2}"/>
              </a:ext>
            </a:extLst>
          </p:cNvPr>
          <p:cNvSpPr>
            <a:spLocks noGrp="1"/>
          </p:cNvSpPr>
          <p:nvPr>
            <p:ph type="ftr" sz="quarter" idx="16"/>
          </p:nvPr>
        </p:nvSpPr>
        <p:spPr/>
        <p:txBody>
          <a:bodyPr/>
          <a:lstStyle>
            <a:lvl1pPr>
              <a:defRPr>
                <a:solidFill>
                  <a:schemeClr val="bg1"/>
                </a:solidFill>
              </a:defRPr>
            </a:lvl1pPr>
          </a:lstStyle>
          <a:p>
            <a:endParaRPr lang="sv-SE"/>
          </a:p>
        </p:txBody>
      </p:sp>
      <p:sp>
        <p:nvSpPr>
          <p:cNvPr id="10" name="Platshållare för bildnummer 9">
            <a:extLst>
              <a:ext uri="{FF2B5EF4-FFF2-40B4-BE49-F238E27FC236}">
                <a16:creationId xmlns:a16="http://schemas.microsoft.com/office/drawing/2014/main" id="{87BCD3E0-54D0-69B8-D072-0A27533261F9}"/>
              </a:ext>
            </a:extLst>
          </p:cNvPr>
          <p:cNvSpPr>
            <a:spLocks noGrp="1"/>
          </p:cNvSpPr>
          <p:nvPr>
            <p:ph type="sldNum" sz="quarter" idx="17"/>
          </p:nvPr>
        </p:nvSpPr>
        <p:spPr/>
        <p:txBody>
          <a:bodyPr/>
          <a:lstStyle>
            <a:lvl1pPr>
              <a:defRPr>
                <a:solidFill>
                  <a:schemeClr val="bg1"/>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146714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atbubblor">
    <p:bg>
      <p:bgPr>
        <a:solidFill>
          <a:schemeClr val="tx2"/>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AC8B0205-60DB-43ED-B7DE-F2260AF8D1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0564" y="2150172"/>
            <a:ext cx="3289599" cy="2345627"/>
          </a:xfrm>
          <a:prstGeom prst="rect">
            <a:avLst/>
          </a:prstGeom>
        </p:spPr>
      </p:pic>
      <p:sp>
        <p:nvSpPr>
          <p:cNvPr id="5" name="Platshållare för datum 4">
            <a:extLst>
              <a:ext uri="{FF2B5EF4-FFF2-40B4-BE49-F238E27FC236}">
                <a16:creationId xmlns:a16="http://schemas.microsoft.com/office/drawing/2014/main" id="{579B50CD-FECB-42B2-9ECD-B197E51CC63B}"/>
              </a:ext>
            </a:extLst>
          </p:cNvPr>
          <p:cNvSpPr>
            <a:spLocks noGrp="1"/>
          </p:cNvSpPr>
          <p:nvPr>
            <p:ph type="dt" sz="half" idx="16"/>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731E46EB-0937-47E7-94EB-1FBF3A8D3DE2}"/>
              </a:ext>
            </a:extLst>
          </p:cNvPr>
          <p:cNvSpPr>
            <a:spLocks noGrp="1"/>
          </p:cNvSpPr>
          <p:nvPr>
            <p:ph type="ftr" sz="quarter" idx="17"/>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11ED1D89-58BF-4543-89BB-659C53D79C9C}"/>
              </a:ext>
            </a:extLst>
          </p:cNvPr>
          <p:cNvSpPr>
            <a:spLocks noGrp="1"/>
          </p:cNvSpPr>
          <p:nvPr>
            <p:ph type="sldNum" sz="quarter" idx="18"/>
          </p:nvPr>
        </p:nvSpPr>
        <p:spPr/>
        <p:txBody>
          <a:bodyPr/>
          <a:lstStyle/>
          <a:p>
            <a:fld id="{E8645303-2AAE-45D1-913A-B06AE6474513}" type="slidenum">
              <a:rPr lang="sv-SE" smtClean="0"/>
              <a:pPr/>
              <a:t>‹#›</a:t>
            </a:fld>
            <a:endParaRPr lang="sv-SE"/>
          </a:p>
        </p:txBody>
      </p:sp>
      <p:sp>
        <p:nvSpPr>
          <p:cNvPr id="12" name="Platshållare för text 21">
            <a:extLst>
              <a:ext uri="{FF2B5EF4-FFF2-40B4-BE49-F238E27FC236}">
                <a16:creationId xmlns:a16="http://schemas.microsoft.com/office/drawing/2014/main" id="{045E744A-FD2A-4F65-9A21-46408FF6FA42}"/>
              </a:ext>
            </a:extLst>
          </p:cNvPr>
          <p:cNvSpPr>
            <a:spLocks noGrp="1"/>
          </p:cNvSpPr>
          <p:nvPr>
            <p:ph type="body" sz="quarter" idx="24"/>
          </p:nvPr>
        </p:nvSpPr>
        <p:spPr>
          <a:xfrm>
            <a:off x="8328252" y="2425297"/>
            <a:ext cx="2998381" cy="1354130"/>
          </a:xfrm>
        </p:spPr>
        <p:txBody>
          <a:bodyPr anchor="ctr">
            <a:normAutofit/>
          </a:bodyPr>
          <a:lstStyle>
            <a:lvl1pPr marL="0" indent="0" algn="ctr">
              <a:spcBef>
                <a:spcPts val="0"/>
              </a:spcBef>
              <a:buClr>
                <a:schemeClr val="accent3"/>
              </a:buClr>
              <a:buNone/>
              <a:defRPr sz="2000">
                <a:solidFill>
                  <a:schemeClr val="accent5"/>
                </a:solidFill>
                <a:latin typeface="+mj-lt"/>
              </a:defRPr>
            </a:lvl1pPr>
          </a:lstStyle>
          <a:p>
            <a:pPr lvl="0"/>
            <a:r>
              <a:rPr lang="sv-SE"/>
              <a:t>Klicka här för att ändra format på bakgrundstexten</a:t>
            </a:r>
          </a:p>
        </p:txBody>
      </p:sp>
      <p:pic>
        <p:nvPicPr>
          <p:cNvPr id="15" name="Bild 14">
            <a:extLst>
              <a:ext uri="{FF2B5EF4-FFF2-40B4-BE49-F238E27FC236}">
                <a16:creationId xmlns:a16="http://schemas.microsoft.com/office/drawing/2014/main" id="{1E69C77B-2FE0-40DB-9539-1D80F7A06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51200" y="3005019"/>
            <a:ext cx="3289599" cy="2345627"/>
          </a:xfrm>
          <a:prstGeom prst="rect">
            <a:avLst/>
          </a:prstGeom>
        </p:spPr>
      </p:pic>
      <p:sp>
        <p:nvSpPr>
          <p:cNvPr id="17" name="Platshållare för text 21">
            <a:extLst>
              <a:ext uri="{FF2B5EF4-FFF2-40B4-BE49-F238E27FC236}">
                <a16:creationId xmlns:a16="http://schemas.microsoft.com/office/drawing/2014/main" id="{AAE1AE24-C243-4EBD-8584-7D9901D91470}"/>
              </a:ext>
            </a:extLst>
          </p:cNvPr>
          <p:cNvSpPr>
            <a:spLocks noGrp="1"/>
          </p:cNvSpPr>
          <p:nvPr>
            <p:ph type="body" sz="quarter" idx="25"/>
          </p:nvPr>
        </p:nvSpPr>
        <p:spPr>
          <a:xfrm>
            <a:off x="4608888" y="3280144"/>
            <a:ext cx="2998381" cy="1354130"/>
          </a:xfrm>
        </p:spPr>
        <p:txBody>
          <a:bodyPr anchor="ctr">
            <a:normAutofit/>
          </a:bodyPr>
          <a:lstStyle>
            <a:lvl1pPr marL="0" indent="0" algn="ctr">
              <a:spcBef>
                <a:spcPts val="0"/>
              </a:spcBef>
              <a:buClr>
                <a:schemeClr val="accent3"/>
              </a:buClr>
              <a:buNone/>
              <a:defRPr sz="2000">
                <a:solidFill>
                  <a:schemeClr val="accent5"/>
                </a:solidFill>
                <a:latin typeface="+mj-lt"/>
              </a:defRPr>
            </a:lvl1pPr>
          </a:lstStyle>
          <a:p>
            <a:pPr lvl="0"/>
            <a:r>
              <a:rPr lang="sv-SE"/>
              <a:t>Klicka här för att ändra format på bakgrundstexten</a:t>
            </a:r>
          </a:p>
        </p:txBody>
      </p:sp>
      <p:pic>
        <p:nvPicPr>
          <p:cNvPr id="19" name="Bild 18">
            <a:extLst>
              <a:ext uri="{FF2B5EF4-FFF2-40B4-BE49-F238E27FC236}">
                <a16:creationId xmlns:a16="http://schemas.microsoft.com/office/drawing/2014/main" id="{9ED4E856-38A1-4F35-8E07-941F9609C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376" y="2150172"/>
            <a:ext cx="3289599" cy="2345627"/>
          </a:xfrm>
          <a:prstGeom prst="rect">
            <a:avLst/>
          </a:prstGeom>
        </p:spPr>
      </p:pic>
      <p:sp>
        <p:nvSpPr>
          <p:cNvPr id="20" name="Platshållare för text 21">
            <a:extLst>
              <a:ext uri="{FF2B5EF4-FFF2-40B4-BE49-F238E27FC236}">
                <a16:creationId xmlns:a16="http://schemas.microsoft.com/office/drawing/2014/main" id="{8CFA581F-8CB9-4246-B58C-A935821904AE}"/>
              </a:ext>
            </a:extLst>
          </p:cNvPr>
          <p:cNvSpPr>
            <a:spLocks noGrp="1"/>
          </p:cNvSpPr>
          <p:nvPr>
            <p:ph type="body" sz="quarter" idx="26"/>
          </p:nvPr>
        </p:nvSpPr>
        <p:spPr>
          <a:xfrm>
            <a:off x="872064" y="2425297"/>
            <a:ext cx="2998381" cy="1354130"/>
          </a:xfrm>
        </p:spPr>
        <p:txBody>
          <a:bodyPr anchor="ctr">
            <a:normAutofit/>
          </a:bodyPr>
          <a:lstStyle>
            <a:lvl1pPr marL="0" indent="0" algn="ctr">
              <a:spcBef>
                <a:spcPts val="0"/>
              </a:spcBef>
              <a:buClr>
                <a:schemeClr val="accent3"/>
              </a:buClr>
              <a:buNone/>
              <a:defRPr sz="2000">
                <a:solidFill>
                  <a:schemeClr val="accent5"/>
                </a:solidFill>
                <a:latin typeface="+mj-lt"/>
              </a:defRPr>
            </a:lvl1pPr>
          </a:lstStyle>
          <a:p>
            <a:pPr lvl="0"/>
            <a:r>
              <a:rPr lang="sv-SE"/>
              <a:t>Klicka här för att ändra format på bakgrundstexten</a:t>
            </a:r>
          </a:p>
        </p:txBody>
      </p:sp>
      <p:pic>
        <p:nvPicPr>
          <p:cNvPr id="3" name="Bild 2">
            <a:extLst>
              <a:ext uri="{FF2B5EF4-FFF2-40B4-BE49-F238E27FC236}">
                <a16:creationId xmlns:a16="http://schemas.microsoft.com/office/drawing/2014/main" id="{9B5AED8E-01A0-3360-4676-ED63BC95D8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764529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atbubblor">
    <p:bg>
      <p:bgPr>
        <a:solidFill>
          <a:schemeClr val="bg1"/>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AC8B0205-60DB-43ED-B7DE-F2260AF8D1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0564" y="2150172"/>
            <a:ext cx="3289599" cy="2345627"/>
          </a:xfrm>
          <a:prstGeom prst="rect">
            <a:avLst/>
          </a:prstGeom>
        </p:spPr>
      </p:pic>
      <p:sp>
        <p:nvSpPr>
          <p:cNvPr id="5" name="Platshållare för datum 4">
            <a:extLst>
              <a:ext uri="{FF2B5EF4-FFF2-40B4-BE49-F238E27FC236}">
                <a16:creationId xmlns:a16="http://schemas.microsoft.com/office/drawing/2014/main" id="{579B50CD-FECB-42B2-9ECD-B197E51CC63B}"/>
              </a:ext>
            </a:extLst>
          </p:cNvPr>
          <p:cNvSpPr>
            <a:spLocks noGrp="1"/>
          </p:cNvSpPr>
          <p:nvPr>
            <p:ph type="dt" sz="half" idx="16"/>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731E46EB-0937-47E7-94EB-1FBF3A8D3DE2}"/>
              </a:ext>
            </a:extLst>
          </p:cNvPr>
          <p:cNvSpPr>
            <a:spLocks noGrp="1"/>
          </p:cNvSpPr>
          <p:nvPr>
            <p:ph type="ftr" sz="quarter" idx="17"/>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11ED1D89-58BF-4543-89BB-659C53D79C9C}"/>
              </a:ext>
            </a:extLst>
          </p:cNvPr>
          <p:cNvSpPr>
            <a:spLocks noGrp="1"/>
          </p:cNvSpPr>
          <p:nvPr>
            <p:ph type="sldNum" sz="quarter" idx="18"/>
          </p:nvPr>
        </p:nvSpPr>
        <p:spPr/>
        <p:txBody>
          <a:bodyPr/>
          <a:lstStyle/>
          <a:p>
            <a:fld id="{E8645303-2AAE-45D1-913A-B06AE6474513}" type="slidenum">
              <a:rPr lang="sv-SE" smtClean="0"/>
              <a:pPr/>
              <a:t>‹#›</a:t>
            </a:fld>
            <a:endParaRPr lang="sv-SE"/>
          </a:p>
        </p:txBody>
      </p:sp>
      <p:sp>
        <p:nvSpPr>
          <p:cNvPr id="12" name="Platshållare för text 21">
            <a:extLst>
              <a:ext uri="{FF2B5EF4-FFF2-40B4-BE49-F238E27FC236}">
                <a16:creationId xmlns:a16="http://schemas.microsoft.com/office/drawing/2014/main" id="{045E744A-FD2A-4F65-9A21-46408FF6FA42}"/>
              </a:ext>
            </a:extLst>
          </p:cNvPr>
          <p:cNvSpPr>
            <a:spLocks noGrp="1"/>
          </p:cNvSpPr>
          <p:nvPr>
            <p:ph type="body" sz="quarter" idx="24"/>
          </p:nvPr>
        </p:nvSpPr>
        <p:spPr>
          <a:xfrm>
            <a:off x="8328252" y="2425297"/>
            <a:ext cx="2998381" cy="1354130"/>
          </a:xfrm>
        </p:spPr>
        <p:txBody>
          <a:bodyPr anchor="ctr">
            <a:normAutofit/>
          </a:bodyPr>
          <a:lstStyle>
            <a:lvl1pPr marL="0" indent="0" algn="ctr">
              <a:spcBef>
                <a:spcPts val="0"/>
              </a:spcBef>
              <a:buClr>
                <a:schemeClr val="accent3"/>
              </a:buClr>
              <a:buNone/>
              <a:defRPr sz="2000">
                <a:solidFill>
                  <a:schemeClr val="tx2"/>
                </a:solidFill>
                <a:latin typeface="+mj-lt"/>
              </a:defRPr>
            </a:lvl1pPr>
          </a:lstStyle>
          <a:p>
            <a:pPr lvl="0"/>
            <a:r>
              <a:rPr lang="sv-SE"/>
              <a:t>Klicka här för att ändra format på bakgrundstexten</a:t>
            </a:r>
          </a:p>
        </p:txBody>
      </p:sp>
      <p:pic>
        <p:nvPicPr>
          <p:cNvPr id="15" name="Bild 14">
            <a:extLst>
              <a:ext uri="{FF2B5EF4-FFF2-40B4-BE49-F238E27FC236}">
                <a16:creationId xmlns:a16="http://schemas.microsoft.com/office/drawing/2014/main" id="{1E69C77B-2FE0-40DB-9539-1D80F7A06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51200" y="3005019"/>
            <a:ext cx="3289599" cy="2345627"/>
          </a:xfrm>
          <a:prstGeom prst="rect">
            <a:avLst/>
          </a:prstGeom>
        </p:spPr>
      </p:pic>
      <p:sp>
        <p:nvSpPr>
          <p:cNvPr id="17" name="Platshållare för text 21">
            <a:extLst>
              <a:ext uri="{FF2B5EF4-FFF2-40B4-BE49-F238E27FC236}">
                <a16:creationId xmlns:a16="http://schemas.microsoft.com/office/drawing/2014/main" id="{AAE1AE24-C243-4EBD-8584-7D9901D91470}"/>
              </a:ext>
            </a:extLst>
          </p:cNvPr>
          <p:cNvSpPr>
            <a:spLocks noGrp="1"/>
          </p:cNvSpPr>
          <p:nvPr>
            <p:ph type="body" sz="quarter" idx="25"/>
          </p:nvPr>
        </p:nvSpPr>
        <p:spPr>
          <a:xfrm>
            <a:off x="4608888" y="3280144"/>
            <a:ext cx="2998381" cy="1354130"/>
          </a:xfrm>
        </p:spPr>
        <p:txBody>
          <a:bodyPr anchor="ctr">
            <a:normAutofit/>
          </a:bodyPr>
          <a:lstStyle>
            <a:lvl1pPr marL="0" indent="0" algn="ctr">
              <a:spcBef>
                <a:spcPts val="0"/>
              </a:spcBef>
              <a:buClr>
                <a:schemeClr val="accent3"/>
              </a:buClr>
              <a:buNone/>
              <a:defRPr sz="2000">
                <a:solidFill>
                  <a:schemeClr val="tx2"/>
                </a:solidFill>
                <a:latin typeface="+mj-lt"/>
              </a:defRPr>
            </a:lvl1pPr>
          </a:lstStyle>
          <a:p>
            <a:pPr lvl="0"/>
            <a:r>
              <a:rPr lang="sv-SE"/>
              <a:t>Klicka här för att ändra format på bakgrundstexten</a:t>
            </a:r>
          </a:p>
        </p:txBody>
      </p:sp>
      <p:pic>
        <p:nvPicPr>
          <p:cNvPr id="19" name="Bild 18">
            <a:extLst>
              <a:ext uri="{FF2B5EF4-FFF2-40B4-BE49-F238E27FC236}">
                <a16:creationId xmlns:a16="http://schemas.microsoft.com/office/drawing/2014/main" id="{9ED4E856-38A1-4F35-8E07-941F9609C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376" y="2150172"/>
            <a:ext cx="3289599" cy="2345627"/>
          </a:xfrm>
          <a:prstGeom prst="rect">
            <a:avLst/>
          </a:prstGeom>
        </p:spPr>
      </p:pic>
      <p:sp>
        <p:nvSpPr>
          <p:cNvPr id="20" name="Platshållare för text 21">
            <a:extLst>
              <a:ext uri="{FF2B5EF4-FFF2-40B4-BE49-F238E27FC236}">
                <a16:creationId xmlns:a16="http://schemas.microsoft.com/office/drawing/2014/main" id="{8CFA581F-8CB9-4246-B58C-A935821904AE}"/>
              </a:ext>
            </a:extLst>
          </p:cNvPr>
          <p:cNvSpPr>
            <a:spLocks noGrp="1"/>
          </p:cNvSpPr>
          <p:nvPr>
            <p:ph type="body" sz="quarter" idx="26"/>
          </p:nvPr>
        </p:nvSpPr>
        <p:spPr>
          <a:xfrm>
            <a:off x="872064" y="2425297"/>
            <a:ext cx="2998381" cy="1354130"/>
          </a:xfrm>
        </p:spPr>
        <p:txBody>
          <a:bodyPr anchor="ctr">
            <a:normAutofit/>
          </a:bodyPr>
          <a:lstStyle>
            <a:lvl1pPr marL="0" indent="0" algn="ctr">
              <a:spcBef>
                <a:spcPts val="0"/>
              </a:spcBef>
              <a:buClr>
                <a:schemeClr val="accent3"/>
              </a:buClr>
              <a:buNone/>
              <a:defRPr sz="2000">
                <a:solidFill>
                  <a:schemeClr val="tx2"/>
                </a:solidFill>
                <a:latin typeface="+mj-lt"/>
              </a:defRPr>
            </a:lvl1pPr>
          </a:lstStyle>
          <a:p>
            <a:pPr lvl="0"/>
            <a:r>
              <a:rPr lang="sv-SE"/>
              <a:t>Klicka här för att ändra format på bakgrundstexten</a:t>
            </a:r>
          </a:p>
        </p:txBody>
      </p:sp>
      <p:pic>
        <p:nvPicPr>
          <p:cNvPr id="2" name="Bild 1">
            <a:extLst>
              <a:ext uri="{FF2B5EF4-FFF2-40B4-BE49-F238E27FC236}">
                <a16:creationId xmlns:a16="http://schemas.microsoft.com/office/drawing/2014/main" id="{683CFCE8-FD37-51DD-703A-B1EEF1957E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963461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 bild med text/citat">
    <p:bg>
      <p:bgPr>
        <a:solidFill>
          <a:schemeClr val="accent1"/>
        </a:solidFill>
        <a:effectLst/>
      </p:bgPr>
    </p:bg>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EB3C1C26-79CA-5DE7-091B-4A0C342D1F5B}"/>
              </a:ext>
            </a:extLst>
          </p:cNvPr>
          <p:cNvSpPr>
            <a:spLocks noGrp="1"/>
          </p:cNvSpPr>
          <p:nvPr>
            <p:ph type="pic" sz="quarter" idx="13" hasCustomPrompt="1"/>
          </p:nvPr>
        </p:nvSpPr>
        <p:spPr>
          <a:xfrm>
            <a:off x="0" y="0"/>
            <a:ext cx="12192000" cy="6857999"/>
          </a:xfrm>
        </p:spPr>
        <p:txBody>
          <a:bodyPr lIns="144000" tIns="72000"/>
          <a:lstStyle>
            <a:lvl1pPr marL="0" indent="0">
              <a:buNone/>
              <a:defRPr>
                <a:solidFill>
                  <a:schemeClr val="bg1"/>
                </a:solidFill>
              </a:defRPr>
            </a:lvl1pPr>
          </a:lstStyle>
          <a:p>
            <a:r>
              <a:rPr lang="sv-SE"/>
              <a:t>För att lägga till en bild: Infoga &gt; Bilder &gt; Den här enheten</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2102985" y="2597210"/>
            <a:ext cx="7984444" cy="1661993"/>
          </a:xfrm>
          <a:prstGeom prst="rect">
            <a:avLst/>
          </a:prstGeom>
        </p:spPr>
        <p:txBody>
          <a:bodyPr anchor="ctr">
            <a:spAutoFit/>
          </a:bodyPr>
          <a:lstStyle>
            <a:lvl1pPr algn="ctr">
              <a:defRPr sz="6000">
                <a:solidFill>
                  <a:schemeClr val="accent5"/>
                </a:solidFill>
              </a:defRPr>
            </a:lvl1pPr>
          </a:lstStyle>
          <a:p>
            <a:r>
              <a:rPr lang="sv-SE"/>
              <a:t>Klicka här för att ändra mall för rubrikformat</a:t>
            </a:r>
          </a:p>
        </p:txBody>
      </p:sp>
      <p:pic>
        <p:nvPicPr>
          <p:cNvPr id="2" name="Bild 1">
            <a:extLst>
              <a:ext uri="{FF2B5EF4-FFF2-40B4-BE49-F238E27FC236}">
                <a16:creationId xmlns:a16="http://schemas.microsoft.com/office/drawing/2014/main" id="{670FA83B-AA83-93C1-FD54-92F6D71D12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8571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ida 2">
    <p:bg>
      <p:bgPr>
        <a:solidFill>
          <a:schemeClr val="accent1">
            <a:alpha val="0"/>
          </a:schemeClr>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A227B9A-99C0-6182-2DFF-295E5BBE1B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1849100" cy="6858000"/>
          </a:xfrm>
          <a:prstGeom prst="rect">
            <a:avLst/>
          </a:prstGeom>
        </p:spPr>
      </p:pic>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717612" y="7003257"/>
            <a:ext cx="815913" cy="260349"/>
          </a:xfrm>
        </p:spPr>
        <p:txBody>
          <a:bodyPr/>
          <a:lstStyle>
            <a:lvl1pPr>
              <a:defRPr>
                <a:solidFill>
                  <a:schemeClr val="bg1">
                    <a:alpha val="0"/>
                  </a:schemeClr>
                </a:solidFill>
              </a:defRPr>
            </a:lvl1pPr>
          </a:lstStyle>
          <a:p>
            <a:fld id="{FD403CD0-842C-4BCD-83D3-BB78B185EE38}" type="datetimeFigureOut">
              <a:rPr lang="sv-SE" smtClean="0"/>
              <a:pPr/>
              <a:t>2024-05-15</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1533525" y="7003257"/>
            <a:ext cx="6619875" cy="260349"/>
          </a:xfrm>
        </p:spPr>
        <p:txBody>
          <a:bodyPr/>
          <a:lstStyle>
            <a:lvl1pPr>
              <a:defRPr>
                <a:solidFill>
                  <a:schemeClr val="bg1">
                    <a:alpha val="0"/>
                  </a:schemeClr>
                </a:solidFill>
              </a:defRPr>
            </a:lvl1p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10599" y="7003257"/>
            <a:ext cx="2860677" cy="260349"/>
          </a:xfrm>
        </p:spPr>
        <p:txBody>
          <a:bodyPr/>
          <a:lstStyle>
            <a:lvl1pPr>
              <a:defRPr>
                <a:solidFill>
                  <a:schemeClr val="bg1">
                    <a:alpha val="0"/>
                  </a:schemeClr>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F45498AC-CC35-D9AF-6EF5-5CBDBC1E7F33}"/>
              </a:ext>
            </a:extLst>
          </p:cNvPr>
          <p:cNvSpPr>
            <a:spLocks noGrp="1"/>
          </p:cNvSpPr>
          <p:nvPr>
            <p:ph type="ctrTitle"/>
          </p:nvPr>
        </p:nvSpPr>
        <p:spPr>
          <a:xfrm>
            <a:off x="719139" y="719138"/>
            <a:ext cx="8018462" cy="4017962"/>
          </a:xfrm>
          <a:prstGeom prst="rect">
            <a:avLst/>
          </a:prstGeom>
        </p:spPr>
        <p:txBody>
          <a:bodyPr anchor="b"/>
          <a:lstStyle>
            <a:lvl1pPr algn="l">
              <a:lnSpc>
                <a:spcPct val="70000"/>
              </a:lnSpc>
              <a:defRPr sz="6600">
                <a:solidFill>
                  <a:schemeClr val="accent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5CC36E7-DCC0-BCE8-2B94-E4ADF8A2FA74}"/>
              </a:ext>
            </a:extLst>
          </p:cNvPr>
          <p:cNvSpPr>
            <a:spLocks noGrp="1"/>
          </p:cNvSpPr>
          <p:nvPr>
            <p:ph type="subTitle" idx="1"/>
          </p:nvPr>
        </p:nvSpPr>
        <p:spPr>
          <a:xfrm>
            <a:off x="719139" y="4918075"/>
            <a:ext cx="8018462" cy="1219200"/>
          </a:xfrm>
        </p:spPr>
        <p:txBody>
          <a:bodyPr/>
          <a:lstStyle>
            <a:lvl1pPr marL="0" indent="0" algn="l">
              <a:buNone/>
              <a:defRPr sz="28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9" name="Bild 8">
            <a:extLst>
              <a:ext uri="{FF2B5EF4-FFF2-40B4-BE49-F238E27FC236}">
                <a16:creationId xmlns:a16="http://schemas.microsoft.com/office/drawing/2014/main" id="{261FBE2D-AEFC-9551-4B67-CAAD4BECD5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515420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bilder med text - Vit">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2024-05-15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p>
            <a:r>
              <a:rPr lang="sv-SE"/>
              <a:t>Klicka här för att ändra mall för rubrikformat</a:t>
            </a:r>
          </a:p>
        </p:txBody>
      </p:sp>
      <p:sp>
        <p:nvSpPr>
          <p:cNvPr id="10" name="Platshållare för bild 9">
            <a:extLst>
              <a:ext uri="{FF2B5EF4-FFF2-40B4-BE49-F238E27FC236}">
                <a16:creationId xmlns:a16="http://schemas.microsoft.com/office/drawing/2014/main" id="{EB3C1C26-79CA-5DE7-091B-4A0C342D1F5B}"/>
              </a:ext>
            </a:extLst>
          </p:cNvPr>
          <p:cNvSpPr>
            <a:spLocks noGrp="1"/>
          </p:cNvSpPr>
          <p:nvPr>
            <p:ph type="pic" sz="quarter" idx="13"/>
          </p:nvPr>
        </p:nvSpPr>
        <p:spPr>
          <a:xfrm>
            <a:off x="719138" y="2119313"/>
            <a:ext cx="5286375" cy="2617787"/>
          </a:xfrm>
        </p:spPr>
        <p:txBody>
          <a:bodyPr lIns="144000" tIns="72000"/>
          <a:lstStyle>
            <a:lvl1pPr marL="0" indent="0">
              <a:buNone/>
              <a:defRPr/>
            </a:lvl1pPr>
          </a:lstStyle>
          <a:p>
            <a:r>
              <a:rPr lang="sv-SE"/>
              <a:t>Klicka på ikonen för att lägga till en bild</a:t>
            </a:r>
          </a:p>
        </p:txBody>
      </p:sp>
      <p:sp>
        <p:nvSpPr>
          <p:cNvPr id="11" name="Platshållare för bild 9">
            <a:extLst>
              <a:ext uri="{FF2B5EF4-FFF2-40B4-BE49-F238E27FC236}">
                <a16:creationId xmlns:a16="http://schemas.microsoft.com/office/drawing/2014/main" id="{CE558520-55D3-5919-8DF7-71577769BC13}"/>
              </a:ext>
            </a:extLst>
          </p:cNvPr>
          <p:cNvSpPr>
            <a:spLocks noGrp="1"/>
          </p:cNvSpPr>
          <p:nvPr>
            <p:ph type="pic" sz="quarter" idx="14"/>
          </p:nvPr>
        </p:nvSpPr>
        <p:spPr>
          <a:xfrm>
            <a:off x="6184900" y="2119313"/>
            <a:ext cx="5286375" cy="2617787"/>
          </a:xfrm>
        </p:spPr>
        <p:txBody>
          <a:bodyPr lIns="144000" tIns="72000"/>
          <a:lstStyle>
            <a:lvl1pPr marL="0" indent="0">
              <a:buNone/>
              <a:defRPr/>
            </a:lvl1pPr>
          </a:lstStyle>
          <a:p>
            <a:r>
              <a:rPr lang="sv-SE"/>
              <a:t>Klicka på ikonen för att lägga till en bild</a:t>
            </a:r>
          </a:p>
        </p:txBody>
      </p:sp>
      <p:sp>
        <p:nvSpPr>
          <p:cNvPr id="15" name="Platshållare för text 14">
            <a:extLst>
              <a:ext uri="{FF2B5EF4-FFF2-40B4-BE49-F238E27FC236}">
                <a16:creationId xmlns:a16="http://schemas.microsoft.com/office/drawing/2014/main" id="{1573E8B3-270F-4DE2-1AE7-A9A887227920}"/>
              </a:ext>
            </a:extLst>
          </p:cNvPr>
          <p:cNvSpPr>
            <a:spLocks noGrp="1"/>
          </p:cNvSpPr>
          <p:nvPr>
            <p:ph type="body" sz="quarter" idx="17"/>
          </p:nvPr>
        </p:nvSpPr>
        <p:spPr>
          <a:xfrm>
            <a:off x="719137" y="4919663"/>
            <a:ext cx="5286375" cy="1217612"/>
          </a:xfrm>
        </p:spPr>
        <p:txBody>
          <a:bodyPr/>
          <a:lstStyle>
            <a:lvl1pPr marL="0" indent="0">
              <a:buNone/>
              <a:defRPr sz="1600">
                <a:solidFill>
                  <a:schemeClr val="tx2"/>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6" name="Platshållare för text 14">
            <a:extLst>
              <a:ext uri="{FF2B5EF4-FFF2-40B4-BE49-F238E27FC236}">
                <a16:creationId xmlns:a16="http://schemas.microsoft.com/office/drawing/2014/main" id="{FF8E21B0-9F11-7824-65F1-F3FC8C863D8F}"/>
              </a:ext>
            </a:extLst>
          </p:cNvPr>
          <p:cNvSpPr>
            <a:spLocks noGrp="1"/>
          </p:cNvSpPr>
          <p:nvPr>
            <p:ph type="body" sz="quarter" idx="18"/>
          </p:nvPr>
        </p:nvSpPr>
        <p:spPr>
          <a:xfrm>
            <a:off x="6184900" y="4919663"/>
            <a:ext cx="5286375" cy="1217612"/>
          </a:xfrm>
        </p:spPr>
        <p:txBody>
          <a:bodyPr/>
          <a:lstStyle>
            <a:lvl1pPr marL="0" indent="0">
              <a:buNone/>
              <a:defRPr sz="1600">
                <a:solidFill>
                  <a:schemeClr val="tx2"/>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pic>
        <p:nvPicPr>
          <p:cNvPr id="2" name="Bild 1">
            <a:extLst>
              <a:ext uri="{FF2B5EF4-FFF2-40B4-BE49-F238E27FC236}">
                <a16:creationId xmlns:a16="http://schemas.microsoft.com/office/drawing/2014/main" id="{9D173B56-8CAA-9D0D-37AD-9F3A943FD9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477616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vå bilder med text - Grön">
    <p:bg>
      <p:bgPr>
        <a:solidFill>
          <a:schemeClr val="accent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sp>
        <p:nvSpPr>
          <p:cNvPr id="10" name="Platshållare för bild 9">
            <a:extLst>
              <a:ext uri="{FF2B5EF4-FFF2-40B4-BE49-F238E27FC236}">
                <a16:creationId xmlns:a16="http://schemas.microsoft.com/office/drawing/2014/main" id="{EB3C1C26-79CA-5DE7-091B-4A0C342D1F5B}"/>
              </a:ext>
            </a:extLst>
          </p:cNvPr>
          <p:cNvSpPr>
            <a:spLocks noGrp="1"/>
          </p:cNvSpPr>
          <p:nvPr>
            <p:ph type="pic" sz="quarter" idx="13"/>
          </p:nvPr>
        </p:nvSpPr>
        <p:spPr>
          <a:xfrm>
            <a:off x="719138" y="2119313"/>
            <a:ext cx="5286375"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1" name="Platshållare för bild 9">
            <a:extLst>
              <a:ext uri="{FF2B5EF4-FFF2-40B4-BE49-F238E27FC236}">
                <a16:creationId xmlns:a16="http://schemas.microsoft.com/office/drawing/2014/main" id="{CE558520-55D3-5919-8DF7-71577769BC13}"/>
              </a:ext>
            </a:extLst>
          </p:cNvPr>
          <p:cNvSpPr>
            <a:spLocks noGrp="1"/>
          </p:cNvSpPr>
          <p:nvPr>
            <p:ph type="pic" sz="quarter" idx="14"/>
          </p:nvPr>
        </p:nvSpPr>
        <p:spPr>
          <a:xfrm>
            <a:off x="6184900" y="2119313"/>
            <a:ext cx="5286375"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5" name="Platshållare för text 14">
            <a:extLst>
              <a:ext uri="{FF2B5EF4-FFF2-40B4-BE49-F238E27FC236}">
                <a16:creationId xmlns:a16="http://schemas.microsoft.com/office/drawing/2014/main" id="{1573E8B3-270F-4DE2-1AE7-A9A887227920}"/>
              </a:ext>
            </a:extLst>
          </p:cNvPr>
          <p:cNvSpPr>
            <a:spLocks noGrp="1"/>
          </p:cNvSpPr>
          <p:nvPr>
            <p:ph type="body" sz="quarter" idx="17"/>
          </p:nvPr>
        </p:nvSpPr>
        <p:spPr>
          <a:xfrm>
            <a:off x="719137" y="4919663"/>
            <a:ext cx="5286375"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6" name="Platshållare för text 14">
            <a:extLst>
              <a:ext uri="{FF2B5EF4-FFF2-40B4-BE49-F238E27FC236}">
                <a16:creationId xmlns:a16="http://schemas.microsoft.com/office/drawing/2014/main" id="{FF8E21B0-9F11-7824-65F1-F3FC8C863D8F}"/>
              </a:ext>
            </a:extLst>
          </p:cNvPr>
          <p:cNvSpPr>
            <a:spLocks noGrp="1"/>
          </p:cNvSpPr>
          <p:nvPr>
            <p:ph type="body" sz="quarter" idx="18"/>
          </p:nvPr>
        </p:nvSpPr>
        <p:spPr>
          <a:xfrm>
            <a:off x="6184900" y="4919663"/>
            <a:ext cx="5286375"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pic>
        <p:nvPicPr>
          <p:cNvPr id="2" name="Bild 1">
            <a:extLst>
              <a:ext uri="{FF2B5EF4-FFF2-40B4-BE49-F238E27FC236}">
                <a16:creationId xmlns:a16="http://schemas.microsoft.com/office/drawing/2014/main" id="{CE55050A-1035-8389-9075-62A1E6B302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760592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yra bilder med text - Vit">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2024-05-15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p>
            <a:r>
              <a:rPr lang="sv-SE"/>
              <a:t>Klicka här för att ändra mall för rubrikformat</a:t>
            </a:r>
          </a:p>
        </p:txBody>
      </p:sp>
      <p:sp>
        <p:nvSpPr>
          <p:cNvPr id="10" name="Platshållare för bild 9">
            <a:extLst>
              <a:ext uri="{FF2B5EF4-FFF2-40B4-BE49-F238E27FC236}">
                <a16:creationId xmlns:a16="http://schemas.microsoft.com/office/drawing/2014/main" id="{EB3C1C26-79CA-5DE7-091B-4A0C342D1F5B}"/>
              </a:ext>
            </a:extLst>
          </p:cNvPr>
          <p:cNvSpPr>
            <a:spLocks noGrp="1"/>
          </p:cNvSpPr>
          <p:nvPr>
            <p:ph type="pic" sz="quarter" idx="13"/>
          </p:nvPr>
        </p:nvSpPr>
        <p:spPr>
          <a:xfrm>
            <a:off x="719139" y="2119313"/>
            <a:ext cx="2552700" cy="2617787"/>
          </a:xfrm>
        </p:spPr>
        <p:txBody>
          <a:bodyPr lIns="144000" tIns="72000"/>
          <a:lstStyle>
            <a:lvl1pPr marL="0" indent="0">
              <a:buNone/>
              <a:defRPr/>
            </a:lvl1pPr>
          </a:lstStyle>
          <a:p>
            <a:r>
              <a:rPr lang="sv-SE"/>
              <a:t>Klicka på ikonen för att lägga till en bild</a:t>
            </a:r>
          </a:p>
        </p:txBody>
      </p:sp>
      <p:sp>
        <p:nvSpPr>
          <p:cNvPr id="11" name="Platshållare för bild 9">
            <a:extLst>
              <a:ext uri="{FF2B5EF4-FFF2-40B4-BE49-F238E27FC236}">
                <a16:creationId xmlns:a16="http://schemas.microsoft.com/office/drawing/2014/main" id="{CE558520-55D3-5919-8DF7-71577769BC13}"/>
              </a:ext>
            </a:extLst>
          </p:cNvPr>
          <p:cNvSpPr>
            <a:spLocks noGrp="1"/>
          </p:cNvSpPr>
          <p:nvPr>
            <p:ph type="pic" sz="quarter" idx="14"/>
          </p:nvPr>
        </p:nvSpPr>
        <p:spPr>
          <a:xfrm>
            <a:off x="3452813" y="2119313"/>
            <a:ext cx="2552700" cy="2617787"/>
          </a:xfrm>
        </p:spPr>
        <p:txBody>
          <a:bodyPr lIns="144000" tIns="72000"/>
          <a:lstStyle>
            <a:lvl1pPr marL="0" indent="0">
              <a:buNone/>
              <a:defRPr/>
            </a:lvl1pPr>
          </a:lstStyle>
          <a:p>
            <a:r>
              <a:rPr lang="sv-SE"/>
              <a:t>Klicka på ikonen för att lägga till en bild</a:t>
            </a:r>
          </a:p>
        </p:txBody>
      </p:sp>
      <p:sp>
        <p:nvSpPr>
          <p:cNvPr id="12" name="Platshållare för bild 9">
            <a:extLst>
              <a:ext uri="{FF2B5EF4-FFF2-40B4-BE49-F238E27FC236}">
                <a16:creationId xmlns:a16="http://schemas.microsoft.com/office/drawing/2014/main" id="{15CBF5F8-E4A4-AF67-17FB-A3AB19A0574B}"/>
              </a:ext>
            </a:extLst>
          </p:cNvPr>
          <p:cNvSpPr>
            <a:spLocks noGrp="1"/>
          </p:cNvSpPr>
          <p:nvPr>
            <p:ph type="pic" sz="quarter" idx="15"/>
          </p:nvPr>
        </p:nvSpPr>
        <p:spPr>
          <a:xfrm>
            <a:off x="6186487" y="2119313"/>
            <a:ext cx="2552700" cy="2617787"/>
          </a:xfrm>
        </p:spPr>
        <p:txBody>
          <a:bodyPr lIns="144000" tIns="72000"/>
          <a:lstStyle>
            <a:lvl1pPr marL="0" indent="0">
              <a:buNone/>
              <a:defRPr/>
            </a:lvl1pPr>
          </a:lstStyle>
          <a:p>
            <a:r>
              <a:rPr lang="sv-SE"/>
              <a:t>Klicka på ikonen för att lägga till en bild</a:t>
            </a:r>
          </a:p>
        </p:txBody>
      </p:sp>
      <p:sp>
        <p:nvSpPr>
          <p:cNvPr id="13" name="Platshållare för bild 9">
            <a:extLst>
              <a:ext uri="{FF2B5EF4-FFF2-40B4-BE49-F238E27FC236}">
                <a16:creationId xmlns:a16="http://schemas.microsoft.com/office/drawing/2014/main" id="{BC2D89E4-C874-5D9D-5582-8C4962FE6572}"/>
              </a:ext>
            </a:extLst>
          </p:cNvPr>
          <p:cNvSpPr>
            <a:spLocks noGrp="1"/>
          </p:cNvSpPr>
          <p:nvPr>
            <p:ph type="pic" sz="quarter" idx="16"/>
          </p:nvPr>
        </p:nvSpPr>
        <p:spPr>
          <a:xfrm>
            <a:off x="8918575" y="2119313"/>
            <a:ext cx="2552700" cy="2617787"/>
          </a:xfrm>
        </p:spPr>
        <p:txBody>
          <a:bodyPr lIns="144000" tIns="72000"/>
          <a:lstStyle>
            <a:lvl1pPr marL="0" indent="0">
              <a:buNone/>
              <a:defRPr/>
            </a:lvl1pPr>
          </a:lstStyle>
          <a:p>
            <a:r>
              <a:rPr lang="sv-SE"/>
              <a:t>Klicka på ikonen för att lägga till en bild</a:t>
            </a:r>
          </a:p>
        </p:txBody>
      </p:sp>
      <p:sp>
        <p:nvSpPr>
          <p:cNvPr id="15" name="Platshållare för text 14">
            <a:extLst>
              <a:ext uri="{FF2B5EF4-FFF2-40B4-BE49-F238E27FC236}">
                <a16:creationId xmlns:a16="http://schemas.microsoft.com/office/drawing/2014/main" id="{1573E8B3-270F-4DE2-1AE7-A9A887227920}"/>
              </a:ext>
            </a:extLst>
          </p:cNvPr>
          <p:cNvSpPr>
            <a:spLocks noGrp="1"/>
          </p:cNvSpPr>
          <p:nvPr>
            <p:ph type="body" sz="quarter" idx="17"/>
          </p:nvPr>
        </p:nvSpPr>
        <p:spPr>
          <a:xfrm>
            <a:off x="719138" y="4919663"/>
            <a:ext cx="2552700" cy="1217612"/>
          </a:xfrm>
        </p:spPr>
        <p:txBody>
          <a:bodyPr/>
          <a:lstStyle>
            <a:lvl1pPr marL="0" indent="0">
              <a:buNone/>
              <a:defRPr sz="1600"/>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6" name="Platshållare för text 14">
            <a:extLst>
              <a:ext uri="{FF2B5EF4-FFF2-40B4-BE49-F238E27FC236}">
                <a16:creationId xmlns:a16="http://schemas.microsoft.com/office/drawing/2014/main" id="{FF8E21B0-9F11-7824-65F1-F3FC8C863D8F}"/>
              </a:ext>
            </a:extLst>
          </p:cNvPr>
          <p:cNvSpPr>
            <a:spLocks noGrp="1"/>
          </p:cNvSpPr>
          <p:nvPr>
            <p:ph type="body" sz="quarter" idx="18"/>
          </p:nvPr>
        </p:nvSpPr>
        <p:spPr>
          <a:xfrm>
            <a:off x="3452813" y="4919663"/>
            <a:ext cx="2552700" cy="1217612"/>
          </a:xfrm>
        </p:spPr>
        <p:txBody>
          <a:bodyPr/>
          <a:lstStyle>
            <a:lvl1pPr marL="0" indent="0">
              <a:buNone/>
              <a:defRPr sz="1600"/>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7" name="Platshållare för text 14">
            <a:extLst>
              <a:ext uri="{FF2B5EF4-FFF2-40B4-BE49-F238E27FC236}">
                <a16:creationId xmlns:a16="http://schemas.microsoft.com/office/drawing/2014/main" id="{70F5345C-42D6-C0FD-0CD8-C50445F1D477}"/>
              </a:ext>
            </a:extLst>
          </p:cNvPr>
          <p:cNvSpPr>
            <a:spLocks noGrp="1"/>
          </p:cNvSpPr>
          <p:nvPr>
            <p:ph type="body" sz="quarter" idx="19"/>
          </p:nvPr>
        </p:nvSpPr>
        <p:spPr>
          <a:xfrm>
            <a:off x="6186487" y="4919663"/>
            <a:ext cx="2552700" cy="1217612"/>
          </a:xfrm>
        </p:spPr>
        <p:txBody>
          <a:bodyPr/>
          <a:lstStyle>
            <a:lvl1pPr marL="0" indent="0">
              <a:buNone/>
              <a:defRPr sz="1600"/>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8" name="Platshållare för text 14">
            <a:extLst>
              <a:ext uri="{FF2B5EF4-FFF2-40B4-BE49-F238E27FC236}">
                <a16:creationId xmlns:a16="http://schemas.microsoft.com/office/drawing/2014/main" id="{84E2CB14-FB53-956F-347A-ACEAE697FDBD}"/>
              </a:ext>
            </a:extLst>
          </p:cNvPr>
          <p:cNvSpPr>
            <a:spLocks noGrp="1"/>
          </p:cNvSpPr>
          <p:nvPr>
            <p:ph type="body" sz="quarter" idx="20"/>
          </p:nvPr>
        </p:nvSpPr>
        <p:spPr>
          <a:xfrm>
            <a:off x="8918575" y="4919663"/>
            <a:ext cx="2552700" cy="1217612"/>
          </a:xfrm>
        </p:spPr>
        <p:txBody>
          <a:bodyPr/>
          <a:lstStyle>
            <a:lvl1pPr marL="0" indent="0">
              <a:buNone/>
              <a:defRPr sz="1600"/>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280367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yra bilder med text - Grön">
    <p:bg>
      <p:bgPr>
        <a:solidFill>
          <a:schemeClr val="accent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9" name="Rubrik 8">
            <a:extLst>
              <a:ext uri="{FF2B5EF4-FFF2-40B4-BE49-F238E27FC236}">
                <a16:creationId xmlns:a16="http://schemas.microsoft.com/office/drawing/2014/main" id="{DA0FDF3D-DB4E-211C-B57B-F4AF9C9EB77A}"/>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sp>
        <p:nvSpPr>
          <p:cNvPr id="10" name="Platshållare för bild 9">
            <a:extLst>
              <a:ext uri="{FF2B5EF4-FFF2-40B4-BE49-F238E27FC236}">
                <a16:creationId xmlns:a16="http://schemas.microsoft.com/office/drawing/2014/main" id="{EB3C1C26-79CA-5DE7-091B-4A0C342D1F5B}"/>
              </a:ext>
            </a:extLst>
          </p:cNvPr>
          <p:cNvSpPr>
            <a:spLocks noGrp="1"/>
          </p:cNvSpPr>
          <p:nvPr>
            <p:ph type="pic" sz="quarter" idx="13"/>
          </p:nvPr>
        </p:nvSpPr>
        <p:spPr>
          <a:xfrm>
            <a:off x="719139" y="2119313"/>
            <a:ext cx="2552700"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1" name="Platshållare för bild 9">
            <a:extLst>
              <a:ext uri="{FF2B5EF4-FFF2-40B4-BE49-F238E27FC236}">
                <a16:creationId xmlns:a16="http://schemas.microsoft.com/office/drawing/2014/main" id="{CE558520-55D3-5919-8DF7-71577769BC13}"/>
              </a:ext>
            </a:extLst>
          </p:cNvPr>
          <p:cNvSpPr>
            <a:spLocks noGrp="1"/>
          </p:cNvSpPr>
          <p:nvPr>
            <p:ph type="pic" sz="quarter" idx="14"/>
          </p:nvPr>
        </p:nvSpPr>
        <p:spPr>
          <a:xfrm>
            <a:off x="3452813" y="2119313"/>
            <a:ext cx="2552700"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2" name="Platshållare för bild 9">
            <a:extLst>
              <a:ext uri="{FF2B5EF4-FFF2-40B4-BE49-F238E27FC236}">
                <a16:creationId xmlns:a16="http://schemas.microsoft.com/office/drawing/2014/main" id="{15CBF5F8-E4A4-AF67-17FB-A3AB19A0574B}"/>
              </a:ext>
            </a:extLst>
          </p:cNvPr>
          <p:cNvSpPr>
            <a:spLocks noGrp="1"/>
          </p:cNvSpPr>
          <p:nvPr>
            <p:ph type="pic" sz="quarter" idx="15"/>
          </p:nvPr>
        </p:nvSpPr>
        <p:spPr>
          <a:xfrm>
            <a:off x="6186487" y="2119313"/>
            <a:ext cx="2552700"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3" name="Platshållare för bild 9">
            <a:extLst>
              <a:ext uri="{FF2B5EF4-FFF2-40B4-BE49-F238E27FC236}">
                <a16:creationId xmlns:a16="http://schemas.microsoft.com/office/drawing/2014/main" id="{BC2D89E4-C874-5D9D-5582-8C4962FE6572}"/>
              </a:ext>
            </a:extLst>
          </p:cNvPr>
          <p:cNvSpPr>
            <a:spLocks noGrp="1"/>
          </p:cNvSpPr>
          <p:nvPr>
            <p:ph type="pic" sz="quarter" idx="16"/>
          </p:nvPr>
        </p:nvSpPr>
        <p:spPr>
          <a:xfrm>
            <a:off x="8918575" y="2119313"/>
            <a:ext cx="2552700" cy="2617787"/>
          </a:xfrm>
        </p:spPr>
        <p:txBody>
          <a:bodyPr lIns="144000" tIns="72000"/>
          <a:lstStyle>
            <a:lvl1pPr marL="0" indent="0">
              <a:buNone/>
              <a:defRPr>
                <a:solidFill>
                  <a:schemeClr val="bg1"/>
                </a:solidFill>
              </a:defRPr>
            </a:lvl1pPr>
          </a:lstStyle>
          <a:p>
            <a:r>
              <a:rPr lang="sv-SE"/>
              <a:t>Klicka på ikonen för att lägga till en bild</a:t>
            </a:r>
          </a:p>
        </p:txBody>
      </p:sp>
      <p:sp>
        <p:nvSpPr>
          <p:cNvPr id="15" name="Platshållare för text 14">
            <a:extLst>
              <a:ext uri="{FF2B5EF4-FFF2-40B4-BE49-F238E27FC236}">
                <a16:creationId xmlns:a16="http://schemas.microsoft.com/office/drawing/2014/main" id="{1573E8B3-270F-4DE2-1AE7-A9A887227920}"/>
              </a:ext>
            </a:extLst>
          </p:cNvPr>
          <p:cNvSpPr>
            <a:spLocks noGrp="1"/>
          </p:cNvSpPr>
          <p:nvPr>
            <p:ph type="body" sz="quarter" idx="17"/>
          </p:nvPr>
        </p:nvSpPr>
        <p:spPr>
          <a:xfrm>
            <a:off x="719138" y="4919663"/>
            <a:ext cx="2552700"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6" name="Platshållare för text 14">
            <a:extLst>
              <a:ext uri="{FF2B5EF4-FFF2-40B4-BE49-F238E27FC236}">
                <a16:creationId xmlns:a16="http://schemas.microsoft.com/office/drawing/2014/main" id="{FF8E21B0-9F11-7824-65F1-F3FC8C863D8F}"/>
              </a:ext>
            </a:extLst>
          </p:cNvPr>
          <p:cNvSpPr>
            <a:spLocks noGrp="1"/>
          </p:cNvSpPr>
          <p:nvPr>
            <p:ph type="body" sz="quarter" idx="18"/>
          </p:nvPr>
        </p:nvSpPr>
        <p:spPr>
          <a:xfrm>
            <a:off x="3452813" y="4919663"/>
            <a:ext cx="2552700"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7" name="Platshållare för text 14">
            <a:extLst>
              <a:ext uri="{FF2B5EF4-FFF2-40B4-BE49-F238E27FC236}">
                <a16:creationId xmlns:a16="http://schemas.microsoft.com/office/drawing/2014/main" id="{70F5345C-42D6-C0FD-0CD8-C50445F1D477}"/>
              </a:ext>
            </a:extLst>
          </p:cNvPr>
          <p:cNvSpPr>
            <a:spLocks noGrp="1"/>
          </p:cNvSpPr>
          <p:nvPr>
            <p:ph type="body" sz="quarter" idx="19"/>
          </p:nvPr>
        </p:nvSpPr>
        <p:spPr>
          <a:xfrm>
            <a:off x="6186487" y="4919663"/>
            <a:ext cx="2552700"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sp>
        <p:nvSpPr>
          <p:cNvPr id="18" name="Platshållare för text 14">
            <a:extLst>
              <a:ext uri="{FF2B5EF4-FFF2-40B4-BE49-F238E27FC236}">
                <a16:creationId xmlns:a16="http://schemas.microsoft.com/office/drawing/2014/main" id="{84E2CB14-FB53-956F-347A-ACEAE697FDBD}"/>
              </a:ext>
            </a:extLst>
          </p:cNvPr>
          <p:cNvSpPr>
            <a:spLocks noGrp="1"/>
          </p:cNvSpPr>
          <p:nvPr>
            <p:ph type="body" sz="quarter" idx="20"/>
          </p:nvPr>
        </p:nvSpPr>
        <p:spPr>
          <a:xfrm>
            <a:off x="8918575" y="4919663"/>
            <a:ext cx="2552700" cy="1217612"/>
          </a:xfrm>
        </p:spPr>
        <p:txBody>
          <a:bodyPr/>
          <a:lstStyle>
            <a:lvl1pPr marL="0" indent="0">
              <a:buNone/>
              <a:defRPr sz="1600">
                <a:solidFill>
                  <a:schemeClr val="bg1"/>
                </a:solidFill>
              </a:defRPr>
            </a:lvl1pPr>
            <a:lvl2pPr marL="176213" indent="0">
              <a:buNone/>
              <a:defRPr/>
            </a:lvl2pPr>
            <a:lvl3pPr marL="360362" indent="0">
              <a:buNone/>
              <a:defRPr/>
            </a:lvl3pPr>
            <a:lvl4pPr marL="536575" indent="0">
              <a:buNone/>
              <a:defRPr/>
            </a:lvl4pPr>
            <a:lvl5pPr marL="719137" indent="0">
              <a:buNone/>
              <a:defRPr/>
            </a:lvl5pPr>
          </a:lstStyle>
          <a:p>
            <a:pPr lvl="0"/>
            <a:r>
              <a:rPr lang="sv-SE"/>
              <a:t>Klicka här för att ändra format på bakgrundstexten</a:t>
            </a:r>
          </a:p>
        </p:txBody>
      </p:sp>
      <p:pic>
        <p:nvPicPr>
          <p:cNvPr id="2" name="Bild 1">
            <a:extLst>
              <a:ext uri="{FF2B5EF4-FFF2-40B4-BE49-F238E27FC236}">
                <a16:creationId xmlns:a16="http://schemas.microsoft.com/office/drawing/2014/main" id="{5BC06DB9-422D-793D-62EB-DADADE4116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100395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a:xfrm>
            <a:off x="719138" y="719138"/>
            <a:ext cx="10752138" cy="659957"/>
          </a:xfrm>
          <a:prstGeom prst="rect">
            <a:avLst/>
          </a:prstGeo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2024-05-15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6" name="Bild 5">
            <a:extLst>
              <a:ext uri="{FF2B5EF4-FFF2-40B4-BE49-F238E27FC236}">
                <a16:creationId xmlns:a16="http://schemas.microsoft.com/office/drawing/2014/main" id="{210218B2-CA32-D65F-CCC3-1AC004E6ED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193212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 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6" name="Bild 5">
            <a:extLst>
              <a:ext uri="{FF2B5EF4-FFF2-40B4-BE49-F238E27FC236}">
                <a16:creationId xmlns:a16="http://schemas.microsoft.com/office/drawing/2014/main" id="{C7F4ED34-2103-5A66-0EEF-1362EC7246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608350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m - Vit">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FD403CD0-842C-4BCD-83D3-BB78B185EE38}" type="datetimeFigureOut">
              <a:rPr lang="sv-SE" smtClean="0"/>
              <a:t>2024-05-15</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5035E8FA-B297-F1AF-1782-EC347B792C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
        <p:nvSpPr>
          <p:cNvPr id="6" name="Rubrik 5">
            <a:extLst>
              <a:ext uri="{FF2B5EF4-FFF2-40B4-BE49-F238E27FC236}">
                <a16:creationId xmlns:a16="http://schemas.microsoft.com/office/drawing/2014/main" id="{FD53E597-55D6-B9AE-F7AA-A519382A9AAD}"/>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800422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 Grön">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5" name="Bild 4">
            <a:extLst>
              <a:ext uri="{FF2B5EF4-FFF2-40B4-BE49-F238E27FC236}">
                <a16:creationId xmlns:a16="http://schemas.microsoft.com/office/drawing/2014/main" id="{42348FEF-9109-72FB-8AED-E3C20BB4BA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174985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npassad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81FB-A7EC-0014-95B9-734EA77FBAAE}"/>
              </a:ext>
            </a:extLst>
          </p:cNvPr>
          <p:cNvSpPr>
            <a:spLocks noGrp="1"/>
          </p:cNvSpPr>
          <p:nvPr>
            <p:ph type="title"/>
          </p:nvPr>
        </p:nvSpPr>
        <p:spPr/>
        <p:txBody>
          <a:bodyPr/>
          <a:lstStyle>
            <a:lvl1pPr>
              <a:defRPr>
                <a:solidFill>
                  <a:schemeClr val="accent5"/>
                </a:solidFill>
              </a:defRPr>
            </a:lvl1pPr>
          </a:lstStyle>
          <a:p>
            <a:r>
              <a:rPr lang="sv-SE"/>
              <a:t>Klicka här för att ändra mall för rubrikformat</a:t>
            </a:r>
            <a:endParaRPr lang="en-US"/>
          </a:p>
        </p:txBody>
      </p:sp>
      <p:sp>
        <p:nvSpPr>
          <p:cNvPr id="3" name="Date Placeholder 2">
            <a:extLst>
              <a:ext uri="{FF2B5EF4-FFF2-40B4-BE49-F238E27FC236}">
                <a16:creationId xmlns:a16="http://schemas.microsoft.com/office/drawing/2014/main" id="{F9950031-E99A-91C8-3E84-D511E589418B}"/>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4" name="Footer Placeholder 3">
            <a:extLst>
              <a:ext uri="{FF2B5EF4-FFF2-40B4-BE49-F238E27FC236}">
                <a16:creationId xmlns:a16="http://schemas.microsoft.com/office/drawing/2014/main" id="{EEA7019D-2622-AEE7-AB62-D17BF5B708D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Slide Number Placeholder 4">
            <a:extLst>
              <a:ext uri="{FF2B5EF4-FFF2-40B4-BE49-F238E27FC236}">
                <a16:creationId xmlns:a16="http://schemas.microsoft.com/office/drawing/2014/main" id="{D64B0D6D-6AF5-12D6-7AB8-B3DCC78F6C2E}"/>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8" name="Text Placeholder 6">
            <a:extLst>
              <a:ext uri="{FF2B5EF4-FFF2-40B4-BE49-F238E27FC236}">
                <a16:creationId xmlns:a16="http://schemas.microsoft.com/office/drawing/2014/main" id="{B0D5E23F-4163-B915-8EFD-3422BF3B65C8}"/>
              </a:ext>
            </a:extLst>
          </p:cNvPr>
          <p:cNvSpPr>
            <a:spLocks noGrp="1"/>
          </p:cNvSpPr>
          <p:nvPr>
            <p:ph type="body" sz="quarter" idx="13" hasCustomPrompt="1"/>
          </p:nvPr>
        </p:nvSpPr>
        <p:spPr>
          <a:xfrm>
            <a:off x="719138" y="3829080"/>
            <a:ext cx="10752137" cy="84235"/>
          </a:xfrm>
          <a:solidFill>
            <a:schemeClr val="bg1"/>
          </a:solidFill>
        </p:spPr>
        <p:txBody>
          <a:bodyPr/>
          <a:lstStyle>
            <a:lvl1pPr>
              <a:defRPr>
                <a:solidFill>
                  <a:srgbClr val="FFFFFF">
                    <a:alpha val="0"/>
                  </a:srgbClr>
                </a:solidFill>
              </a:defRPr>
            </a:lvl1pPr>
          </a:lstStyle>
          <a:p>
            <a:pPr lvl="0"/>
            <a:r>
              <a:rPr lang="sv-SE"/>
              <a:t> </a:t>
            </a:r>
            <a:endParaRPr lang="en-US"/>
          </a:p>
        </p:txBody>
      </p:sp>
      <p:sp>
        <p:nvSpPr>
          <p:cNvPr id="10" name="Text Placeholder 9">
            <a:extLst>
              <a:ext uri="{FF2B5EF4-FFF2-40B4-BE49-F238E27FC236}">
                <a16:creationId xmlns:a16="http://schemas.microsoft.com/office/drawing/2014/main" id="{E39D7C3E-5227-6642-0329-7F35EAEEB6EA}"/>
              </a:ext>
            </a:extLst>
          </p:cNvPr>
          <p:cNvSpPr>
            <a:spLocks noGrp="1"/>
          </p:cNvSpPr>
          <p:nvPr>
            <p:ph type="body" sz="quarter" idx="14" hasCustomPrompt="1"/>
          </p:nvPr>
        </p:nvSpPr>
        <p:spPr>
          <a:xfrm>
            <a:off x="1213644"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a:t>Text</a:t>
            </a:r>
          </a:p>
        </p:txBody>
      </p:sp>
      <p:sp>
        <p:nvSpPr>
          <p:cNvPr id="15" name="Text Placeholder 9">
            <a:extLst>
              <a:ext uri="{FF2B5EF4-FFF2-40B4-BE49-F238E27FC236}">
                <a16:creationId xmlns:a16="http://schemas.microsoft.com/office/drawing/2014/main" id="{84FD0C44-A037-9CD1-75DC-8F118A30624C}"/>
              </a:ext>
            </a:extLst>
          </p:cNvPr>
          <p:cNvSpPr>
            <a:spLocks noGrp="1"/>
          </p:cNvSpPr>
          <p:nvPr>
            <p:ph type="body" sz="quarter" idx="15" hasCustomPrompt="1"/>
          </p:nvPr>
        </p:nvSpPr>
        <p:spPr>
          <a:xfrm>
            <a:off x="2910523"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a:t>Text</a:t>
            </a:r>
          </a:p>
        </p:txBody>
      </p:sp>
      <p:sp>
        <p:nvSpPr>
          <p:cNvPr id="16" name="Text Placeholder 9">
            <a:extLst>
              <a:ext uri="{FF2B5EF4-FFF2-40B4-BE49-F238E27FC236}">
                <a16:creationId xmlns:a16="http://schemas.microsoft.com/office/drawing/2014/main" id="{28740582-E8C6-31BC-C16D-ADF86C350675}"/>
              </a:ext>
            </a:extLst>
          </p:cNvPr>
          <p:cNvSpPr>
            <a:spLocks noGrp="1"/>
          </p:cNvSpPr>
          <p:nvPr>
            <p:ph type="body" sz="quarter" idx="16" hasCustomPrompt="1"/>
          </p:nvPr>
        </p:nvSpPr>
        <p:spPr>
          <a:xfrm>
            <a:off x="4607402"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a:t>Text</a:t>
            </a:r>
          </a:p>
        </p:txBody>
      </p:sp>
      <p:sp>
        <p:nvSpPr>
          <p:cNvPr id="17" name="Text Placeholder 9">
            <a:extLst>
              <a:ext uri="{FF2B5EF4-FFF2-40B4-BE49-F238E27FC236}">
                <a16:creationId xmlns:a16="http://schemas.microsoft.com/office/drawing/2014/main" id="{5612CDE6-9968-7BF5-B963-69D7BDA0DE28}"/>
              </a:ext>
            </a:extLst>
          </p:cNvPr>
          <p:cNvSpPr>
            <a:spLocks noGrp="1"/>
          </p:cNvSpPr>
          <p:nvPr>
            <p:ph type="body" sz="quarter" idx="17" hasCustomPrompt="1"/>
          </p:nvPr>
        </p:nvSpPr>
        <p:spPr>
          <a:xfrm>
            <a:off x="6304281"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a:t>Text</a:t>
            </a:r>
          </a:p>
        </p:txBody>
      </p:sp>
      <p:sp>
        <p:nvSpPr>
          <p:cNvPr id="18" name="Text Placeholder 9">
            <a:extLst>
              <a:ext uri="{FF2B5EF4-FFF2-40B4-BE49-F238E27FC236}">
                <a16:creationId xmlns:a16="http://schemas.microsoft.com/office/drawing/2014/main" id="{E15E3AC8-4CD5-857C-EB5C-647A14D885E3}"/>
              </a:ext>
            </a:extLst>
          </p:cNvPr>
          <p:cNvSpPr>
            <a:spLocks noGrp="1"/>
          </p:cNvSpPr>
          <p:nvPr>
            <p:ph type="body" sz="quarter" idx="18" hasCustomPrompt="1"/>
          </p:nvPr>
        </p:nvSpPr>
        <p:spPr>
          <a:xfrm>
            <a:off x="8001160"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a:t>Text</a:t>
            </a:r>
          </a:p>
        </p:txBody>
      </p:sp>
      <p:sp>
        <p:nvSpPr>
          <p:cNvPr id="19" name="Text Placeholder 9">
            <a:extLst>
              <a:ext uri="{FF2B5EF4-FFF2-40B4-BE49-F238E27FC236}">
                <a16:creationId xmlns:a16="http://schemas.microsoft.com/office/drawing/2014/main" id="{B5214753-BB10-93DC-A77A-6F55FD63FD06}"/>
              </a:ext>
            </a:extLst>
          </p:cNvPr>
          <p:cNvSpPr>
            <a:spLocks noGrp="1"/>
          </p:cNvSpPr>
          <p:nvPr>
            <p:ph type="body" sz="quarter" idx="19" hasCustomPrompt="1"/>
          </p:nvPr>
        </p:nvSpPr>
        <p:spPr>
          <a:xfrm>
            <a:off x="9698037"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a:t>Text</a:t>
            </a:r>
          </a:p>
        </p:txBody>
      </p:sp>
    </p:spTree>
    <p:extLst>
      <p:ext uri="{BB962C8B-B14F-4D97-AF65-F5344CB8AC3E}">
        <p14:creationId xmlns:p14="http://schemas.microsoft.com/office/powerpoint/2010/main" val="580166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passad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81FB-A7EC-0014-95B9-734EA77FBAA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en-US"/>
          </a:p>
        </p:txBody>
      </p:sp>
      <p:sp>
        <p:nvSpPr>
          <p:cNvPr id="3" name="Date Placeholder 2">
            <a:extLst>
              <a:ext uri="{FF2B5EF4-FFF2-40B4-BE49-F238E27FC236}">
                <a16:creationId xmlns:a16="http://schemas.microsoft.com/office/drawing/2014/main" id="{F9950031-E99A-91C8-3E84-D511E589418B}"/>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4" name="Footer Placeholder 3">
            <a:extLst>
              <a:ext uri="{FF2B5EF4-FFF2-40B4-BE49-F238E27FC236}">
                <a16:creationId xmlns:a16="http://schemas.microsoft.com/office/drawing/2014/main" id="{EEA7019D-2622-AEE7-AB62-D17BF5B708D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Slide Number Placeholder 4">
            <a:extLst>
              <a:ext uri="{FF2B5EF4-FFF2-40B4-BE49-F238E27FC236}">
                <a16:creationId xmlns:a16="http://schemas.microsoft.com/office/drawing/2014/main" id="{D64B0D6D-6AF5-12D6-7AB8-B3DCC78F6C2E}"/>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8" name="Text Placeholder 6">
            <a:extLst>
              <a:ext uri="{FF2B5EF4-FFF2-40B4-BE49-F238E27FC236}">
                <a16:creationId xmlns:a16="http://schemas.microsoft.com/office/drawing/2014/main" id="{B0D5E23F-4163-B915-8EFD-3422BF3B65C8}"/>
              </a:ext>
            </a:extLst>
          </p:cNvPr>
          <p:cNvSpPr>
            <a:spLocks noGrp="1"/>
          </p:cNvSpPr>
          <p:nvPr>
            <p:ph type="body" sz="quarter" idx="13" hasCustomPrompt="1"/>
          </p:nvPr>
        </p:nvSpPr>
        <p:spPr>
          <a:xfrm>
            <a:off x="719138" y="3829080"/>
            <a:ext cx="10752137" cy="84235"/>
          </a:xfrm>
          <a:solidFill>
            <a:schemeClr val="accent2"/>
          </a:solidFill>
        </p:spPr>
        <p:txBody>
          <a:bodyPr/>
          <a:lstStyle>
            <a:lvl1pPr>
              <a:defRPr>
                <a:solidFill>
                  <a:srgbClr val="FFFFFF">
                    <a:alpha val="0"/>
                  </a:srgbClr>
                </a:solidFill>
              </a:defRPr>
            </a:lvl1pPr>
          </a:lstStyle>
          <a:p>
            <a:pPr lvl="0"/>
            <a:r>
              <a:rPr lang="sv-SE"/>
              <a:t> </a:t>
            </a:r>
            <a:endParaRPr lang="en-US"/>
          </a:p>
        </p:txBody>
      </p:sp>
      <p:sp>
        <p:nvSpPr>
          <p:cNvPr id="10" name="Text Placeholder 9">
            <a:extLst>
              <a:ext uri="{FF2B5EF4-FFF2-40B4-BE49-F238E27FC236}">
                <a16:creationId xmlns:a16="http://schemas.microsoft.com/office/drawing/2014/main" id="{E39D7C3E-5227-6642-0329-7F35EAEEB6EA}"/>
              </a:ext>
            </a:extLst>
          </p:cNvPr>
          <p:cNvSpPr>
            <a:spLocks noGrp="1"/>
          </p:cNvSpPr>
          <p:nvPr>
            <p:ph type="body" sz="quarter" idx="14" hasCustomPrompt="1"/>
          </p:nvPr>
        </p:nvSpPr>
        <p:spPr>
          <a:xfrm>
            <a:off x="1213644"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a:t>Text</a:t>
            </a:r>
          </a:p>
        </p:txBody>
      </p:sp>
      <p:sp>
        <p:nvSpPr>
          <p:cNvPr id="15" name="Text Placeholder 9">
            <a:extLst>
              <a:ext uri="{FF2B5EF4-FFF2-40B4-BE49-F238E27FC236}">
                <a16:creationId xmlns:a16="http://schemas.microsoft.com/office/drawing/2014/main" id="{84FD0C44-A037-9CD1-75DC-8F118A30624C}"/>
              </a:ext>
            </a:extLst>
          </p:cNvPr>
          <p:cNvSpPr>
            <a:spLocks noGrp="1"/>
          </p:cNvSpPr>
          <p:nvPr>
            <p:ph type="body" sz="quarter" idx="15" hasCustomPrompt="1"/>
          </p:nvPr>
        </p:nvSpPr>
        <p:spPr>
          <a:xfrm>
            <a:off x="2910523"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a:t>Text</a:t>
            </a:r>
          </a:p>
        </p:txBody>
      </p:sp>
      <p:sp>
        <p:nvSpPr>
          <p:cNvPr id="16" name="Text Placeholder 9">
            <a:extLst>
              <a:ext uri="{FF2B5EF4-FFF2-40B4-BE49-F238E27FC236}">
                <a16:creationId xmlns:a16="http://schemas.microsoft.com/office/drawing/2014/main" id="{28740582-E8C6-31BC-C16D-ADF86C350675}"/>
              </a:ext>
            </a:extLst>
          </p:cNvPr>
          <p:cNvSpPr>
            <a:spLocks noGrp="1"/>
          </p:cNvSpPr>
          <p:nvPr>
            <p:ph type="body" sz="quarter" idx="16" hasCustomPrompt="1"/>
          </p:nvPr>
        </p:nvSpPr>
        <p:spPr>
          <a:xfrm>
            <a:off x="4607402"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a:t>Text</a:t>
            </a:r>
          </a:p>
        </p:txBody>
      </p:sp>
      <p:sp>
        <p:nvSpPr>
          <p:cNvPr id="17" name="Text Placeholder 9">
            <a:extLst>
              <a:ext uri="{FF2B5EF4-FFF2-40B4-BE49-F238E27FC236}">
                <a16:creationId xmlns:a16="http://schemas.microsoft.com/office/drawing/2014/main" id="{5612CDE6-9968-7BF5-B963-69D7BDA0DE28}"/>
              </a:ext>
            </a:extLst>
          </p:cNvPr>
          <p:cNvSpPr>
            <a:spLocks noGrp="1"/>
          </p:cNvSpPr>
          <p:nvPr>
            <p:ph type="body" sz="quarter" idx="17" hasCustomPrompt="1"/>
          </p:nvPr>
        </p:nvSpPr>
        <p:spPr>
          <a:xfrm>
            <a:off x="6304281"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a:t>Text</a:t>
            </a:r>
          </a:p>
        </p:txBody>
      </p:sp>
      <p:sp>
        <p:nvSpPr>
          <p:cNvPr id="18" name="Text Placeholder 9">
            <a:extLst>
              <a:ext uri="{FF2B5EF4-FFF2-40B4-BE49-F238E27FC236}">
                <a16:creationId xmlns:a16="http://schemas.microsoft.com/office/drawing/2014/main" id="{E15E3AC8-4CD5-857C-EB5C-647A14D885E3}"/>
              </a:ext>
            </a:extLst>
          </p:cNvPr>
          <p:cNvSpPr>
            <a:spLocks noGrp="1"/>
          </p:cNvSpPr>
          <p:nvPr>
            <p:ph type="body" sz="quarter" idx="18" hasCustomPrompt="1"/>
          </p:nvPr>
        </p:nvSpPr>
        <p:spPr>
          <a:xfrm>
            <a:off x="8001160" y="3055143"/>
            <a:ext cx="1773238" cy="747713"/>
          </a:xfrm>
          <a:prstGeom prst="callout1">
            <a:avLst>
              <a:gd name="adj1" fmla="val -14136"/>
              <a:gd name="adj2" fmla="val -8565"/>
              <a:gd name="adj3" fmla="val 109103"/>
              <a:gd name="adj4" fmla="val -8252"/>
            </a:avLst>
          </a:prstGeom>
          <a:ln>
            <a:solidFill>
              <a:schemeClr val="accent5"/>
            </a:solidFill>
            <a:tailEnd type="oval"/>
          </a:ln>
        </p:spPr>
        <p:txBody>
          <a:bodyPr/>
          <a:lstStyle>
            <a:lvl1pPr marL="0" indent="0">
              <a:buNone/>
              <a:defRPr sz="1400">
                <a:solidFill>
                  <a:srgbClr val="FFFFFF"/>
                </a:solidFill>
              </a:defRPr>
            </a:lvl1pPr>
            <a:lvl5pPr>
              <a:defRPr/>
            </a:lvl5pPr>
          </a:lstStyle>
          <a:p>
            <a:pPr lvl="0"/>
            <a:r>
              <a:rPr lang="en-US"/>
              <a:t>Text</a:t>
            </a:r>
          </a:p>
        </p:txBody>
      </p:sp>
      <p:sp>
        <p:nvSpPr>
          <p:cNvPr id="19" name="Text Placeholder 9">
            <a:extLst>
              <a:ext uri="{FF2B5EF4-FFF2-40B4-BE49-F238E27FC236}">
                <a16:creationId xmlns:a16="http://schemas.microsoft.com/office/drawing/2014/main" id="{B5214753-BB10-93DC-A77A-6F55FD63FD06}"/>
              </a:ext>
            </a:extLst>
          </p:cNvPr>
          <p:cNvSpPr>
            <a:spLocks noGrp="1"/>
          </p:cNvSpPr>
          <p:nvPr>
            <p:ph type="body" sz="quarter" idx="19" hasCustomPrompt="1"/>
          </p:nvPr>
        </p:nvSpPr>
        <p:spPr>
          <a:xfrm>
            <a:off x="9698037" y="3984508"/>
            <a:ext cx="1773238" cy="747713"/>
          </a:xfrm>
          <a:prstGeom prst="callout1">
            <a:avLst>
              <a:gd name="adj1" fmla="val -14136"/>
              <a:gd name="adj2" fmla="val -8565"/>
              <a:gd name="adj3" fmla="val 109103"/>
              <a:gd name="adj4" fmla="val -8252"/>
            </a:avLst>
          </a:prstGeom>
          <a:ln>
            <a:solidFill>
              <a:schemeClr val="accent5"/>
            </a:solidFill>
            <a:headEnd type="oval"/>
            <a:tailEnd type="none"/>
          </a:ln>
        </p:spPr>
        <p:txBody>
          <a:bodyPr anchor="b"/>
          <a:lstStyle>
            <a:lvl1pPr marL="0" indent="0">
              <a:buNone/>
              <a:defRPr sz="1400">
                <a:solidFill>
                  <a:srgbClr val="FFFFFF"/>
                </a:solidFill>
              </a:defRPr>
            </a:lvl1pPr>
            <a:lvl5pPr>
              <a:defRPr/>
            </a:lvl5pPr>
          </a:lstStyle>
          <a:p>
            <a:pPr lvl="0"/>
            <a:r>
              <a:rPr lang="en-US"/>
              <a:t>Text</a:t>
            </a:r>
          </a:p>
        </p:txBody>
      </p:sp>
    </p:spTree>
    <p:extLst>
      <p:ext uri="{BB962C8B-B14F-4D97-AF65-F5344CB8AC3E}">
        <p14:creationId xmlns:p14="http://schemas.microsoft.com/office/powerpoint/2010/main" val="260262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ida 3">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338E4338-AB0E-5467-9FF0-4E0FA2BDA5CA}"/>
              </a:ext>
            </a:extLst>
          </p:cNvPr>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err="1">
              <a:cs typeface="Arial" panose="020B0604020202020204" pitchFamily="34" charset="0"/>
            </a:endParaRPr>
          </a:p>
        </p:txBody>
      </p:sp>
      <p:pic>
        <p:nvPicPr>
          <p:cNvPr id="22" name="Bild 21">
            <a:extLst>
              <a:ext uri="{FF2B5EF4-FFF2-40B4-BE49-F238E27FC236}">
                <a16:creationId xmlns:a16="http://schemas.microsoft.com/office/drawing/2014/main" id="{07F5CE9D-D76C-A052-8E1F-59729B2063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19139" y="719138"/>
            <a:ext cx="8018462" cy="4017962"/>
          </a:xfrm>
          <a:prstGeom prst="rect">
            <a:avLst/>
          </a:prstGeom>
        </p:spPr>
        <p:txBody>
          <a:bodyPr anchor="b"/>
          <a:lstStyle>
            <a:lvl1pPr algn="l">
              <a:lnSpc>
                <a:spcPct val="70000"/>
              </a:lnSpc>
              <a:defRPr sz="6600">
                <a:solidFill>
                  <a:schemeClr val="accent5"/>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719139" y="4918075"/>
            <a:ext cx="8018462" cy="1219200"/>
          </a:xfrm>
        </p:spPr>
        <p:txBody>
          <a:bodyPr/>
          <a:lstStyle>
            <a:lvl1pPr marL="0" indent="0" algn="l">
              <a:buNone/>
              <a:defRPr sz="28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8" name="textruta 7">
            <a:extLst>
              <a:ext uri="{FF2B5EF4-FFF2-40B4-BE49-F238E27FC236}">
                <a16:creationId xmlns:a16="http://schemas.microsoft.com/office/drawing/2014/main" id="{45B0AD8F-6ED4-14F3-0415-BF8C70825B2F}"/>
              </a:ext>
            </a:extLst>
          </p:cNvPr>
          <p:cNvSpPr txBox="1"/>
          <p:nvPr userDrawn="1"/>
        </p:nvSpPr>
        <p:spPr>
          <a:xfrm>
            <a:off x="0" y="-367488"/>
            <a:ext cx="5118100" cy="234287"/>
          </a:xfrm>
          <a:prstGeom prst="rect">
            <a:avLst/>
          </a:prstGeom>
          <a:solidFill>
            <a:schemeClr val="accent6"/>
          </a:solidFill>
        </p:spPr>
        <p:txBody>
          <a:bodyPr wrap="square" lIns="36000" tIns="36000" rIns="36000" bIns="36000" rtlCol="0">
            <a:spAutoFit/>
          </a:bodyPr>
          <a:lstStyle/>
          <a:p>
            <a:pPr algn="l"/>
            <a:r>
              <a:rPr lang="sv-SE" sz="1050">
                <a:solidFill>
                  <a:schemeClr val="bg1"/>
                </a:solidFill>
              </a:rPr>
              <a:t>För att ändra bild i bakgrunden: Högerklicka på bakgrunden, välj formatera bakgrund</a:t>
            </a:r>
          </a:p>
        </p:txBody>
      </p:sp>
      <p:sp>
        <p:nvSpPr>
          <p:cNvPr id="9" name="Platshållare för datum 3">
            <a:extLst>
              <a:ext uri="{FF2B5EF4-FFF2-40B4-BE49-F238E27FC236}">
                <a16:creationId xmlns:a16="http://schemas.microsoft.com/office/drawing/2014/main" id="{74DDF891-8D8D-CE9D-EFF3-CBAF39DADBA1}"/>
              </a:ext>
            </a:extLst>
          </p:cNvPr>
          <p:cNvSpPr>
            <a:spLocks noGrp="1"/>
          </p:cNvSpPr>
          <p:nvPr>
            <p:ph type="dt" sz="half" idx="10"/>
          </p:nvPr>
        </p:nvSpPr>
        <p:spPr>
          <a:xfrm>
            <a:off x="717612" y="6991199"/>
            <a:ext cx="815913" cy="260349"/>
          </a:xfrm>
        </p:spPr>
        <p:txBody>
          <a:bodyPr/>
          <a:lstStyle>
            <a:lvl1pPr>
              <a:defRPr>
                <a:solidFill>
                  <a:schemeClr val="tx1">
                    <a:lumMod val="65000"/>
                    <a:lumOff val="35000"/>
                    <a:alpha val="0"/>
                  </a:schemeClr>
                </a:solidFill>
              </a:defRPr>
            </a:lvl1pPr>
          </a:lstStyle>
          <a:p>
            <a:fld id="{FD403CD0-842C-4BCD-83D3-BB78B185EE38}" type="datetimeFigureOut">
              <a:rPr lang="sv-SE" smtClean="0"/>
              <a:pPr/>
              <a:t>2024-05-15</a:t>
            </a:fld>
            <a:endParaRPr lang="sv-SE"/>
          </a:p>
        </p:txBody>
      </p:sp>
      <p:sp>
        <p:nvSpPr>
          <p:cNvPr id="10" name="Platshållare för sidfot 4">
            <a:extLst>
              <a:ext uri="{FF2B5EF4-FFF2-40B4-BE49-F238E27FC236}">
                <a16:creationId xmlns:a16="http://schemas.microsoft.com/office/drawing/2014/main" id="{95690C39-9262-9A62-4097-DDB7C52230F4}"/>
              </a:ext>
            </a:extLst>
          </p:cNvPr>
          <p:cNvSpPr>
            <a:spLocks noGrp="1"/>
          </p:cNvSpPr>
          <p:nvPr>
            <p:ph type="ftr" sz="quarter" idx="11"/>
          </p:nvPr>
        </p:nvSpPr>
        <p:spPr>
          <a:xfrm>
            <a:off x="1533525" y="6991199"/>
            <a:ext cx="6619875" cy="260349"/>
          </a:xfrm>
        </p:spPr>
        <p:txBody>
          <a:bodyPr/>
          <a:lstStyle>
            <a:lvl1pPr>
              <a:defRPr>
                <a:solidFill>
                  <a:schemeClr val="tx1">
                    <a:lumMod val="65000"/>
                    <a:lumOff val="35000"/>
                    <a:alpha val="0"/>
                  </a:schemeClr>
                </a:solidFill>
              </a:defRPr>
            </a:lvl1pPr>
          </a:lstStyle>
          <a:p>
            <a:endParaRPr lang="sv-SE"/>
          </a:p>
        </p:txBody>
      </p:sp>
      <p:sp>
        <p:nvSpPr>
          <p:cNvPr id="11" name="Platshållare för bildnummer 5">
            <a:extLst>
              <a:ext uri="{FF2B5EF4-FFF2-40B4-BE49-F238E27FC236}">
                <a16:creationId xmlns:a16="http://schemas.microsoft.com/office/drawing/2014/main" id="{3E57F026-F9F6-6D1B-8537-AC28320A4362}"/>
              </a:ext>
            </a:extLst>
          </p:cNvPr>
          <p:cNvSpPr>
            <a:spLocks noGrp="1"/>
          </p:cNvSpPr>
          <p:nvPr>
            <p:ph type="sldNum" sz="quarter" idx="12"/>
          </p:nvPr>
        </p:nvSpPr>
        <p:spPr>
          <a:xfrm>
            <a:off x="8610599" y="6991199"/>
            <a:ext cx="2860677" cy="260349"/>
          </a:xfrm>
        </p:spPr>
        <p:txBody>
          <a:bodyPr/>
          <a:lstStyle>
            <a:lvl1pPr>
              <a:defRPr>
                <a:solidFill>
                  <a:schemeClr val="tx1">
                    <a:lumMod val="65000"/>
                    <a:lumOff val="35000"/>
                    <a:alpha val="0"/>
                  </a:schemeClr>
                </a:solidFill>
              </a:defRPr>
            </a:lvl1pPr>
          </a:lstStyle>
          <a:p>
            <a:fld id="{AE086683-F536-42AB-ABBC-F4803DFE8DBC}" type="slidenum">
              <a:rPr lang="sv-SE" smtClean="0"/>
              <a:pPr/>
              <a:t>‹#›</a:t>
            </a:fld>
            <a:endParaRPr lang="sv-SE"/>
          </a:p>
        </p:txBody>
      </p:sp>
      <p:pic>
        <p:nvPicPr>
          <p:cNvPr id="12" name="Bild 11">
            <a:extLst>
              <a:ext uri="{FF2B5EF4-FFF2-40B4-BE49-F238E27FC236}">
                <a16:creationId xmlns:a16="http://schemas.microsoft.com/office/drawing/2014/main" id="{02ADC72A-32D2-2D4B-92DF-5128DB5F2A1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177692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ack!">
    <p:bg>
      <p:bgPr>
        <a:solidFill>
          <a:schemeClr val="accent1"/>
        </a:solidFill>
        <a:effectLst/>
      </p:bgPr>
    </p:bg>
    <p:spTree>
      <p:nvGrpSpPr>
        <p:cNvPr id="1" name=""/>
        <p:cNvGrpSpPr/>
        <p:nvPr/>
      </p:nvGrpSpPr>
      <p:grpSpPr>
        <a:xfrm>
          <a:off x="0" y="0"/>
          <a:ext cx="0" cy="0"/>
          <a:chOff x="0" y="0"/>
          <a:chExt cx="0" cy="0"/>
        </a:xfrm>
      </p:grpSpPr>
      <p:pic>
        <p:nvPicPr>
          <p:cNvPr id="28" name="Bild 27">
            <a:extLst>
              <a:ext uri="{FF2B5EF4-FFF2-40B4-BE49-F238E27FC236}">
                <a16:creationId xmlns:a16="http://schemas.microsoft.com/office/drawing/2014/main" id="{D617B9FB-DB9F-3639-DEFC-AC6B237F1A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4617"/>
          </a:xfrm>
          <a:prstGeom prst="rect">
            <a:avLst/>
          </a:prstGeom>
        </p:spPr>
      </p:pic>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grpSp>
        <p:nvGrpSpPr>
          <p:cNvPr id="30" name="Grupp 29">
            <a:extLst>
              <a:ext uri="{FF2B5EF4-FFF2-40B4-BE49-F238E27FC236}">
                <a16:creationId xmlns:a16="http://schemas.microsoft.com/office/drawing/2014/main" id="{82111C93-2FB1-0A87-4A8D-2400FD814028}"/>
              </a:ext>
            </a:extLst>
          </p:cNvPr>
          <p:cNvGrpSpPr/>
          <p:nvPr userDrawn="1"/>
        </p:nvGrpSpPr>
        <p:grpSpPr>
          <a:xfrm>
            <a:off x="3334260" y="1414131"/>
            <a:ext cx="5523481" cy="3192753"/>
            <a:chOff x="3172346" y="2153093"/>
            <a:chExt cx="5523481" cy="3192753"/>
          </a:xfrm>
        </p:grpSpPr>
        <p:sp>
          <p:nvSpPr>
            <p:cNvPr id="31" name="textruta 30">
              <a:extLst>
                <a:ext uri="{FF2B5EF4-FFF2-40B4-BE49-F238E27FC236}">
                  <a16:creationId xmlns:a16="http://schemas.microsoft.com/office/drawing/2014/main" id="{6B54668B-20CA-7851-5BB5-306A95F91D06}"/>
                </a:ext>
              </a:extLst>
            </p:cNvPr>
            <p:cNvSpPr txBox="1"/>
            <p:nvPr userDrawn="1"/>
          </p:nvSpPr>
          <p:spPr>
            <a:xfrm>
              <a:off x="3629128" y="2153093"/>
              <a:ext cx="4608328" cy="923330"/>
            </a:xfrm>
            <a:prstGeom prst="rect">
              <a:avLst/>
            </a:prstGeom>
            <a:noFill/>
          </p:spPr>
          <p:txBody>
            <a:bodyPr wrap="square" lIns="0" tIns="0" rIns="0" bIns="0" rtlCol="0">
              <a:spAutoFit/>
            </a:bodyPr>
            <a:lstStyle/>
            <a:p>
              <a:pPr algn="ctr"/>
              <a:r>
                <a:rPr lang="sv-SE" sz="6000">
                  <a:solidFill>
                    <a:schemeClr val="accent5"/>
                  </a:solidFill>
                  <a:cs typeface="Arial" panose="020B0604020202020204" pitchFamily="34" charset="0"/>
                </a:rPr>
                <a:t>Tack!</a:t>
              </a:r>
            </a:p>
          </p:txBody>
        </p:sp>
        <p:grpSp>
          <p:nvGrpSpPr>
            <p:cNvPr id="32" name="Grupp 31">
              <a:extLst>
                <a:ext uri="{FF2B5EF4-FFF2-40B4-BE49-F238E27FC236}">
                  <a16:creationId xmlns:a16="http://schemas.microsoft.com/office/drawing/2014/main" id="{06672FD8-2074-2955-4DB5-A3A72EA0713A}"/>
                </a:ext>
              </a:extLst>
            </p:cNvPr>
            <p:cNvGrpSpPr/>
            <p:nvPr userDrawn="1"/>
          </p:nvGrpSpPr>
          <p:grpSpPr>
            <a:xfrm>
              <a:off x="3172346" y="3806181"/>
              <a:ext cx="5523481" cy="1539665"/>
              <a:chOff x="3172346" y="3806181"/>
              <a:chExt cx="5523481" cy="1539665"/>
            </a:xfrm>
          </p:grpSpPr>
          <p:pic>
            <p:nvPicPr>
              <p:cNvPr id="33" name="Bild 32">
                <a:extLst>
                  <a:ext uri="{FF2B5EF4-FFF2-40B4-BE49-F238E27FC236}">
                    <a16:creationId xmlns:a16="http://schemas.microsoft.com/office/drawing/2014/main" id="{C0DBEB1A-5440-B850-E477-3C06D2E3684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3268" y="3806181"/>
                <a:ext cx="754853" cy="754853"/>
              </a:xfrm>
              <a:prstGeom prst="rect">
                <a:avLst/>
              </a:prstGeom>
            </p:spPr>
          </p:pic>
          <p:sp>
            <p:nvSpPr>
              <p:cNvPr id="34" name="TextBox 66">
                <a:extLst>
                  <a:ext uri="{FF2B5EF4-FFF2-40B4-BE49-F238E27FC236}">
                    <a16:creationId xmlns:a16="http://schemas.microsoft.com/office/drawing/2014/main" id="{A408EED0-AF95-EDD8-40F0-650AB19C382D}"/>
                  </a:ext>
                </a:extLst>
              </p:cNvPr>
              <p:cNvSpPr txBox="1"/>
              <p:nvPr userDrawn="1"/>
            </p:nvSpPr>
            <p:spPr>
              <a:xfrm>
                <a:off x="4739243" y="4884181"/>
                <a:ext cx="802903" cy="461665"/>
              </a:xfrm>
              <a:prstGeom prst="rect">
                <a:avLst/>
              </a:prstGeom>
              <a:noFill/>
            </p:spPr>
            <p:txBody>
              <a:bodyPr wrap="square" rtlCol="0" anchor="ctr" anchorCtr="0">
                <a:spAutoFit/>
              </a:bodyPr>
              <a:lstStyle/>
              <a:p>
                <a:pPr algn="ctr"/>
                <a:r>
                  <a:rPr lang="sv-SE" sz="1200" err="1">
                    <a:solidFill>
                      <a:schemeClr val="accent5"/>
                    </a:solidFill>
                    <a:latin typeface="Franklin Gothic Medium" panose="020B0603020102020204" pitchFamily="34" charset="0"/>
                    <a:ea typeface="Montserrat" charset="0"/>
                    <a:cs typeface="Montserrat" charset="0"/>
                  </a:rPr>
                  <a:t>company</a:t>
                </a:r>
                <a:r>
                  <a:rPr lang="sv-SE" sz="1200">
                    <a:solidFill>
                      <a:schemeClr val="accent5"/>
                    </a:solidFill>
                    <a:latin typeface="Franklin Gothic Medium" panose="020B0603020102020204" pitchFamily="34" charset="0"/>
                    <a:ea typeface="Montserrat" charset="0"/>
                    <a:cs typeface="Montserrat" charset="0"/>
                  </a:rPr>
                  <a:t>/</a:t>
                </a:r>
                <a:r>
                  <a:rPr lang="sv-SE" sz="1200" err="1">
                    <a:solidFill>
                      <a:schemeClr val="accent5"/>
                    </a:solidFill>
                    <a:latin typeface="Franklin Gothic Medium" panose="020B0603020102020204" pitchFamily="34" charset="0"/>
                    <a:ea typeface="Montserrat" charset="0"/>
                    <a:cs typeface="Montserrat" charset="0"/>
                  </a:rPr>
                  <a:t>vinnova</a:t>
                </a:r>
                <a:endParaRPr lang="sv-SE" sz="1200">
                  <a:solidFill>
                    <a:schemeClr val="accent5"/>
                  </a:solidFill>
                  <a:latin typeface="Franklin Gothic Medium" panose="020B0603020102020204" pitchFamily="34" charset="0"/>
                  <a:ea typeface="Montserrat" charset="0"/>
                  <a:cs typeface="Montserrat" charset="0"/>
                </a:endParaRPr>
              </a:p>
            </p:txBody>
          </p:sp>
          <p:pic>
            <p:nvPicPr>
              <p:cNvPr id="35" name="Bild 34">
                <a:extLst>
                  <a:ext uri="{FF2B5EF4-FFF2-40B4-BE49-F238E27FC236}">
                    <a16:creationId xmlns:a16="http://schemas.microsoft.com/office/drawing/2014/main" id="{0F45D9B2-FF73-8724-28B5-E6C97EF78DA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842184" y="3811772"/>
                <a:ext cx="754853" cy="749262"/>
              </a:xfrm>
              <a:prstGeom prst="rect">
                <a:avLst/>
              </a:prstGeom>
            </p:spPr>
          </p:pic>
          <p:sp>
            <p:nvSpPr>
              <p:cNvPr id="36" name="TextBox 67">
                <a:extLst>
                  <a:ext uri="{FF2B5EF4-FFF2-40B4-BE49-F238E27FC236}">
                    <a16:creationId xmlns:a16="http://schemas.microsoft.com/office/drawing/2014/main" id="{69EB20C3-78BB-1251-DB0A-25B233195336}"/>
                  </a:ext>
                </a:extLst>
              </p:cNvPr>
              <p:cNvSpPr txBox="1"/>
              <p:nvPr userDrawn="1"/>
            </p:nvSpPr>
            <p:spPr>
              <a:xfrm>
                <a:off x="7743394" y="4976514"/>
                <a:ext cx="952433" cy="276999"/>
              </a:xfrm>
              <a:prstGeom prst="rect">
                <a:avLst/>
              </a:prstGeom>
              <a:noFill/>
            </p:spPr>
            <p:txBody>
              <a:bodyPr wrap="square" rtlCol="0" anchor="ctr" anchorCtr="0">
                <a:spAutoFit/>
              </a:bodyPr>
              <a:lstStyle/>
              <a:p>
                <a:pPr algn="ctr"/>
                <a:r>
                  <a:rPr lang="sv-SE" sz="1200">
                    <a:solidFill>
                      <a:schemeClr val="accent5"/>
                    </a:solidFill>
                    <a:latin typeface="Franklin Gothic Medium" panose="020B0603020102020204" pitchFamily="34" charset="0"/>
                    <a:ea typeface="Montserrat" charset="0"/>
                    <a:cs typeface="Montserrat" charset="0"/>
                  </a:rPr>
                  <a:t>/</a:t>
                </a:r>
                <a:r>
                  <a:rPr lang="sv-SE" sz="1200" err="1">
                    <a:solidFill>
                      <a:schemeClr val="accent5"/>
                    </a:solidFill>
                    <a:latin typeface="Franklin Gothic Medium" panose="020B0603020102020204" pitchFamily="34" charset="0"/>
                    <a:ea typeface="Montserrat" charset="0"/>
                    <a:cs typeface="Montserrat" charset="0"/>
                  </a:rPr>
                  <a:t>vinnovase</a:t>
                </a:r>
                <a:endParaRPr lang="sv-SE" sz="1200">
                  <a:solidFill>
                    <a:schemeClr val="accent5"/>
                  </a:solidFill>
                  <a:latin typeface="Franklin Gothic Medium" panose="020B0603020102020204" pitchFamily="34" charset="0"/>
                  <a:ea typeface="Montserrat" charset="0"/>
                  <a:cs typeface="Montserrat" charset="0"/>
                </a:endParaRPr>
              </a:p>
            </p:txBody>
          </p:sp>
          <p:pic>
            <p:nvPicPr>
              <p:cNvPr id="37" name="Bild 36">
                <a:extLst>
                  <a:ext uri="{FF2B5EF4-FFF2-40B4-BE49-F238E27FC236}">
                    <a16:creationId xmlns:a16="http://schemas.microsoft.com/office/drawing/2014/main" id="{A804C829-2D0C-57D3-D55D-36A4826E43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5344" y="3806181"/>
                <a:ext cx="754853" cy="754853"/>
              </a:xfrm>
              <a:prstGeom prst="rect">
                <a:avLst/>
              </a:prstGeom>
            </p:spPr>
          </p:pic>
          <p:sp>
            <p:nvSpPr>
              <p:cNvPr id="38" name="TextBox 68">
                <a:extLst>
                  <a:ext uri="{FF2B5EF4-FFF2-40B4-BE49-F238E27FC236}">
                    <a16:creationId xmlns:a16="http://schemas.microsoft.com/office/drawing/2014/main" id="{81B697B6-4AF9-4474-EEEB-CC2A755C3F7E}"/>
                  </a:ext>
                </a:extLst>
              </p:cNvPr>
              <p:cNvSpPr txBox="1"/>
              <p:nvPr userDrawn="1"/>
            </p:nvSpPr>
            <p:spPr>
              <a:xfrm>
                <a:off x="6096505" y="4976514"/>
                <a:ext cx="1092531" cy="276999"/>
              </a:xfrm>
              <a:prstGeom prst="rect">
                <a:avLst/>
              </a:prstGeom>
              <a:noFill/>
            </p:spPr>
            <p:txBody>
              <a:bodyPr wrap="square" rtlCol="0" anchor="ctr" anchorCtr="0">
                <a:spAutoFit/>
              </a:bodyPr>
              <a:lstStyle/>
              <a:p>
                <a:pPr algn="ctr"/>
                <a:r>
                  <a:rPr lang="sv-SE" sz="1200">
                    <a:solidFill>
                      <a:schemeClr val="accent5"/>
                    </a:solidFill>
                    <a:latin typeface="Franklin Gothic Medium" panose="020B0603020102020204" pitchFamily="34" charset="0"/>
                    <a:ea typeface="Montserrat" charset="0"/>
                    <a:cs typeface="Montserrat" charset="0"/>
                  </a:rPr>
                  <a:t>/</a:t>
                </a:r>
                <a:r>
                  <a:rPr lang="sv-SE" sz="1200" err="1">
                    <a:solidFill>
                      <a:schemeClr val="accent5"/>
                    </a:solidFill>
                    <a:latin typeface="Franklin Gothic Medium" panose="020B0603020102020204" pitchFamily="34" charset="0"/>
                    <a:ea typeface="Montserrat" charset="0"/>
                    <a:cs typeface="Montserrat" charset="0"/>
                  </a:rPr>
                  <a:t>vinnovase</a:t>
                </a:r>
                <a:endParaRPr lang="sv-SE" sz="1200">
                  <a:solidFill>
                    <a:schemeClr val="accent5"/>
                  </a:solidFill>
                  <a:latin typeface="Franklin Gothic Medium" panose="020B0603020102020204" pitchFamily="34" charset="0"/>
                  <a:ea typeface="Montserrat" charset="0"/>
                  <a:cs typeface="Montserrat" charset="0"/>
                </a:endParaRPr>
              </a:p>
            </p:txBody>
          </p:sp>
          <p:pic>
            <p:nvPicPr>
              <p:cNvPr id="39" name="Bild 38">
                <a:extLst>
                  <a:ext uri="{FF2B5EF4-FFF2-40B4-BE49-F238E27FC236}">
                    <a16:creationId xmlns:a16="http://schemas.microsoft.com/office/drawing/2014/main" id="{8C6396D6-F304-B16F-FD70-8DD33BAF2D4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03984" y="3806181"/>
                <a:ext cx="749263" cy="749263"/>
              </a:xfrm>
              <a:prstGeom prst="rect">
                <a:avLst/>
              </a:prstGeom>
            </p:spPr>
          </p:pic>
          <p:sp>
            <p:nvSpPr>
              <p:cNvPr id="40" name="TextBox 69">
                <a:extLst>
                  <a:ext uri="{FF2B5EF4-FFF2-40B4-BE49-F238E27FC236}">
                    <a16:creationId xmlns:a16="http://schemas.microsoft.com/office/drawing/2014/main" id="{7C2A52A8-06DE-92B6-4856-9C949BD608BA}"/>
                  </a:ext>
                </a:extLst>
              </p:cNvPr>
              <p:cNvSpPr txBox="1"/>
              <p:nvPr userDrawn="1"/>
            </p:nvSpPr>
            <p:spPr>
              <a:xfrm>
                <a:off x="3172346" y="4976514"/>
                <a:ext cx="1012538" cy="276999"/>
              </a:xfrm>
              <a:prstGeom prst="rect">
                <a:avLst/>
              </a:prstGeom>
              <a:noFill/>
            </p:spPr>
            <p:txBody>
              <a:bodyPr wrap="square" rtlCol="0" anchor="ctr" anchorCtr="0">
                <a:spAutoFit/>
              </a:bodyPr>
              <a:lstStyle/>
              <a:p>
                <a:pPr algn="ctr"/>
                <a:r>
                  <a:rPr lang="sv-SE" sz="1200">
                    <a:solidFill>
                      <a:schemeClr val="accent5"/>
                    </a:solidFill>
                    <a:latin typeface="Franklin Gothic Medium" panose="020B0603020102020204" pitchFamily="34" charset="0"/>
                    <a:ea typeface="Montserrat" charset="0"/>
                    <a:cs typeface="Montserrat" charset="0"/>
                  </a:rPr>
                  <a:t>vinnova.se</a:t>
                </a:r>
              </a:p>
            </p:txBody>
          </p:sp>
        </p:grpSp>
      </p:grpSp>
      <p:pic>
        <p:nvPicPr>
          <p:cNvPr id="43" name="Bild 42">
            <a:extLst>
              <a:ext uri="{FF2B5EF4-FFF2-40B4-BE49-F238E27FC236}">
                <a16:creationId xmlns:a16="http://schemas.microsoft.com/office/drawing/2014/main" id="{C272015C-1015-EFBF-ADD1-A4A943B0E80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13908" y="5300120"/>
            <a:ext cx="2164184" cy="462984"/>
          </a:xfrm>
          <a:prstGeom prst="rect">
            <a:avLst/>
          </a:prstGeom>
        </p:spPr>
      </p:pic>
    </p:spTree>
    <p:extLst>
      <p:ext uri="{BB962C8B-B14F-4D97-AF65-F5344CB8AC3E}">
        <p14:creationId xmlns:p14="http://schemas.microsoft.com/office/powerpoint/2010/main" val="3121897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Tom - Grön">
    <p:bg>
      <p:bgPr>
        <a:solidFill>
          <a:schemeClr val="bg1"/>
        </a:solidFill>
        <a:effectLst/>
      </p:bgPr>
    </p:bg>
    <p:spTree>
      <p:nvGrpSpPr>
        <p:cNvPr id="1" name=""/>
        <p:cNvGrpSpPr/>
        <p:nvPr/>
      </p:nvGrpSpPr>
      <p:grpSpPr>
        <a:xfrm>
          <a:off x="0" y="0"/>
          <a:ext cx="0" cy="0"/>
          <a:chOff x="0" y="0"/>
          <a:chExt cx="0" cy="0"/>
        </a:xfrm>
      </p:grpSpPr>
      <p:pic>
        <p:nvPicPr>
          <p:cNvPr id="28" name="Bild 27">
            <a:extLst>
              <a:ext uri="{FF2B5EF4-FFF2-40B4-BE49-F238E27FC236}">
                <a16:creationId xmlns:a16="http://schemas.microsoft.com/office/drawing/2014/main" id="{D617B9FB-DB9F-3639-DEFC-AC6B237F1A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4617"/>
          </a:xfrm>
          <a:prstGeom prst="rect">
            <a:avLst/>
          </a:prstGeom>
        </p:spPr>
      </p:pic>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grpSp>
        <p:nvGrpSpPr>
          <p:cNvPr id="27" name="Grupp 26">
            <a:extLst>
              <a:ext uri="{FF2B5EF4-FFF2-40B4-BE49-F238E27FC236}">
                <a16:creationId xmlns:a16="http://schemas.microsoft.com/office/drawing/2014/main" id="{DF79DDCD-7F14-B67C-CE38-14F3F79C9D18}"/>
              </a:ext>
            </a:extLst>
          </p:cNvPr>
          <p:cNvGrpSpPr/>
          <p:nvPr userDrawn="1"/>
        </p:nvGrpSpPr>
        <p:grpSpPr>
          <a:xfrm>
            <a:off x="3334260" y="1414131"/>
            <a:ext cx="5523481" cy="3192753"/>
            <a:chOff x="3172346" y="2153093"/>
            <a:chExt cx="5523481" cy="3192753"/>
          </a:xfrm>
        </p:grpSpPr>
        <p:sp>
          <p:nvSpPr>
            <p:cNvPr id="6" name="textruta 5">
              <a:extLst>
                <a:ext uri="{FF2B5EF4-FFF2-40B4-BE49-F238E27FC236}">
                  <a16:creationId xmlns:a16="http://schemas.microsoft.com/office/drawing/2014/main" id="{BCBA9418-B75A-DC2A-4D5A-0A0C51568B24}"/>
                </a:ext>
              </a:extLst>
            </p:cNvPr>
            <p:cNvSpPr txBox="1"/>
            <p:nvPr userDrawn="1"/>
          </p:nvSpPr>
          <p:spPr>
            <a:xfrm>
              <a:off x="4581093" y="2153093"/>
              <a:ext cx="2705986" cy="923330"/>
            </a:xfrm>
            <a:prstGeom prst="rect">
              <a:avLst/>
            </a:prstGeom>
            <a:noFill/>
          </p:spPr>
          <p:txBody>
            <a:bodyPr wrap="square" lIns="0" tIns="0" rIns="0" bIns="0" rtlCol="0">
              <a:spAutoFit/>
            </a:bodyPr>
            <a:lstStyle/>
            <a:p>
              <a:pPr algn="ctr"/>
              <a:r>
                <a:rPr lang="sv-SE" sz="6000">
                  <a:solidFill>
                    <a:schemeClr val="tx2"/>
                  </a:solidFill>
                  <a:cs typeface="Arial" panose="020B0604020202020204" pitchFamily="34" charset="0"/>
                </a:rPr>
                <a:t>Tack!</a:t>
              </a:r>
            </a:p>
          </p:txBody>
        </p:sp>
        <p:grpSp>
          <p:nvGrpSpPr>
            <p:cNvPr id="26" name="Grupp 25">
              <a:extLst>
                <a:ext uri="{FF2B5EF4-FFF2-40B4-BE49-F238E27FC236}">
                  <a16:creationId xmlns:a16="http://schemas.microsoft.com/office/drawing/2014/main" id="{9E5C02EB-AB2E-C5D8-2335-F7CFE5185384}"/>
                </a:ext>
              </a:extLst>
            </p:cNvPr>
            <p:cNvGrpSpPr/>
            <p:nvPr userDrawn="1"/>
          </p:nvGrpSpPr>
          <p:grpSpPr>
            <a:xfrm>
              <a:off x="3172346" y="3806181"/>
              <a:ext cx="5523481" cy="1539665"/>
              <a:chOff x="3172346" y="3806181"/>
              <a:chExt cx="5523481" cy="1539665"/>
            </a:xfrm>
          </p:grpSpPr>
          <p:pic>
            <p:nvPicPr>
              <p:cNvPr id="8" name="Bild 7">
                <a:extLst>
                  <a:ext uri="{FF2B5EF4-FFF2-40B4-BE49-F238E27FC236}">
                    <a16:creationId xmlns:a16="http://schemas.microsoft.com/office/drawing/2014/main" id="{3754C3F1-2AC7-D86C-6F85-0F2ED1BB95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3268" y="3806181"/>
                <a:ext cx="754853" cy="754853"/>
              </a:xfrm>
              <a:prstGeom prst="rect">
                <a:avLst/>
              </a:prstGeom>
            </p:spPr>
          </p:pic>
          <p:sp>
            <p:nvSpPr>
              <p:cNvPr id="17" name="TextBox 66">
                <a:extLst>
                  <a:ext uri="{FF2B5EF4-FFF2-40B4-BE49-F238E27FC236}">
                    <a16:creationId xmlns:a16="http://schemas.microsoft.com/office/drawing/2014/main" id="{8711F597-5F04-CA90-66B9-998C933BC3CA}"/>
                  </a:ext>
                </a:extLst>
              </p:cNvPr>
              <p:cNvSpPr txBox="1"/>
              <p:nvPr userDrawn="1"/>
            </p:nvSpPr>
            <p:spPr>
              <a:xfrm>
                <a:off x="4739243" y="4884181"/>
                <a:ext cx="802903" cy="461665"/>
              </a:xfrm>
              <a:prstGeom prst="rect">
                <a:avLst/>
              </a:prstGeom>
              <a:noFill/>
            </p:spPr>
            <p:txBody>
              <a:bodyPr wrap="square" rtlCol="0" anchor="ctr" anchorCtr="0">
                <a:spAutoFit/>
              </a:bodyPr>
              <a:lstStyle/>
              <a:p>
                <a:pPr algn="ctr"/>
                <a:r>
                  <a:rPr lang="sv-SE" sz="1200" err="1">
                    <a:solidFill>
                      <a:schemeClr val="tx2"/>
                    </a:solidFill>
                    <a:latin typeface="Franklin Gothic Medium" panose="020B0603020102020204" pitchFamily="34" charset="0"/>
                    <a:ea typeface="Montserrat" charset="0"/>
                    <a:cs typeface="Montserrat" charset="0"/>
                  </a:rPr>
                  <a:t>company</a:t>
                </a:r>
                <a:r>
                  <a:rPr lang="sv-SE" sz="1200">
                    <a:solidFill>
                      <a:schemeClr val="tx2"/>
                    </a:solidFill>
                    <a:latin typeface="Franklin Gothic Medium" panose="020B0603020102020204" pitchFamily="34" charset="0"/>
                    <a:ea typeface="Montserrat" charset="0"/>
                    <a:cs typeface="Montserrat" charset="0"/>
                  </a:rPr>
                  <a:t>/</a:t>
                </a:r>
                <a:r>
                  <a:rPr lang="sv-SE" sz="1200" err="1">
                    <a:solidFill>
                      <a:schemeClr val="tx2"/>
                    </a:solidFill>
                    <a:latin typeface="Franklin Gothic Medium" panose="020B0603020102020204" pitchFamily="34" charset="0"/>
                    <a:ea typeface="Montserrat" charset="0"/>
                    <a:cs typeface="Montserrat" charset="0"/>
                  </a:rPr>
                  <a:t>vinnova</a:t>
                </a:r>
                <a:endParaRPr lang="sv-SE" sz="1200">
                  <a:solidFill>
                    <a:schemeClr val="tx2"/>
                  </a:solidFill>
                  <a:latin typeface="Franklin Gothic Medium" panose="020B0603020102020204" pitchFamily="34" charset="0"/>
                  <a:ea typeface="Montserrat" charset="0"/>
                  <a:cs typeface="Montserrat" charset="0"/>
                </a:endParaRPr>
              </a:p>
            </p:txBody>
          </p:sp>
          <p:pic>
            <p:nvPicPr>
              <p:cNvPr id="12" name="Bild 11">
                <a:extLst>
                  <a:ext uri="{FF2B5EF4-FFF2-40B4-BE49-F238E27FC236}">
                    <a16:creationId xmlns:a16="http://schemas.microsoft.com/office/drawing/2014/main" id="{3831AA6C-11CE-1945-4853-779E4D77CC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842184" y="3811772"/>
                <a:ext cx="754853" cy="749262"/>
              </a:xfrm>
              <a:prstGeom prst="rect">
                <a:avLst/>
              </a:prstGeom>
            </p:spPr>
          </p:pic>
          <p:sp>
            <p:nvSpPr>
              <p:cNvPr id="18" name="TextBox 67">
                <a:extLst>
                  <a:ext uri="{FF2B5EF4-FFF2-40B4-BE49-F238E27FC236}">
                    <a16:creationId xmlns:a16="http://schemas.microsoft.com/office/drawing/2014/main" id="{DD615C7E-422A-30B8-D1E0-ABF4AFBCB3BD}"/>
                  </a:ext>
                </a:extLst>
              </p:cNvPr>
              <p:cNvSpPr txBox="1"/>
              <p:nvPr userDrawn="1"/>
            </p:nvSpPr>
            <p:spPr>
              <a:xfrm>
                <a:off x="7743394" y="4976514"/>
                <a:ext cx="952433" cy="276999"/>
              </a:xfrm>
              <a:prstGeom prst="rect">
                <a:avLst/>
              </a:prstGeom>
              <a:noFill/>
            </p:spPr>
            <p:txBody>
              <a:bodyPr wrap="square" rtlCol="0" anchor="ctr" anchorCtr="0">
                <a:spAutoFit/>
              </a:bodyPr>
              <a:lstStyle/>
              <a:p>
                <a:pPr algn="ctr"/>
                <a:r>
                  <a:rPr lang="sv-SE" sz="1200">
                    <a:solidFill>
                      <a:schemeClr val="tx2"/>
                    </a:solidFill>
                    <a:latin typeface="Franklin Gothic Medium" panose="020B0603020102020204" pitchFamily="34" charset="0"/>
                    <a:ea typeface="Montserrat" charset="0"/>
                    <a:cs typeface="Montserrat" charset="0"/>
                  </a:rPr>
                  <a:t>/</a:t>
                </a:r>
                <a:r>
                  <a:rPr lang="sv-SE" sz="1200" err="1">
                    <a:solidFill>
                      <a:schemeClr val="tx2"/>
                    </a:solidFill>
                    <a:latin typeface="Franklin Gothic Medium" panose="020B0603020102020204" pitchFamily="34" charset="0"/>
                    <a:ea typeface="Montserrat" charset="0"/>
                    <a:cs typeface="Montserrat" charset="0"/>
                  </a:rPr>
                  <a:t>vinnovase</a:t>
                </a:r>
                <a:endParaRPr lang="sv-SE" sz="1200">
                  <a:solidFill>
                    <a:schemeClr val="tx2"/>
                  </a:solidFill>
                  <a:latin typeface="Franklin Gothic Medium" panose="020B0603020102020204" pitchFamily="34" charset="0"/>
                  <a:ea typeface="Montserrat" charset="0"/>
                  <a:cs typeface="Montserrat" charset="0"/>
                </a:endParaRPr>
              </a:p>
            </p:txBody>
          </p:sp>
          <p:pic>
            <p:nvPicPr>
              <p:cNvPr id="10" name="Bild 9">
                <a:extLst>
                  <a:ext uri="{FF2B5EF4-FFF2-40B4-BE49-F238E27FC236}">
                    <a16:creationId xmlns:a16="http://schemas.microsoft.com/office/drawing/2014/main" id="{7CFF462F-617B-259B-6AE3-B91A41C43B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5344" y="3806181"/>
                <a:ext cx="754853" cy="754853"/>
              </a:xfrm>
              <a:prstGeom prst="rect">
                <a:avLst/>
              </a:prstGeom>
            </p:spPr>
          </p:pic>
          <p:sp>
            <p:nvSpPr>
              <p:cNvPr id="19" name="TextBox 68">
                <a:extLst>
                  <a:ext uri="{FF2B5EF4-FFF2-40B4-BE49-F238E27FC236}">
                    <a16:creationId xmlns:a16="http://schemas.microsoft.com/office/drawing/2014/main" id="{4598DB2C-54B8-F7EB-8714-483EEE71C2FE}"/>
                  </a:ext>
                </a:extLst>
              </p:cNvPr>
              <p:cNvSpPr txBox="1"/>
              <p:nvPr userDrawn="1"/>
            </p:nvSpPr>
            <p:spPr>
              <a:xfrm>
                <a:off x="6096505" y="4976514"/>
                <a:ext cx="1092531" cy="276999"/>
              </a:xfrm>
              <a:prstGeom prst="rect">
                <a:avLst/>
              </a:prstGeom>
              <a:noFill/>
            </p:spPr>
            <p:txBody>
              <a:bodyPr wrap="square" rtlCol="0" anchor="ctr" anchorCtr="0">
                <a:spAutoFit/>
              </a:bodyPr>
              <a:lstStyle/>
              <a:p>
                <a:pPr algn="ctr"/>
                <a:r>
                  <a:rPr lang="sv-SE" sz="1200">
                    <a:solidFill>
                      <a:schemeClr val="tx2"/>
                    </a:solidFill>
                    <a:latin typeface="Franklin Gothic Medium" panose="020B0603020102020204" pitchFamily="34" charset="0"/>
                    <a:ea typeface="Montserrat" charset="0"/>
                    <a:cs typeface="Montserrat" charset="0"/>
                  </a:rPr>
                  <a:t>/</a:t>
                </a:r>
                <a:r>
                  <a:rPr lang="sv-SE" sz="1200" err="1">
                    <a:solidFill>
                      <a:schemeClr val="tx2"/>
                    </a:solidFill>
                    <a:latin typeface="Franklin Gothic Medium" panose="020B0603020102020204" pitchFamily="34" charset="0"/>
                    <a:ea typeface="Montserrat" charset="0"/>
                    <a:cs typeface="Montserrat" charset="0"/>
                  </a:rPr>
                  <a:t>vinnovase</a:t>
                </a:r>
                <a:endParaRPr lang="sv-SE" sz="1200">
                  <a:solidFill>
                    <a:schemeClr val="tx2"/>
                  </a:solidFill>
                  <a:latin typeface="Franklin Gothic Medium" panose="020B0603020102020204" pitchFamily="34" charset="0"/>
                  <a:ea typeface="Montserrat" charset="0"/>
                  <a:cs typeface="Montserrat" charset="0"/>
                </a:endParaRPr>
              </a:p>
            </p:txBody>
          </p:sp>
          <p:pic>
            <p:nvPicPr>
              <p:cNvPr id="14" name="Bild 13">
                <a:extLst>
                  <a:ext uri="{FF2B5EF4-FFF2-40B4-BE49-F238E27FC236}">
                    <a16:creationId xmlns:a16="http://schemas.microsoft.com/office/drawing/2014/main" id="{C2F2845A-B275-4B8E-56F7-6927B67FAAE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03984" y="3806181"/>
                <a:ext cx="749263" cy="749263"/>
              </a:xfrm>
              <a:prstGeom prst="rect">
                <a:avLst/>
              </a:prstGeom>
            </p:spPr>
          </p:pic>
          <p:sp>
            <p:nvSpPr>
              <p:cNvPr id="20" name="TextBox 69">
                <a:extLst>
                  <a:ext uri="{FF2B5EF4-FFF2-40B4-BE49-F238E27FC236}">
                    <a16:creationId xmlns:a16="http://schemas.microsoft.com/office/drawing/2014/main" id="{297D3160-85C6-7C63-BDA6-3D6154E178CA}"/>
                  </a:ext>
                </a:extLst>
              </p:cNvPr>
              <p:cNvSpPr txBox="1"/>
              <p:nvPr userDrawn="1"/>
            </p:nvSpPr>
            <p:spPr>
              <a:xfrm>
                <a:off x="3172346" y="4976514"/>
                <a:ext cx="1012538" cy="276999"/>
              </a:xfrm>
              <a:prstGeom prst="rect">
                <a:avLst/>
              </a:prstGeom>
              <a:noFill/>
            </p:spPr>
            <p:txBody>
              <a:bodyPr wrap="square" rtlCol="0" anchor="ctr" anchorCtr="0">
                <a:spAutoFit/>
              </a:bodyPr>
              <a:lstStyle/>
              <a:p>
                <a:pPr algn="ctr"/>
                <a:r>
                  <a:rPr lang="sv-SE" sz="1200">
                    <a:solidFill>
                      <a:schemeClr val="tx2"/>
                    </a:solidFill>
                    <a:latin typeface="Franklin Gothic Medium" panose="020B0603020102020204" pitchFamily="34" charset="0"/>
                    <a:ea typeface="Montserrat" charset="0"/>
                    <a:cs typeface="Montserrat" charset="0"/>
                  </a:rPr>
                  <a:t>vinnova.se</a:t>
                </a:r>
              </a:p>
            </p:txBody>
          </p:sp>
        </p:grpSp>
      </p:grpSp>
      <p:pic>
        <p:nvPicPr>
          <p:cNvPr id="25" name="Bild 24">
            <a:extLst>
              <a:ext uri="{FF2B5EF4-FFF2-40B4-BE49-F238E27FC236}">
                <a16:creationId xmlns:a16="http://schemas.microsoft.com/office/drawing/2014/main" id="{BF36D406-631C-FFA1-B651-26AADCE7CAA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13908" y="5300120"/>
            <a:ext cx="2164184" cy="462984"/>
          </a:xfrm>
          <a:prstGeom prst="rect">
            <a:avLst/>
          </a:prstGeom>
        </p:spPr>
      </p:pic>
    </p:spTree>
    <p:extLst>
      <p:ext uri="{BB962C8B-B14F-4D97-AF65-F5344CB8AC3E}">
        <p14:creationId xmlns:p14="http://schemas.microsoft.com/office/powerpoint/2010/main" val="4290518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hank you!">
    <p:bg>
      <p:bgPr>
        <a:solidFill>
          <a:schemeClr val="accent1"/>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5029B1FF-7367-FC96-D608-B7A188592A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4617"/>
          </a:xfrm>
          <a:prstGeom prst="rect">
            <a:avLst/>
          </a:prstGeom>
        </p:spPr>
      </p:pic>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grpSp>
        <p:nvGrpSpPr>
          <p:cNvPr id="27" name="Grupp 26">
            <a:extLst>
              <a:ext uri="{FF2B5EF4-FFF2-40B4-BE49-F238E27FC236}">
                <a16:creationId xmlns:a16="http://schemas.microsoft.com/office/drawing/2014/main" id="{DF79DDCD-7F14-B67C-CE38-14F3F79C9D18}"/>
              </a:ext>
            </a:extLst>
          </p:cNvPr>
          <p:cNvGrpSpPr/>
          <p:nvPr userDrawn="1"/>
        </p:nvGrpSpPr>
        <p:grpSpPr>
          <a:xfrm>
            <a:off x="3334260" y="1414131"/>
            <a:ext cx="5523481" cy="3192753"/>
            <a:chOff x="3172346" y="2153093"/>
            <a:chExt cx="5523481" cy="3192753"/>
          </a:xfrm>
        </p:grpSpPr>
        <p:sp>
          <p:nvSpPr>
            <p:cNvPr id="6" name="textruta 5">
              <a:extLst>
                <a:ext uri="{FF2B5EF4-FFF2-40B4-BE49-F238E27FC236}">
                  <a16:creationId xmlns:a16="http://schemas.microsoft.com/office/drawing/2014/main" id="{BCBA9418-B75A-DC2A-4D5A-0A0C51568B24}"/>
                </a:ext>
              </a:extLst>
            </p:cNvPr>
            <p:cNvSpPr txBox="1"/>
            <p:nvPr userDrawn="1"/>
          </p:nvSpPr>
          <p:spPr>
            <a:xfrm>
              <a:off x="3629128" y="2153093"/>
              <a:ext cx="4608328" cy="923330"/>
            </a:xfrm>
            <a:prstGeom prst="rect">
              <a:avLst/>
            </a:prstGeom>
            <a:noFill/>
          </p:spPr>
          <p:txBody>
            <a:bodyPr wrap="square" lIns="0" tIns="0" rIns="0" bIns="0" rtlCol="0">
              <a:spAutoFit/>
            </a:bodyPr>
            <a:lstStyle/>
            <a:p>
              <a:pPr algn="ctr"/>
              <a:r>
                <a:rPr lang="sv-SE" sz="6000" err="1">
                  <a:solidFill>
                    <a:schemeClr val="accent5"/>
                  </a:solidFill>
                  <a:cs typeface="Arial" panose="020B0604020202020204" pitchFamily="34" charset="0"/>
                </a:rPr>
                <a:t>Thank</a:t>
              </a:r>
              <a:r>
                <a:rPr lang="sv-SE" sz="6000">
                  <a:solidFill>
                    <a:schemeClr val="accent5"/>
                  </a:solidFill>
                  <a:cs typeface="Arial" panose="020B0604020202020204" pitchFamily="34" charset="0"/>
                </a:rPr>
                <a:t> </a:t>
              </a:r>
              <a:r>
                <a:rPr lang="sv-SE" sz="6000" err="1">
                  <a:solidFill>
                    <a:schemeClr val="accent5"/>
                  </a:solidFill>
                  <a:cs typeface="Arial" panose="020B0604020202020204" pitchFamily="34" charset="0"/>
                </a:rPr>
                <a:t>you</a:t>
              </a:r>
              <a:r>
                <a:rPr lang="sv-SE" sz="6000">
                  <a:solidFill>
                    <a:schemeClr val="accent5"/>
                  </a:solidFill>
                  <a:cs typeface="Arial" panose="020B0604020202020204" pitchFamily="34" charset="0"/>
                </a:rPr>
                <a:t>!</a:t>
              </a:r>
            </a:p>
          </p:txBody>
        </p:sp>
        <p:grpSp>
          <p:nvGrpSpPr>
            <p:cNvPr id="26" name="Grupp 25">
              <a:extLst>
                <a:ext uri="{FF2B5EF4-FFF2-40B4-BE49-F238E27FC236}">
                  <a16:creationId xmlns:a16="http://schemas.microsoft.com/office/drawing/2014/main" id="{9E5C02EB-AB2E-C5D8-2335-F7CFE5185384}"/>
                </a:ext>
              </a:extLst>
            </p:cNvPr>
            <p:cNvGrpSpPr/>
            <p:nvPr userDrawn="1"/>
          </p:nvGrpSpPr>
          <p:grpSpPr>
            <a:xfrm>
              <a:off x="3172346" y="3806181"/>
              <a:ext cx="5523481" cy="1539665"/>
              <a:chOff x="3172346" y="3806181"/>
              <a:chExt cx="5523481" cy="1539665"/>
            </a:xfrm>
          </p:grpSpPr>
          <p:pic>
            <p:nvPicPr>
              <p:cNvPr id="8" name="Bild 7">
                <a:extLst>
                  <a:ext uri="{FF2B5EF4-FFF2-40B4-BE49-F238E27FC236}">
                    <a16:creationId xmlns:a16="http://schemas.microsoft.com/office/drawing/2014/main" id="{3754C3F1-2AC7-D86C-6F85-0F2ED1BB95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3268" y="3806181"/>
                <a:ext cx="754853" cy="754853"/>
              </a:xfrm>
              <a:prstGeom prst="rect">
                <a:avLst/>
              </a:prstGeom>
            </p:spPr>
          </p:pic>
          <p:sp>
            <p:nvSpPr>
              <p:cNvPr id="17" name="TextBox 66">
                <a:extLst>
                  <a:ext uri="{FF2B5EF4-FFF2-40B4-BE49-F238E27FC236}">
                    <a16:creationId xmlns:a16="http://schemas.microsoft.com/office/drawing/2014/main" id="{8711F597-5F04-CA90-66B9-998C933BC3CA}"/>
                  </a:ext>
                </a:extLst>
              </p:cNvPr>
              <p:cNvSpPr txBox="1"/>
              <p:nvPr userDrawn="1"/>
            </p:nvSpPr>
            <p:spPr>
              <a:xfrm>
                <a:off x="4739243" y="4884181"/>
                <a:ext cx="802903" cy="461665"/>
              </a:xfrm>
              <a:prstGeom prst="rect">
                <a:avLst/>
              </a:prstGeom>
              <a:noFill/>
            </p:spPr>
            <p:txBody>
              <a:bodyPr wrap="square" rtlCol="0" anchor="ctr" anchorCtr="0">
                <a:spAutoFit/>
              </a:bodyPr>
              <a:lstStyle/>
              <a:p>
                <a:pPr algn="ctr"/>
                <a:r>
                  <a:rPr lang="sv-SE" sz="1200" err="1">
                    <a:solidFill>
                      <a:schemeClr val="accent5"/>
                    </a:solidFill>
                    <a:latin typeface="Franklin Gothic Medium" panose="020B0603020102020204" pitchFamily="34" charset="0"/>
                    <a:ea typeface="Montserrat" charset="0"/>
                    <a:cs typeface="Montserrat" charset="0"/>
                  </a:rPr>
                  <a:t>company</a:t>
                </a:r>
                <a:r>
                  <a:rPr lang="sv-SE" sz="1200">
                    <a:solidFill>
                      <a:schemeClr val="accent5"/>
                    </a:solidFill>
                    <a:latin typeface="Franklin Gothic Medium" panose="020B0603020102020204" pitchFamily="34" charset="0"/>
                    <a:ea typeface="Montserrat" charset="0"/>
                    <a:cs typeface="Montserrat" charset="0"/>
                  </a:rPr>
                  <a:t>/</a:t>
                </a:r>
                <a:r>
                  <a:rPr lang="sv-SE" sz="1200" err="1">
                    <a:solidFill>
                      <a:schemeClr val="accent5"/>
                    </a:solidFill>
                    <a:latin typeface="Franklin Gothic Medium" panose="020B0603020102020204" pitchFamily="34" charset="0"/>
                    <a:ea typeface="Montserrat" charset="0"/>
                    <a:cs typeface="Montserrat" charset="0"/>
                  </a:rPr>
                  <a:t>vinnova</a:t>
                </a:r>
                <a:endParaRPr lang="sv-SE" sz="1200">
                  <a:solidFill>
                    <a:schemeClr val="accent5"/>
                  </a:solidFill>
                  <a:latin typeface="Franklin Gothic Medium" panose="020B0603020102020204" pitchFamily="34" charset="0"/>
                  <a:ea typeface="Montserrat" charset="0"/>
                  <a:cs typeface="Montserrat" charset="0"/>
                </a:endParaRPr>
              </a:p>
            </p:txBody>
          </p:sp>
          <p:pic>
            <p:nvPicPr>
              <p:cNvPr id="12" name="Bild 11">
                <a:extLst>
                  <a:ext uri="{FF2B5EF4-FFF2-40B4-BE49-F238E27FC236}">
                    <a16:creationId xmlns:a16="http://schemas.microsoft.com/office/drawing/2014/main" id="{3831AA6C-11CE-1945-4853-779E4D77CC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842184" y="3811772"/>
                <a:ext cx="754853" cy="749262"/>
              </a:xfrm>
              <a:prstGeom prst="rect">
                <a:avLst/>
              </a:prstGeom>
            </p:spPr>
          </p:pic>
          <p:sp>
            <p:nvSpPr>
              <p:cNvPr id="18" name="TextBox 67">
                <a:extLst>
                  <a:ext uri="{FF2B5EF4-FFF2-40B4-BE49-F238E27FC236}">
                    <a16:creationId xmlns:a16="http://schemas.microsoft.com/office/drawing/2014/main" id="{DD615C7E-422A-30B8-D1E0-ABF4AFBCB3BD}"/>
                  </a:ext>
                </a:extLst>
              </p:cNvPr>
              <p:cNvSpPr txBox="1"/>
              <p:nvPr userDrawn="1"/>
            </p:nvSpPr>
            <p:spPr>
              <a:xfrm>
                <a:off x="7743394" y="4976514"/>
                <a:ext cx="952433" cy="276999"/>
              </a:xfrm>
              <a:prstGeom prst="rect">
                <a:avLst/>
              </a:prstGeom>
              <a:noFill/>
            </p:spPr>
            <p:txBody>
              <a:bodyPr wrap="square" rtlCol="0" anchor="ctr" anchorCtr="0">
                <a:spAutoFit/>
              </a:bodyPr>
              <a:lstStyle/>
              <a:p>
                <a:pPr algn="ctr"/>
                <a:r>
                  <a:rPr lang="sv-SE" sz="1200">
                    <a:solidFill>
                      <a:schemeClr val="accent5"/>
                    </a:solidFill>
                    <a:latin typeface="Franklin Gothic Medium" panose="020B0603020102020204" pitchFamily="34" charset="0"/>
                    <a:ea typeface="Montserrat" charset="0"/>
                    <a:cs typeface="Montserrat" charset="0"/>
                  </a:rPr>
                  <a:t>/</a:t>
                </a:r>
                <a:r>
                  <a:rPr lang="sv-SE" sz="1200" err="1">
                    <a:solidFill>
                      <a:schemeClr val="accent5"/>
                    </a:solidFill>
                    <a:latin typeface="Franklin Gothic Medium" panose="020B0603020102020204" pitchFamily="34" charset="0"/>
                    <a:ea typeface="Montserrat" charset="0"/>
                    <a:cs typeface="Montserrat" charset="0"/>
                  </a:rPr>
                  <a:t>vinnovase</a:t>
                </a:r>
                <a:endParaRPr lang="sv-SE" sz="1200">
                  <a:solidFill>
                    <a:schemeClr val="accent5"/>
                  </a:solidFill>
                  <a:latin typeface="Franklin Gothic Medium" panose="020B0603020102020204" pitchFamily="34" charset="0"/>
                  <a:ea typeface="Montserrat" charset="0"/>
                  <a:cs typeface="Montserrat" charset="0"/>
                </a:endParaRPr>
              </a:p>
            </p:txBody>
          </p:sp>
          <p:pic>
            <p:nvPicPr>
              <p:cNvPr id="10" name="Bild 9">
                <a:extLst>
                  <a:ext uri="{FF2B5EF4-FFF2-40B4-BE49-F238E27FC236}">
                    <a16:creationId xmlns:a16="http://schemas.microsoft.com/office/drawing/2014/main" id="{7CFF462F-617B-259B-6AE3-B91A41C43B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5344" y="3806181"/>
                <a:ext cx="754853" cy="754853"/>
              </a:xfrm>
              <a:prstGeom prst="rect">
                <a:avLst/>
              </a:prstGeom>
            </p:spPr>
          </p:pic>
          <p:sp>
            <p:nvSpPr>
              <p:cNvPr id="19" name="TextBox 68">
                <a:extLst>
                  <a:ext uri="{FF2B5EF4-FFF2-40B4-BE49-F238E27FC236}">
                    <a16:creationId xmlns:a16="http://schemas.microsoft.com/office/drawing/2014/main" id="{4598DB2C-54B8-F7EB-8714-483EEE71C2FE}"/>
                  </a:ext>
                </a:extLst>
              </p:cNvPr>
              <p:cNvSpPr txBox="1"/>
              <p:nvPr userDrawn="1"/>
            </p:nvSpPr>
            <p:spPr>
              <a:xfrm>
                <a:off x="6096505" y="4976514"/>
                <a:ext cx="1092531" cy="276999"/>
              </a:xfrm>
              <a:prstGeom prst="rect">
                <a:avLst/>
              </a:prstGeom>
              <a:noFill/>
            </p:spPr>
            <p:txBody>
              <a:bodyPr wrap="square" rtlCol="0" anchor="ctr" anchorCtr="0">
                <a:spAutoFit/>
              </a:bodyPr>
              <a:lstStyle/>
              <a:p>
                <a:pPr algn="ctr"/>
                <a:r>
                  <a:rPr lang="sv-SE" sz="1200">
                    <a:solidFill>
                      <a:schemeClr val="accent5"/>
                    </a:solidFill>
                    <a:latin typeface="Franklin Gothic Medium" panose="020B0603020102020204" pitchFamily="34" charset="0"/>
                    <a:ea typeface="Montserrat" charset="0"/>
                    <a:cs typeface="Montserrat" charset="0"/>
                  </a:rPr>
                  <a:t>/</a:t>
                </a:r>
                <a:r>
                  <a:rPr lang="sv-SE" sz="1200" err="1">
                    <a:solidFill>
                      <a:schemeClr val="accent5"/>
                    </a:solidFill>
                    <a:latin typeface="Franklin Gothic Medium" panose="020B0603020102020204" pitchFamily="34" charset="0"/>
                    <a:ea typeface="Montserrat" charset="0"/>
                    <a:cs typeface="Montserrat" charset="0"/>
                  </a:rPr>
                  <a:t>vinnovase</a:t>
                </a:r>
                <a:endParaRPr lang="sv-SE" sz="1200">
                  <a:solidFill>
                    <a:schemeClr val="accent5"/>
                  </a:solidFill>
                  <a:latin typeface="Franklin Gothic Medium" panose="020B0603020102020204" pitchFamily="34" charset="0"/>
                  <a:ea typeface="Montserrat" charset="0"/>
                  <a:cs typeface="Montserrat" charset="0"/>
                </a:endParaRPr>
              </a:p>
            </p:txBody>
          </p:sp>
          <p:pic>
            <p:nvPicPr>
              <p:cNvPr id="14" name="Bild 13">
                <a:extLst>
                  <a:ext uri="{FF2B5EF4-FFF2-40B4-BE49-F238E27FC236}">
                    <a16:creationId xmlns:a16="http://schemas.microsoft.com/office/drawing/2014/main" id="{C2F2845A-B275-4B8E-56F7-6927B67FAAE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03984" y="3806181"/>
                <a:ext cx="749263" cy="749263"/>
              </a:xfrm>
              <a:prstGeom prst="rect">
                <a:avLst/>
              </a:prstGeom>
            </p:spPr>
          </p:pic>
          <p:sp>
            <p:nvSpPr>
              <p:cNvPr id="20" name="TextBox 69">
                <a:extLst>
                  <a:ext uri="{FF2B5EF4-FFF2-40B4-BE49-F238E27FC236}">
                    <a16:creationId xmlns:a16="http://schemas.microsoft.com/office/drawing/2014/main" id="{297D3160-85C6-7C63-BDA6-3D6154E178CA}"/>
                  </a:ext>
                </a:extLst>
              </p:cNvPr>
              <p:cNvSpPr txBox="1"/>
              <p:nvPr userDrawn="1"/>
            </p:nvSpPr>
            <p:spPr>
              <a:xfrm>
                <a:off x="3172346" y="4976514"/>
                <a:ext cx="1012538" cy="276999"/>
              </a:xfrm>
              <a:prstGeom prst="rect">
                <a:avLst/>
              </a:prstGeom>
              <a:noFill/>
            </p:spPr>
            <p:txBody>
              <a:bodyPr wrap="square" rtlCol="0" anchor="ctr" anchorCtr="0">
                <a:spAutoFit/>
              </a:bodyPr>
              <a:lstStyle/>
              <a:p>
                <a:pPr algn="ctr"/>
                <a:r>
                  <a:rPr lang="sv-SE" sz="1200">
                    <a:solidFill>
                      <a:schemeClr val="accent5"/>
                    </a:solidFill>
                    <a:latin typeface="Franklin Gothic Medium" panose="020B0603020102020204" pitchFamily="34" charset="0"/>
                    <a:ea typeface="Montserrat" charset="0"/>
                    <a:cs typeface="Montserrat" charset="0"/>
                  </a:rPr>
                  <a:t>vinnova.se</a:t>
                </a:r>
              </a:p>
            </p:txBody>
          </p:sp>
        </p:grpSp>
      </p:grpSp>
      <p:pic>
        <p:nvPicPr>
          <p:cNvPr id="9" name="Bild 8">
            <a:extLst>
              <a:ext uri="{FF2B5EF4-FFF2-40B4-BE49-F238E27FC236}">
                <a16:creationId xmlns:a16="http://schemas.microsoft.com/office/drawing/2014/main" id="{3EA3A9B3-C569-AAA4-6B6A-8B326AC8F26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17928" y="5306627"/>
            <a:ext cx="2156143" cy="461264"/>
          </a:xfrm>
          <a:prstGeom prst="rect">
            <a:avLst/>
          </a:prstGeom>
        </p:spPr>
      </p:pic>
    </p:spTree>
    <p:extLst>
      <p:ext uri="{BB962C8B-B14F-4D97-AF65-F5344CB8AC3E}">
        <p14:creationId xmlns:p14="http://schemas.microsoft.com/office/powerpoint/2010/main" val="1439698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Tom - Grön">
    <p:bg>
      <p:bgPr>
        <a:solidFill>
          <a:schemeClr val="bg1"/>
        </a:solidFill>
        <a:effectLst/>
      </p:bgPr>
    </p:bg>
    <p:spTree>
      <p:nvGrpSpPr>
        <p:cNvPr id="1" name=""/>
        <p:cNvGrpSpPr/>
        <p:nvPr/>
      </p:nvGrpSpPr>
      <p:grpSpPr>
        <a:xfrm>
          <a:off x="0" y="0"/>
          <a:ext cx="0" cy="0"/>
          <a:chOff x="0" y="0"/>
          <a:chExt cx="0" cy="0"/>
        </a:xfrm>
      </p:grpSpPr>
      <p:pic>
        <p:nvPicPr>
          <p:cNvPr id="28" name="Bild 27">
            <a:extLst>
              <a:ext uri="{FF2B5EF4-FFF2-40B4-BE49-F238E27FC236}">
                <a16:creationId xmlns:a16="http://schemas.microsoft.com/office/drawing/2014/main" id="{D617B9FB-DB9F-3639-DEFC-AC6B237F1A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4617"/>
          </a:xfrm>
          <a:prstGeom prst="rect">
            <a:avLst/>
          </a:prstGeom>
        </p:spPr>
      </p:pic>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grpSp>
        <p:nvGrpSpPr>
          <p:cNvPr id="27" name="Grupp 26">
            <a:extLst>
              <a:ext uri="{FF2B5EF4-FFF2-40B4-BE49-F238E27FC236}">
                <a16:creationId xmlns:a16="http://schemas.microsoft.com/office/drawing/2014/main" id="{DF79DDCD-7F14-B67C-CE38-14F3F79C9D18}"/>
              </a:ext>
            </a:extLst>
          </p:cNvPr>
          <p:cNvGrpSpPr/>
          <p:nvPr userDrawn="1"/>
        </p:nvGrpSpPr>
        <p:grpSpPr>
          <a:xfrm>
            <a:off x="3334260" y="1414131"/>
            <a:ext cx="5523481" cy="3192753"/>
            <a:chOff x="3172346" y="2153093"/>
            <a:chExt cx="5523481" cy="3192753"/>
          </a:xfrm>
        </p:grpSpPr>
        <p:sp>
          <p:nvSpPr>
            <p:cNvPr id="6" name="textruta 5">
              <a:extLst>
                <a:ext uri="{FF2B5EF4-FFF2-40B4-BE49-F238E27FC236}">
                  <a16:creationId xmlns:a16="http://schemas.microsoft.com/office/drawing/2014/main" id="{BCBA9418-B75A-DC2A-4D5A-0A0C51568B24}"/>
                </a:ext>
              </a:extLst>
            </p:cNvPr>
            <p:cNvSpPr txBox="1"/>
            <p:nvPr userDrawn="1"/>
          </p:nvSpPr>
          <p:spPr>
            <a:xfrm>
              <a:off x="3838354" y="2153093"/>
              <a:ext cx="4189876" cy="923330"/>
            </a:xfrm>
            <a:prstGeom prst="rect">
              <a:avLst/>
            </a:prstGeom>
            <a:noFill/>
          </p:spPr>
          <p:txBody>
            <a:bodyPr wrap="square" lIns="0" tIns="0" rIns="0" bIns="0" rtlCol="0">
              <a:spAutoFit/>
            </a:bodyPr>
            <a:lstStyle/>
            <a:p>
              <a:pPr algn="ctr"/>
              <a:r>
                <a:rPr lang="sv-SE" sz="6000" err="1">
                  <a:solidFill>
                    <a:schemeClr val="tx2"/>
                  </a:solidFill>
                  <a:cs typeface="Arial" panose="020B0604020202020204" pitchFamily="34" charset="0"/>
                </a:rPr>
                <a:t>Thank</a:t>
              </a:r>
              <a:r>
                <a:rPr lang="sv-SE" sz="6000">
                  <a:solidFill>
                    <a:schemeClr val="tx2"/>
                  </a:solidFill>
                  <a:cs typeface="Arial" panose="020B0604020202020204" pitchFamily="34" charset="0"/>
                </a:rPr>
                <a:t> </a:t>
              </a:r>
              <a:r>
                <a:rPr lang="sv-SE" sz="6000" err="1">
                  <a:solidFill>
                    <a:schemeClr val="tx2"/>
                  </a:solidFill>
                  <a:cs typeface="Arial" panose="020B0604020202020204" pitchFamily="34" charset="0"/>
                </a:rPr>
                <a:t>you</a:t>
              </a:r>
              <a:r>
                <a:rPr lang="sv-SE" sz="6000">
                  <a:solidFill>
                    <a:schemeClr val="tx2"/>
                  </a:solidFill>
                  <a:cs typeface="Arial" panose="020B0604020202020204" pitchFamily="34" charset="0"/>
                </a:rPr>
                <a:t>!</a:t>
              </a:r>
            </a:p>
          </p:txBody>
        </p:sp>
        <p:grpSp>
          <p:nvGrpSpPr>
            <p:cNvPr id="26" name="Grupp 25">
              <a:extLst>
                <a:ext uri="{FF2B5EF4-FFF2-40B4-BE49-F238E27FC236}">
                  <a16:creationId xmlns:a16="http://schemas.microsoft.com/office/drawing/2014/main" id="{9E5C02EB-AB2E-C5D8-2335-F7CFE5185384}"/>
                </a:ext>
              </a:extLst>
            </p:cNvPr>
            <p:cNvGrpSpPr/>
            <p:nvPr userDrawn="1"/>
          </p:nvGrpSpPr>
          <p:grpSpPr>
            <a:xfrm>
              <a:off x="3172346" y="3806181"/>
              <a:ext cx="5523481" cy="1539665"/>
              <a:chOff x="3172346" y="3806181"/>
              <a:chExt cx="5523481" cy="1539665"/>
            </a:xfrm>
          </p:grpSpPr>
          <p:pic>
            <p:nvPicPr>
              <p:cNvPr id="8" name="Bild 7">
                <a:extLst>
                  <a:ext uri="{FF2B5EF4-FFF2-40B4-BE49-F238E27FC236}">
                    <a16:creationId xmlns:a16="http://schemas.microsoft.com/office/drawing/2014/main" id="{3754C3F1-2AC7-D86C-6F85-0F2ED1BB95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63268" y="3806181"/>
                <a:ext cx="754853" cy="754853"/>
              </a:xfrm>
              <a:prstGeom prst="rect">
                <a:avLst/>
              </a:prstGeom>
            </p:spPr>
          </p:pic>
          <p:sp>
            <p:nvSpPr>
              <p:cNvPr id="17" name="TextBox 66">
                <a:extLst>
                  <a:ext uri="{FF2B5EF4-FFF2-40B4-BE49-F238E27FC236}">
                    <a16:creationId xmlns:a16="http://schemas.microsoft.com/office/drawing/2014/main" id="{8711F597-5F04-CA90-66B9-998C933BC3CA}"/>
                  </a:ext>
                </a:extLst>
              </p:cNvPr>
              <p:cNvSpPr txBox="1"/>
              <p:nvPr userDrawn="1"/>
            </p:nvSpPr>
            <p:spPr>
              <a:xfrm>
                <a:off x="4739243" y="4884181"/>
                <a:ext cx="802903" cy="461665"/>
              </a:xfrm>
              <a:prstGeom prst="rect">
                <a:avLst/>
              </a:prstGeom>
              <a:noFill/>
            </p:spPr>
            <p:txBody>
              <a:bodyPr wrap="square" rtlCol="0" anchor="ctr" anchorCtr="0">
                <a:spAutoFit/>
              </a:bodyPr>
              <a:lstStyle/>
              <a:p>
                <a:pPr algn="ctr"/>
                <a:r>
                  <a:rPr lang="sv-SE" sz="1200" err="1">
                    <a:solidFill>
                      <a:schemeClr val="tx2"/>
                    </a:solidFill>
                    <a:latin typeface="Franklin Gothic Medium" panose="020B0603020102020204" pitchFamily="34" charset="0"/>
                    <a:ea typeface="Montserrat" charset="0"/>
                    <a:cs typeface="Montserrat" charset="0"/>
                  </a:rPr>
                  <a:t>company</a:t>
                </a:r>
                <a:r>
                  <a:rPr lang="sv-SE" sz="1200">
                    <a:solidFill>
                      <a:schemeClr val="tx2"/>
                    </a:solidFill>
                    <a:latin typeface="Franklin Gothic Medium" panose="020B0603020102020204" pitchFamily="34" charset="0"/>
                    <a:ea typeface="Montserrat" charset="0"/>
                    <a:cs typeface="Montserrat" charset="0"/>
                  </a:rPr>
                  <a:t>/</a:t>
                </a:r>
                <a:r>
                  <a:rPr lang="sv-SE" sz="1200" err="1">
                    <a:solidFill>
                      <a:schemeClr val="tx2"/>
                    </a:solidFill>
                    <a:latin typeface="Franklin Gothic Medium" panose="020B0603020102020204" pitchFamily="34" charset="0"/>
                    <a:ea typeface="Montserrat" charset="0"/>
                    <a:cs typeface="Montserrat" charset="0"/>
                  </a:rPr>
                  <a:t>vinnova</a:t>
                </a:r>
                <a:endParaRPr lang="sv-SE" sz="1200">
                  <a:solidFill>
                    <a:schemeClr val="tx2"/>
                  </a:solidFill>
                  <a:latin typeface="Franklin Gothic Medium" panose="020B0603020102020204" pitchFamily="34" charset="0"/>
                  <a:ea typeface="Montserrat" charset="0"/>
                  <a:cs typeface="Montserrat" charset="0"/>
                </a:endParaRPr>
              </a:p>
            </p:txBody>
          </p:sp>
          <p:pic>
            <p:nvPicPr>
              <p:cNvPr id="12" name="Bild 11">
                <a:extLst>
                  <a:ext uri="{FF2B5EF4-FFF2-40B4-BE49-F238E27FC236}">
                    <a16:creationId xmlns:a16="http://schemas.microsoft.com/office/drawing/2014/main" id="{3831AA6C-11CE-1945-4853-779E4D77CC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842184" y="3811772"/>
                <a:ext cx="754853" cy="749262"/>
              </a:xfrm>
              <a:prstGeom prst="rect">
                <a:avLst/>
              </a:prstGeom>
            </p:spPr>
          </p:pic>
          <p:sp>
            <p:nvSpPr>
              <p:cNvPr id="18" name="TextBox 67">
                <a:extLst>
                  <a:ext uri="{FF2B5EF4-FFF2-40B4-BE49-F238E27FC236}">
                    <a16:creationId xmlns:a16="http://schemas.microsoft.com/office/drawing/2014/main" id="{DD615C7E-422A-30B8-D1E0-ABF4AFBCB3BD}"/>
                  </a:ext>
                </a:extLst>
              </p:cNvPr>
              <p:cNvSpPr txBox="1"/>
              <p:nvPr userDrawn="1"/>
            </p:nvSpPr>
            <p:spPr>
              <a:xfrm>
                <a:off x="7743394" y="4976514"/>
                <a:ext cx="952433" cy="276999"/>
              </a:xfrm>
              <a:prstGeom prst="rect">
                <a:avLst/>
              </a:prstGeom>
              <a:noFill/>
            </p:spPr>
            <p:txBody>
              <a:bodyPr wrap="square" rtlCol="0" anchor="ctr" anchorCtr="0">
                <a:spAutoFit/>
              </a:bodyPr>
              <a:lstStyle/>
              <a:p>
                <a:pPr algn="ctr"/>
                <a:r>
                  <a:rPr lang="sv-SE" sz="1200">
                    <a:solidFill>
                      <a:schemeClr val="tx2"/>
                    </a:solidFill>
                    <a:latin typeface="Franklin Gothic Medium" panose="020B0603020102020204" pitchFamily="34" charset="0"/>
                    <a:ea typeface="Montserrat" charset="0"/>
                    <a:cs typeface="Montserrat" charset="0"/>
                  </a:rPr>
                  <a:t>/</a:t>
                </a:r>
                <a:r>
                  <a:rPr lang="sv-SE" sz="1200" err="1">
                    <a:solidFill>
                      <a:schemeClr val="tx2"/>
                    </a:solidFill>
                    <a:latin typeface="Franklin Gothic Medium" panose="020B0603020102020204" pitchFamily="34" charset="0"/>
                    <a:ea typeface="Montserrat" charset="0"/>
                    <a:cs typeface="Montserrat" charset="0"/>
                  </a:rPr>
                  <a:t>vinnovase</a:t>
                </a:r>
                <a:endParaRPr lang="sv-SE" sz="1200">
                  <a:solidFill>
                    <a:schemeClr val="tx2"/>
                  </a:solidFill>
                  <a:latin typeface="Franklin Gothic Medium" panose="020B0603020102020204" pitchFamily="34" charset="0"/>
                  <a:ea typeface="Montserrat" charset="0"/>
                  <a:cs typeface="Montserrat" charset="0"/>
                </a:endParaRPr>
              </a:p>
            </p:txBody>
          </p:sp>
          <p:pic>
            <p:nvPicPr>
              <p:cNvPr id="10" name="Bild 9">
                <a:extLst>
                  <a:ext uri="{FF2B5EF4-FFF2-40B4-BE49-F238E27FC236}">
                    <a16:creationId xmlns:a16="http://schemas.microsoft.com/office/drawing/2014/main" id="{7CFF462F-617B-259B-6AE3-B91A41C43B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5344" y="3806181"/>
                <a:ext cx="754853" cy="754853"/>
              </a:xfrm>
              <a:prstGeom prst="rect">
                <a:avLst/>
              </a:prstGeom>
            </p:spPr>
          </p:pic>
          <p:sp>
            <p:nvSpPr>
              <p:cNvPr id="19" name="TextBox 68">
                <a:extLst>
                  <a:ext uri="{FF2B5EF4-FFF2-40B4-BE49-F238E27FC236}">
                    <a16:creationId xmlns:a16="http://schemas.microsoft.com/office/drawing/2014/main" id="{4598DB2C-54B8-F7EB-8714-483EEE71C2FE}"/>
                  </a:ext>
                </a:extLst>
              </p:cNvPr>
              <p:cNvSpPr txBox="1"/>
              <p:nvPr userDrawn="1"/>
            </p:nvSpPr>
            <p:spPr>
              <a:xfrm>
                <a:off x="6096505" y="4976514"/>
                <a:ext cx="1092531" cy="276999"/>
              </a:xfrm>
              <a:prstGeom prst="rect">
                <a:avLst/>
              </a:prstGeom>
              <a:noFill/>
            </p:spPr>
            <p:txBody>
              <a:bodyPr wrap="square" rtlCol="0" anchor="ctr" anchorCtr="0">
                <a:spAutoFit/>
              </a:bodyPr>
              <a:lstStyle/>
              <a:p>
                <a:pPr algn="ctr"/>
                <a:r>
                  <a:rPr lang="sv-SE" sz="1200">
                    <a:solidFill>
                      <a:schemeClr val="tx2"/>
                    </a:solidFill>
                    <a:latin typeface="Franklin Gothic Medium" panose="020B0603020102020204" pitchFamily="34" charset="0"/>
                    <a:ea typeface="Montserrat" charset="0"/>
                    <a:cs typeface="Montserrat" charset="0"/>
                  </a:rPr>
                  <a:t>/</a:t>
                </a:r>
                <a:r>
                  <a:rPr lang="sv-SE" sz="1200" err="1">
                    <a:solidFill>
                      <a:schemeClr val="tx2"/>
                    </a:solidFill>
                    <a:latin typeface="Franklin Gothic Medium" panose="020B0603020102020204" pitchFamily="34" charset="0"/>
                    <a:ea typeface="Montserrat" charset="0"/>
                    <a:cs typeface="Montserrat" charset="0"/>
                  </a:rPr>
                  <a:t>vinnovase</a:t>
                </a:r>
                <a:endParaRPr lang="sv-SE" sz="1200">
                  <a:solidFill>
                    <a:schemeClr val="tx2"/>
                  </a:solidFill>
                  <a:latin typeface="Franklin Gothic Medium" panose="020B0603020102020204" pitchFamily="34" charset="0"/>
                  <a:ea typeface="Montserrat" charset="0"/>
                  <a:cs typeface="Montserrat" charset="0"/>
                </a:endParaRPr>
              </a:p>
            </p:txBody>
          </p:sp>
          <p:pic>
            <p:nvPicPr>
              <p:cNvPr id="14" name="Bild 13">
                <a:extLst>
                  <a:ext uri="{FF2B5EF4-FFF2-40B4-BE49-F238E27FC236}">
                    <a16:creationId xmlns:a16="http://schemas.microsoft.com/office/drawing/2014/main" id="{C2F2845A-B275-4B8E-56F7-6927B67FAAE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03984" y="3806181"/>
                <a:ext cx="749263" cy="749263"/>
              </a:xfrm>
              <a:prstGeom prst="rect">
                <a:avLst/>
              </a:prstGeom>
            </p:spPr>
          </p:pic>
          <p:sp>
            <p:nvSpPr>
              <p:cNvPr id="20" name="TextBox 69">
                <a:extLst>
                  <a:ext uri="{FF2B5EF4-FFF2-40B4-BE49-F238E27FC236}">
                    <a16:creationId xmlns:a16="http://schemas.microsoft.com/office/drawing/2014/main" id="{297D3160-85C6-7C63-BDA6-3D6154E178CA}"/>
                  </a:ext>
                </a:extLst>
              </p:cNvPr>
              <p:cNvSpPr txBox="1"/>
              <p:nvPr userDrawn="1"/>
            </p:nvSpPr>
            <p:spPr>
              <a:xfrm>
                <a:off x="3172346" y="4976514"/>
                <a:ext cx="1012538" cy="276999"/>
              </a:xfrm>
              <a:prstGeom prst="rect">
                <a:avLst/>
              </a:prstGeom>
              <a:noFill/>
            </p:spPr>
            <p:txBody>
              <a:bodyPr wrap="square" rtlCol="0" anchor="ctr" anchorCtr="0">
                <a:spAutoFit/>
              </a:bodyPr>
              <a:lstStyle/>
              <a:p>
                <a:pPr algn="ctr"/>
                <a:r>
                  <a:rPr lang="sv-SE" sz="1200">
                    <a:solidFill>
                      <a:schemeClr val="tx2"/>
                    </a:solidFill>
                    <a:latin typeface="Franklin Gothic Medium" panose="020B0603020102020204" pitchFamily="34" charset="0"/>
                    <a:ea typeface="Montserrat" charset="0"/>
                    <a:cs typeface="Montserrat" charset="0"/>
                  </a:rPr>
                  <a:t>vinnova.se</a:t>
                </a:r>
              </a:p>
            </p:txBody>
          </p:sp>
        </p:grpSp>
      </p:grpSp>
      <p:pic>
        <p:nvPicPr>
          <p:cNvPr id="25" name="Bild 24">
            <a:extLst>
              <a:ext uri="{FF2B5EF4-FFF2-40B4-BE49-F238E27FC236}">
                <a16:creationId xmlns:a16="http://schemas.microsoft.com/office/drawing/2014/main" id="{06300215-94A2-93CA-10FC-48AE1520283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17928" y="5306627"/>
            <a:ext cx="2156143" cy="461264"/>
          </a:xfrm>
          <a:prstGeom prst="rect">
            <a:avLst/>
          </a:prstGeom>
        </p:spPr>
      </p:pic>
    </p:spTree>
    <p:extLst>
      <p:ext uri="{BB962C8B-B14F-4D97-AF65-F5344CB8AC3E}">
        <p14:creationId xmlns:p14="http://schemas.microsoft.com/office/powerpoint/2010/main" val="2755691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694774" y="2103121"/>
            <a:ext cx="10802452" cy="2834622"/>
          </a:xfrm>
          <a:prstGeom prst="rect">
            <a:avLst/>
          </a:prstGeom>
          <a:noFill/>
        </p:spPr>
        <p:txBody>
          <a:bodyPr wrap="square" rtlCol="0">
            <a:spAutoFit/>
          </a:bodyPr>
          <a:lstStyle/>
          <a:p>
            <a:pPr algn="ctr">
              <a:lnSpc>
                <a:spcPct val="90000"/>
              </a:lnSpc>
            </a:pPr>
            <a:r>
              <a:rPr lang="sv-SE" sz="6600" b="1" kern="1200">
                <a:solidFill>
                  <a:schemeClr val="tx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794899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16496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Helsida bild">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0" y="0"/>
            <a:ext cx="12190476" cy="6858000"/>
          </a:xfrm>
        </p:spPr>
        <p:txBody>
          <a:bodyPr/>
          <a:lstStyle>
            <a:lvl1pPr marL="0" indent="0">
              <a:buFontTx/>
              <a:buNone/>
              <a:defRPr sz="1400"/>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2750837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50B0E38D-D261-4E96-A411-7DCB4337F383}"/>
              </a:ext>
            </a:extLst>
          </p:cNvPr>
          <p:cNvSpPr/>
          <p:nvPr userDrawn="1"/>
        </p:nvSpPr>
        <p:spPr bwMode="white">
          <a:xfrm>
            <a:off x="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Rubrik 1"/>
          <p:cNvSpPr>
            <a:spLocks noGrp="1"/>
          </p:cNvSpPr>
          <p:nvPr>
            <p:ph type="ctrTitle" hasCustomPrompt="1"/>
          </p:nvPr>
        </p:nvSpPr>
        <p:spPr>
          <a:xfrm>
            <a:off x="5506720" y="1930079"/>
            <a:ext cx="5372100" cy="2387600"/>
          </a:xfrm>
        </p:spPr>
        <p:txBody>
          <a:bodyPr anchor="t" anchorCtr="0"/>
          <a:lstStyle>
            <a:lvl1pPr algn="l">
              <a:lnSpc>
                <a:spcPct val="86000"/>
              </a:lnSpc>
              <a:defRPr lang="sv-SE" sz="6000" kern="1200" cap="none" spc="50" baseline="0" dirty="0">
                <a:solidFill>
                  <a:schemeClr val="accent1"/>
                </a:solidFill>
                <a:latin typeface="+mj-lt"/>
                <a:ea typeface="+mj-ea"/>
                <a:cs typeface="+mj-cs"/>
              </a:defRPr>
            </a:lvl1pPr>
          </a:lstStyle>
          <a:p>
            <a:r>
              <a:rPr lang="sv-SE"/>
              <a:t>Namnet på min presentation skriver jag här</a:t>
            </a:r>
          </a:p>
        </p:txBody>
      </p:sp>
      <p:sp>
        <p:nvSpPr>
          <p:cNvPr id="3" name="Underrubrik 2"/>
          <p:cNvSpPr>
            <a:spLocks noGrp="1"/>
          </p:cNvSpPr>
          <p:nvPr>
            <p:ph type="subTitle" idx="1" hasCustomPrompt="1"/>
          </p:nvPr>
        </p:nvSpPr>
        <p:spPr>
          <a:xfrm>
            <a:off x="5506720" y="4371658"/>
            <a:ext cx="5372100" cy="832802"/>
          </a:xfrm>
        </p:spPr>
        <p:txBody>
          <a:bodyPr>
            <a:no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Eventuell fördjupande underrubrik kan vara max två rader lång</a:t>
            </a:r>
          </a:p>
        </p:txBody>
      </p:sp>
      <p:pic>
        <p:nvPicPr>
          <p:cNvPr id="13" name="Bildobjekt 12">
            <a:extLst>
              <a:ext uri="{FF2B5EF4-FFF2-40B4-BE49-F238E27FC236}">
                <a16:creationId xmlns:a16="http://schemas.microsoft.com/office/drawing/2014/main" id="{6A563283-312E-4E06-A915-DA6994378C44}"/>
              </a:ext>
            </a:extLst>
          </p:cNvPr>
          <p:cNvPicPr>
            <a:picLocks noChangeAspect="1"/>
          </p:cNvPicPr>
          <p:nvPr userDrawn="1"/>
        </p:nvPicPr>
        <p:blipFill>
          <a:blip r:embed="rId3"/>
          <a:stretch>
            <a:fillRect/>
          </a:stretch>
        </p:blipFill>
        <p:spPr bwMode="black">
          <a:xfrm>
            <a:off x="511473" y="399190"/>
            <a:ext cx="2544986" cy="548670"/>
          </a:xfrm>
          <a:prstGeom prst="rect">
            <a:avLst/>
          </a:prstGeom>
        </p:spPr>
      </p:pic>
      <p:cxnSp>
        <p:nvCxnSpPr>
          <p:cNvPr id="17" name="Rak koppling 16">
            <a:extLst>
              <a:ext uri="{FF2B5EF4-FFF2-40B4-BE49-F238E27FC236}">
                <a16:creationId xmlns:a16="http://schemas.microsoft.com/office/drawing/2014/main" id="{557F95D7-5516-40DD-9C3D-D5AF6CB9212C}"/>
              </a:ext>
            </a:extLst>
          </p:cNvPr>
          <p:cNvCxnSpPr>
            <a:cxnSpLocks/>
          </p:cNvCxnSpPr>
          <p:nvPr userDrawn="1"/>
        </p:nvCxnSpPr>
        <p:spPr>
          <a:xfrm>
            <a:off x="5262563" y="2045494"/>
            <a:ext cx="0" cy="138350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latshållare för text 23">
            <a:extLst>
              <a:ext uri="{FF2B5EF4-FFF2-40B4-BE49-F238E27FC236}">
                <a16:creationId xmlns:a16="http://schemas.microsoft.com/office/drawing/2014/main" id="{CFE46A6A-2DDB-4D2B-BADD-77E389C6B19D}"/>
              </a:ext>
            </a:extLst>
          </p:cNvPr>
          <p:cNvSpPr>
            <a:spLocks noGrp="1"/>
          </p:cNvSpPr>
          <p:nvPr>
            <p:ph type="body" sz="quarter" idx="10" hasCustomPrompt="1"/>
          </p:nvPr>
        </p:nvSpPr>
        <p:spPr>
          <a:xfrm>
            <a:off x="1446028" y="2018336"/>
            <a:ext cx="3593492" cy="1049338"/>
          </a:xfrm>
        </p:spPr>
        <p:txBody>
          <a:bodyPr>
            <a:normAutofit/>
          </a:bodyPr>
          <a:lstStyle>
            <a:lvl1pPr marL="0" indent="0" algn="r">
              <a:lnSpc>
                <a:spcPct val="125000"/>
              </a:lnSpc>
              <a:buFontTx/>
              <a:buNone/>
              <a:defRPr lang="sv-SE" sz="1800" kern="1200" cap="all" baseline="0" dirty="0">
                <a:solidFill>
                  <a:schemeClr val="tx1"/>
                </a:solidFill>
                <a:latin typeface="+mn-lt"/>
                <a:ea typeface="+mn-ea"/>
                <a:cs typeface="+mn-cs"/>
              </a:defRPr>
            </a:lvl1pPr>
          </a:lstStyle>
          <a:p>
            <a:pPr marL="0" lvl="0" indent="0" algn="r" defTabSz="914400" rtl="0" eaLnBrk="1" latinLnBrk="0" hangingPunct="1">
              <a:lnSpc>
                <a:spcPct val="100000"/>
              </a:lnSpc>
              <a:spcBef>
                <a:spcPts val="0"/>
              </a:spcBef>
              <a:spcAft>
                <a:spcPts val="1000"/>
              </a:spcAft>
              <a:buClr>
                <a:schemeClr val="accent1"/>
              </a:buClr>
              <a:buFontTx/>
              <a:buNone/>
            </a:pPr>
            <a:r>
              <a:rPr lang="sv-SE"/>
              <a:t>Presentatörens Namn</a:t>
            </a:r>
          </a:p>
        </p:txBody>
      </p:sp>
    </p:spTree>
    <p:extLst>
      <p:ext uri="{BB962C8B-B14F-4D97-AF65-F5344CB8AC3E}">
        <p14:creationId xmlns:p14="http://schemas.microsoft.com/office/powerpoint/2010/main" val="190843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tartsi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217F321-548D-43D0-A6E9-AA58E2B37D23}"/>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Rubrik 1"/>
          <p:cNvSpPr>
            <a:spLocks noGrp="1"/>
          </p:cNvSpPr>
          <p:nvPr>
            <p:ph type="title" hasCustomPrompt="1"/>
          </p:nvPr>
        </p:nvSpPr>
        <p:spPr>
          <a:xfrm>
            <a:off x="731838" y="1117285"/>
            <a:ext cx="10728327" cy="1953174"/>
          </a:xfrm>
        </p:spPr>
        <p:txBody>
          <a:bodyPr anchor="t" anchorCtr="0"/>
          <a:lstStyle>
            <a:lvl1pPr algn="ctr">
              <a:defRPr lang="sv-SE" sz="6400" kern="1200" cap="none" spc="200" baseline="0" dirty="0">
                <a:solidFill>
                  <a:schemeClr val="accent1"/>
                </a:solidFill>
                <a:latin typeface="+mj-lt"/>
                <a:ea typeface="+mj-ea"/>
                <a:cs typeface="+mj-cs"/>
              </a:defRPr>
            </a:lvl1pPr>
          </a:lstStyle>
          <a:p>
            <a:r>
              <a:rPr lang="sv-SE"/>
              <a:t>Här skriver jag en rubrik</a:t>
            </a:r>
          </a:p>
        </p:txBody>
      </p:sp>
      <p:sp>
        <p:nvSpPr>
          <p:cNvPr id="3" name="Platshållare för text 2"/>
          <p:cNvSpPr>
            <a:spLocks noGrp="1"/>
          </p:cNvSpPr>
          <p:nvPr>
            <p:ph type="body" idx="1"/>
          </p:nvPr>
        </p:nvSpPr>
        <p:spPr>
          <a:xfrm>
            <a:off x="1720200" y="3082007"/>
            <a:ext cx="8751601" cy="706018"/>
          </a:xfrm>
        </p:spPr>
        <p:txBody>
          <a:bodyPr>
            <a:noAutofit/>
          </a:bodyPr>
          <a:lstStyle>
            <a:lvl1pPr marL="0" indent="0" algn="ctr">
              <a:spcBef>
                <a:spcPts val="0"/>
              </a:spcBef>
              <a:buNone/>
              <a:defRPr lang="sv-SE" sz="2400" kern="1200" cap="all" spc="100" baseline="0" dirty="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a:p>
            <a:pPr lvl="0"/>
            <a:r>
              <a:rPr lang="sv-SE"/>
              <a:t> </a:t>
            </a:r>
          </a:p>
        </p:txBody>
      </p:sp>
      <p:sp>
        <p:nvSpPr>
          <p:cNvPr id="11" name="Platshållare för datum 10">
            <a:extLst>
              <a:ext uri="{FF2B5EF4-FFF2-40B4-BE49-F238E27FC236}">
                <a16:creationId xmlns:a16="http://schemas.microsoft.com/office/drawing/2014/main" id="{80CD9110-D3DD-4CD6-87EB-B2135A10B5AB}"/>
              </a:ext>
            </a:extLst>
          </p:cNvPr>
          <p:cNvSpPr>
            <a:spLocks noGrp="1"/>
          </p:cNvSpPr>
          <p:nvPr>
            <p:ph type="dt" sz="half" idx="15"/>
          </p:nvPr>
        </p:nvSpPr>
        <p:spPr/>
        <p:txBody>
          <a:bodyPr/>
          <a:lstStyle/>
          <a:p>
            <a:r>
              <a:rPr lang="sv-SE"/>
              <a:t>201x-xx-xx</a:t>
            </a:r>
          </a:p>
        </p:txBody>
      </p:sp>
      <p:sp>
        <p:nvSpPr>
          <p:cNvPr id="12" name="Platshållare för sidfot 11">
            <a:extLst>
              <a:ext uri="{FF2B5EF4-FFF2-40B4-BE49-F238E27FC236}">
                <a16:creationId xmlns:a16="http://schemas.microsoft.com/office/drawing/2014/main" id="{7A493CC7-10DB-4836-BD4C-BEC4745E98A6}"/>
              </a:ext>
            </a:extLst>
          </p:cNvPr>
          <p:cNvSpPr>
            <a:spLocks noGrp="1"/>
          </p:cNvSpPr>
          <p:nvPr>
            <p:ph type="ftr" sz="quarter" idx="16"/>
          </p:nvPr>
        </p:nvSpPr>
        <p:spPr/>
        <p:txBody>
          <a:bodyPr/>
          <a:lstStyle/>
          <a:p>
            <a:r>
              <a:rPr lang="sv-SE"/>
              <a:t>Sidfot om man väljer att infoga en sådan i sin presentation</a:t>
            </a:r>
          </a:p>
        </p:txBody>
      </p:sp>
      <p:sp>
        <p:nvSpPr>
          <p:cNvPr id="13" name="Platshållare för bildnummer 12">
            <a:extLst>
              <a:ext uri="{FF2B5EF4-FFF2-40B4-BE49-F238E27FC236}">
                <a16:creationId xmlns:a16="http://schemas.microsoft.com/office/drawing/2014/main" id="{9C8BEDA0-4A63-471F-A2EC-1FBC5E4285BD}"/>
              </a:ext>
            </a:extLst>
          </p:cNvPr>
          <p:cNvSpPr>
            <a:spLocks noGrp="1"/>
          </p:cNvSpPr>
          <p:nvPr>
            <p:ph type="sldNum" sz="quarter" idx="17"/>
          </p:nvPr>
        </p:nvSpPr>
        <p:spPr/>
        <p:txBody>
          <a:bodyPr/>
          <a:lstStyle/>
          <a:p>
            <a:fld id="{E8645303-2AAE-45D1-913A-B06AE6474513}" type="slidenum">
              <a:rPr lang="sv-SE" smtClean="0"/>
              <a:pPr/>
              <a:t>‹#›</a:t>
            </a:fld>
            <a:endParaRPr lang="sv-SE"/>
          </a:p>
        </p:txBody>
      </p:sp>
      <p:pic>
        <p:nvPicPr>
          <p:cNvPr id="14" name="Bildobjekt 13">
            <a:extLst>
              <a:ext uri="{FF2B5EF4-FFF2-40B4-BE49-F238E27FC236}">
                <a16:creationId xmlns:a16="http://schemas.microsoft.com/office/drawing/2014/main" id="{9724A09D-9F1D-4D70-8378-67CA9AE0F50F}"/>
              </a:ext>
            </a:extLst>
          </p:cNvPr>
          <p:cNvPicPr>
            <a:picLocks noChangeAspect="1"/>
          </p:cNvPicPr>
          <p:nvPr userDrawn="1"/>
        </p:nvPicPr>
        <p:blipFill>
          <a:blip r:embed="rId3"/>
          <a:stretch>
            <a:fillRect/>
          </a:stretch>
        </p:blipFill>
        <p:spPr>
          <a:xfrm>
            <a:off x="4280451" y="4564101"/>
            <a:ext cx="3631096" cy="782823"/>
          </a:xfrm>
          <a:prstGeom prst="rect">
            <a:avLst/>
          </a:prstGeom>
        </p:spPr>
      </p:pic>
    </p:spTree>
    <p:extLst>
      <p:ext uri="{BB962C8B-B14F-4D97-AF65-F5344CB8AC3E}">
        <p14:creationId xmlns:p14="http://schemas.microsoft.com/office/powerpoint/2010/main" val="2381959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och innehå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874603" y="549275"/>
            <a:ext cx="10416925" cy="612775"/>
          </a:xfrm>
        </p:spPr>
        <p:txBody>
          <a:bodyPr/>
          <a:lstStyle>
            <a:lvl1pPr>
              <a:defRPr lang="sv-SE" sz="5400" kern="1200" cap="none" spc="200" baseline="0" dirty="0">
                <a:solidFill>
                  <a:schemeClr val="accent1"/>
                </a:solidFill>
                <a:latin typeface="+mj-lt"/>
                <a:ea typeface="+mj-ea"/>
                <a:cs typeface="+mj-cs"/>
              </a:defRPr>
            </a:lvl1pPr>
          </a:lstStyle>
          <a:p>
            <a:r>
              <a:rPr lang="sv-SE"/>
              <a:t>Klicka för att skriva rubrik</a:t>
            </a:r>
          </a:p>
        </p:txBody>
      </p:sp>
      <p:sp>
        <p:nvSpPr>
          <p:cNvPr id="11" name="Platshållare för innehåll 2">
            <a:extLst>
              <a:ext uri="{FF2B5EF4-FFF2-40B4-BE49-F238E27FC236}">
                <a16:creationId xmlns:a16="http://schemas.microsoft.com/office/drawing/2014/main" id="{C0414B1B-0A49-49BF-AED0-F0D4D1264854}"/>
              </a:ext>
            </a:extLst>
          </p:cNvPr>
          <p:cNvSpPr>
            <a:spLocks noGrp="1"/>
          </p:cNvSpPr>
          <p:nvPr>
            <p:ph idx="1"/>
          </p:nvPr>
        </p:nvSpPr>
        <p:spPr>
          <a:xfrm>
            <a:off x="874603" y="1437211"/>
            <a:ext cx="10416925" cy="4392612"/>
          </a:xfrm>
        </p:spPr>
        <p:txBody>
          <a:bodyPr>
            <a:normAutofit/>
          </a:bodyPr>
          <a:lstStyle>
            <a:lvl1pPr>
              <a:spcBef>
                <a:spcPts val="0"/>
              </a:spcBef>
              <a:defRPr lang="sv-SE" sz="2200" kern="1200" baseline="0" dirty="0">
                <a:solidFill>
                  <a:schemeClr val="tx1"/>
                </a:solidFill>
                <a:latin typeface="+mn-lt"/>
                <a:ea typeface="+mn-ea"/>
                <a:cs typeface="+mn-cs"/>
              </a:defRPr>
            </a:lvl1pPr>
            <a:lvl2pPr marL="460800" indent="-228600">
              <a:defRPr lang="sv-SE" sz="2200" kern="1200" baseline="0" dirty="0">
                <a:solidFill>
                  <a:schemeClr val="tx1"/>
                </a:solidFill>
                <a:latin typeface="+mn-lt"/>
                <a:ea typeface="+mn-ea"/>
                <a:cs typeface="+mn-cs"/>
              </a:defRPr>
            </a:lvl2pPr>
            <a:lvl3pPr marL="691200" indent="-228600">
              <a:defRPr lang="sv-SE" sz="2200" kern="1200" baseline="0" dirty="0">
                <a:solidFill>
                  <a:schemeClr val="tx1"/>
                </a:solidFill>
                <a:latin typeface="+mn-lt"/>
                <a:ea typeface="+mn-ea"/>
                <a:cs typeface="+mn-cs"/>
              </a:defRPr>
            </a:lvl3pPr>
            <a:lvl4pPr marL="921600" indent="-228600">
              <a:defRPr lang="sv-SE" sz="2200" kern="1200" baseline="0" dirty="0">
                <a:solidFill>
                  <a:schemeClr val="tx1"/>
                </a:solidFill>
                <a:latin typeface="+mn-lt"/>
                <a:ea typeface="+mn-ea"/>
                <a:cs typeface="+mn-cs"/>
              </a:defRPr>
            </a:lvl4pPr>
            <a:lvl5pPr marL="1116000" indent="-228600">
              <a:defRPr lang="sv-SE" sz="2200" kern="1200" baseline="0" dirty="0">
                <a:solidFill>
                  <a:schemeClr val="tx1"/>
                </a:solidFill>
                <a:latin typeface="+mn-lt"/>
                <a:ea typeface="+mn-ea"/>
                <a:cs typeface="+mn-cs"/>
              </a:defRPr>
            </a:lvl5pPr>
          </a:lstStyle>
          <a:p>
            <a:pPr lvl="0"/>
            <a:r>
              <a:rPr lang="sv-SE"/>
              <a:t>Redigera format för bakgrundstext</a:t>
            </a:r>
          </a:p>
          <a:p>
            <a:pPr marL="460800" lvl="1"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två</a:t>
            </a:r>
          </a:p>
          <a:p>
            <a:pPr marL="691200" lvl="2"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tre</a:t>
            </a:r>
          </a:p>
          <a:p>
            <a:pPr marL="921600" lvl="3"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fyra</a:t>
            </a:r>
          </a:p>
          <a:p>
            <a:pPr marL="1116000" lvl="4"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fem</a:t>
            </a:r>
          </a:p>
          <a:p>
            <a:pPr lvl="4"/>
            <a:endParaRPr lang="sv-SE"/>
          </a:p>
        </p:txBody>
      </p:sp>
      <p:sp>
        <p:nvSpPr>
          <p:cNvPr id="9" name="Platshållare för datum 8">
            <a:extLst>
              <a:ext uri="{FF2B5EF4-FFF2-40B4-BE49-F238E27FC236}">
                <a16:creationId xmlns:a16="http://schemas.microsoft.com/office/drawing/2014/main" id="{5343CA63-5BB3-4C11-90E2-E1E44A2D2CA8}"/>
              </a:ext>
            </a:extLst>
          </p:cNvPr>
          <p:cNvSpPr>
            <a:spLocks noGrp="1"/>
          </p:cNvSpPr>
          <p:nvPr>
            <p:ph type="dt" sz="half" idx="10"/>
          </p:nvPr>
        </p:nvSpPr>
        <p:spPr/>
        <p:txBody>
          <a:bodyPr/>
          <a:lstStyle/>
          <a:p>
            <a:r>
              <a:rPr lang="sv-SE"/>
              <a:t>201x-xx-xx</a:t>
            </a:r>
          </a:p>
        </p:txBody>
      </p:sp>
      <p:sp>
        <p:nvSpPr>
          <p:cNvPr id="10" name="Platshållare för sidfot 9">
            <a:extLst>
              <a:ext uri="{FF2B5EF4-FFF2-40B4-BE49-F238E27FC236}">
                <a16:creationId xmlns:a16="http://schemas.microsoft.com/office/drawing/2014/main" id="{43CCA1F8-46EE-4291-AD6C-D689606C8A1B}"/>
              </a:ext>
            </a:extLst>
          </p:cNvPr>
          <p:cNvSpPr>
            <a:spLocks noGrp="1"/>
          </p:cNvSpPr>
          <p:nvPr>
            <p:ph type="ftr" sz="quarter" idx="11"/>
          </p:nvPr>
        </p:nvSpPr>
        <p:spPr/>
        <p:txBody>
          <a:bodyPr/>
          <a:lstStyle/>
          <a:p>
            <a:r>
              <a:rPr lang="sv-SE"/>
              <a:t>Sidfot om man väljer att infoga en sådan i sin presentation</a:t>
            </a:r>
          </a:p>
        </p:txBody>
      </p:sp>
      <p:sp>
        <p:nvSpPr>
          <p:cNvPr id="12" name="Platshållare för bildnummer 11">
            <a:extLst>
              <a:ext uri="{FF2B5EF4-FFF2-40B4-BE49-F238E27FC236}">
                <a16:creationId xmlns:a16="http://schemas.microsoft.com/office/drawing/2014/main" id="{734C6280-2D97-4679-AB0D-ED6B1CBE6A19}"/>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62074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ida 4">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2A44191-897B-E5BC-15EB-E37B65716BAF}"/>
              </a:ext>
            </a:extLst>
          </p:cNvPr>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err="1">
              <a:cs typeface="Arial" panose="020B0604020202020204" pitchFamily="34" charset="0"/>
            </a:endParaRPr>
          </a:p>
        </p:txBody>
      </p:sp>
      <p:sp>
        <p:nvSpPr>
          <p:cNvPr id="19" name="Rektangel 18">
            <a:extLst>
              <a:ext uri="{FF2B5EF4-FFF2-40B4-BE49-F238E27FC236}">
                <a16:creationId xmlns:a16="http://schemas.microsoft.com/office/drawing/2014/main" id="{B2B50DA0-1693-550E-470D-7DF11F8C2F47}"/>
              </a:ext>
            </a:extLst>
          </p:cNvPr>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err="1">
              <a:cs typeface="Arial" panose="020B0604020202020204" pitchFamily="34" charset="0"/>
            </a:endParaRPr>
          </a:p>
        </p:txBody>
      </p:sp>
      <p:pic>
        <p:nvPicPr>
          <p:cNvPr id="14" name="Bild 13">
            <a:extLst>
              <a:ext uri="{FF2B5EF4-FFF2-40B4-BE49-F238E27FC236}">
                <a16:creationId xmlns:a16="http://schemas.microsoft.com/office/drawing/2014/main" id="{AE287A73-2E0F-45E2-4EEE-E6478DA7CB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1849100" cy="6858000"/>
          </a:xfrm>
          <a:prstGeom prst="rect">
            <a:avLst/>
          </a:prstGeom>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717612" y="6991199"/>
            <a:ext cx="815913" cy="260349"/>
          </a:xfrm>
        </p:spPr>
        <p:txBody>
          <a:bodyPr/>
          <a:lstStyle>
            <a:lvl1pPr>
              <a:defRPr>
                <a:solidFill>
                  <a:schemeClr val="tx1">
                    <a:lumMod val="65000"/>
                    <a:lumOff val="35000"/>
                    <a:alpha val="0"/>
                  </a:schemeClr>
                </a:solidFill>
              </a:defRPr>
            </a:lvl1pPr>
          </a:lstStyle>
          <a:p>
            <a:fld id="{FD403CD0-842C-4BCD-83D3-BB78B185EE38}" type="datetimeFigureOut">
              <a:rPr lang="sv-SE" smtClean="0"/>
              <a:pPr/>
              <a:t>2024-05-15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533525" y="6991199"/>
            <a:ext cx="6619875" cy="260349"/>
          </a:xfrm>
        </p:spPr>
        <p:txBody>
          <a:bodyPr/>
          <a:lstStyle>
            <a:lvl1pPr>
              <a:defRPr>
                <a:solidFill>
                  <a:schemeClr val="tx1">
                    <a:lumMod val="65000"/>
                    <a:lumOff val="35000"/>
                    <a:alpha val="0"/>
                  </a:schemeClr>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10599" y="6991199"/>
            <a:ext cx="2860677" cy="260349"/>
          </a:xfrm>
        </p:spPr>
        <p:txBody>
          <a:bodyPr/>
          <a:lstStyle>
            <a:lvl1pPr>
              <a:defRPr>
                <a:solidFill>
                  <a:schemeClr val="tx1">
                    <a:lumMod val="65000"/>
                    <a:lumOff val="35000"/>
                    <a:alpha val="0"/>
                  </a:schemeClr>
                </a:solidFill>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8CF9A8DE-EAFC-6A4E-06A1-36531540A78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9138" y="6487497"/>
            <a:ext cx="1457176" cy="166742"/>
          </a:xfrm>
          <a:prstGeom prst="rect">
            <a:avLst/>
          </a:prstGeom>
        </p:spPr>
      </p:pic>
      <p:sp>
        <p:nvSpPr>
          <p:cNvPr id="11" name="textruta 10">
            <a:extLst>
              <a:ext uri="{FF2B5EF4-FFF2-40B4-BE49-F238E27FC236}">
                <a16:creationId xmlns:a16="http://schemas.microsoft.com/office/drawing/2014/main" id="{C41AE6F0-8DC6-3C66-F09F-AF336AFA8B94}"/>
              </a:ext>
            </a:extLst>
          </p:cNvPr>
          <p:cNvSpPr txBox="1"/>
          <p:nvPr userDrawn="1"/>
        </p:nvSpPr>
        <p:spPr>
          <a:xfrm>
            <a:off x="0" y="-367488"/>
            <a:ext cx="5118100" cy="234287"/>
          </a:xfrm>
          <a:prstGeom prst="rect">
            <a:avLst/>
          </a:prstGeom>
          <a:solidFill>
            <a:schemeClr val="accent6"/>
          </a:solidFill>
        </p:spPr>
        <p:txBody>
          <a:bodyPr wrap="square" lIns="36000" tIns="36000" rIns="36000" bIns="36000" rtlCol="0">
            <a:spAutoFit/>
          </a:bodyPr>
          <a:lstStyle/>
          <a:p>
            <a:pPr algn="l"/>
            <a:r>
              <a:rPr lang="sv-SE" sz="1050">
                <a:solidFill>
                  <a:schemeClr val="bg1"/>
                </a:solidFill>
              </a:rPr>
              <a:t>För att ändra bild i bakgrunden: Högerklicka på bakgrunden, välj formatera bakgrund</a:t>
            </a:r>
          </a:p>
        </p:txBody>
      </p:sp>
      <p:sp>
        <p:nvSpPr>
          <p:cNvPr id="16" name="Rubrik 1">
            <a:extLst>
              <a:ext uri="{FF2B5EF4-FFF2-40B4-BE49-F238E27FC236}">
                <a16:creationId xmlns:a16="http://schemas.microsoft.com/office/drawing/2014/main" id="{504431FE-1F1A-C2CF-26FF-5971429220F0}"/>
              </a:ext>
            </a:extLst>
          </p:cNvPr>
          <p:cNvSpPr>
            <a:spLocks noGrp="1"/>
          </p:cNvSpPr>
          <p:nvPr>
            <p:ph type="ctrTitle"/>
          </p:nvPr>
        </p:nvSpPr>
        <p:spPr>
          <a:xfrm>
            <a:off x="719139" y="719138"/>
            <a:ext cx="8018462" cy="4017962"/>
          </a:xfrm>
          <a:prstGeom prst="rect">
            <a:avLst/>
          </a:prstGeom>
        </p:spPr>
        <p:txBody>
          <a:bodyPr anchor="b"/>
          <a:lstStyle>
            <a:lvl1pPr algn="l">
              <a:lnSpc>
                <a:spcPct val="70000"/>
              </a:lnSpc>
              <a:defRPr sz="6600">
                <a:solidFill>
                  <a:schemeClr val="accent5"/>
                </a:solidFill>
              </a:defRPr>
            </a:lvl1pPr>
          </a:lstStyle>
          <a:p>
            <a:r>
              <a:rPr lang="sv-SE"/>
              <a:t>Klicka här för att ändra mall för rubrikformat</a:t>
            </a:r>
          </a:p>
        </p:txBody>
      </p:sp>
      <p:sp>
        <p:nvSpPr>
          <p:cNvPr id="17" name="Underrubrik 2">
            <a:extLst>
              <a:ext uri="{FF2B5EF4-FFF2-40B4-BE49-F238E27FC236}">
                <a16:creationId xmlns:a16="http://schemas.microsoft.com/office/drawing/2014/main" id="{E48BD2C6-842F-5509-27D0-8585FE419024}"/>
              </a:ext>
            </a:extLst>
          </p:cNvPr>
          <p:cNvSpPr>
            <a:spLocks noGrp="1"/>
          </p:cNvSpPr>
          <p:nvPr>
            <p:ph type="subTitle" idx="1"/>
          </p:nvPr>
        </p:nvSpPr>
        <p:spPr>
          <a:xfrm>
            <a:off x="719139" y="4918075"/>
            <a:ext cx="8018462" cy="1219200"/>
          </a:xfrm>
        </p:spPr>
        <p:txBody>
          <a:bodyPr/>
          <a:lstStyle>
            <a:lvl1pPr marL="0" indent="0" algn="l">
              <a:buNone/>
              <a:defRPr sz="280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2873328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vå del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74602" y="549275"/>
            <a:ext cx="10416926" cy="612775"/>
          </a:xfrm>
        </p:spPr>
        <p:txBody>
          <a:bodyPr/>
          <a:lstStyle>
            <a:lvl1pPr>
              <a:defRPr lang="sv-SE" sz="5400" kern="1200" cap="none" spc="200" baseline="0" dirty="0">
                <a:solidFill>
                  <a:schemeClr val="accent1"/>
                </a:solidFill>
                <a:latin typeface="+mj-lt"/>
                <a:ea typeface="+mj-ea"/>
                <a:cs typeface="+mj-cs"/>
              </a:defRPr>
            </a:lvl1pPr>
          </a:lstStyle>
          <a:p>
            <a:r>
              <a:rPr lang="sv-SE"/>
              <a:t>Klicka för att skriva rubrik</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879785" y="2017769"/>
            <a:ext cx="5040000" cy="3859156"/>
          </a:xfrm>
        </p:spPr>
        <p:txBody>
          <a:bodyPr>
            <a:normAutofit/>
          </a:bodyPr>
          <a:lstStyle>
            <a:lvl1pPr marL="0" indent="0">
              <a:spcBef>
                <a:spcPts val="0"/>
              </a:spcBef>
              <a:buFontTx/>
              <a:buNone/>
              <a:defRPr lang="sv-SE" sz="2200" kern="1200" dirty="0">
                <a:solidFill>
                  <a:schemeClr val="tx1"/>
                </a:solidFill>
                <a:latin typeface="+mn-lt"/>
                <a:ea typeface="+mn-ea"/>
                <a:cs typeface="+mn-cs"/>
              </a:defRPr>
            </a:lvl1pPr>
            <a:lvl2pPr marL="460800" indent="-228600">
              <a:defRPr lang="sv-SE" sz="2200" kern="1200" dirty="0">
                <a:solidFill>
                  <a:schemeClr val="tx1"/>
                </a:solidFill>
                <a:latin typeface="+mn-lt"/>
                <a:ea typeface="+mn-ea"/>
                <a:cs typeface="+mn-cs"/>
              </a:defRPr>
            </a:lvl2pPr>
            <a:lvl3pPr marL="691200" indent="-228600">
              <a:defRPr lang="sv-SE" sz="2200" kern="1200" dirty="0">
                <a:solidFill>
                  <a:schemeClr val="tx1"/>
                </a:solidFill>
                <a:latin typeface="+mn-lt"/>
                <a:ea typeface="+mn-ea"/>
                <a:cs typeface="+mn-cs"/>
              </a:defRPr>
            </a:lvl3pPr>
            <a:lvl4pPr marL="921600" indent="-228600">
              <a:defRPr lang="sv-SE" sz="2200" kern="1200" dirty="0">
                <a:solidFill>
                  <a:schemeClr val="tx1"/>
                </a:solidFill>
                <a:latin typeface="+mn-lt"/>
                <a:ea typeface="+mn-ea"/>
                <a:cs typeface="+mn-cs"/>
              </a:defRPr>
            </a:lvl4pPr>
            <a:lvl5pPr marL="1116000" indent="-228600">
              <a:defRPr lang="sv-SE" sz="2200" kern="1200" dirty="0">
                <a:solidFill>
                  <a:schemeClr val="tx1"/>
                </a:solidFill>
                <a:latin typeface="+mn-lt"/>
                <a:ea typeface="+mn-ea"/>
                <a:cs typeface="+mn-cs"/>
              </a:defRPr>
            </a:lvl5pPr>
          </a:lstStyle>
          <a:p>
            <a:pPr lvl="0"/>
            <a:r>
              <a:rPr lang="sv-SE"/>
              <a:t>Redigera format för bakgrundstext</a:t>
            </a:r>
          </a:p>
          <a:p>
            <a:pPr marL="460800" lvl="1"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två</a:t>
            </a:r>
          </a:p>
          <a:p>
            <a:pPr marL="691200" lvl="2"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tre</a:t>
            </a:r>
          </a:p>
          <a:p>
            <a:pPr marL="921600" lvl="3"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fyra</a:t>
            </a:r>
          </a:p>
          <a:p>
            <a:pPr marL="1116000" lvl="4"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fem</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6251528" y="2017770"/>
            <a:ext cx="5040000" cy="3859156"/>
          </a:xfrm>
        </p:spPr>
        <p:txBody>
          <a:bodyPr>
            <a:normAutofit/>
          </a:bodyPr>
          <a:lstStyle>
            <a:lvl1pPr marL="0" indent="0">
              <a:buFontTx/>
              <a:buNone/>
              <a:defRPr lang="sv-SE" sz="2200" kern="1200" dirty="0">
                <a:solidFill>
                  <a:schemeClr val="tx1"/>
                </a:solidFill>
                <a:latin typeface="+mn-lt"/>
                <a:ea typeface="+mn-ea"/>
                <a:cs typeface="+mn-cs"/>
              </a:defRPr>
            </a:lvl1pPr>
            <a:lvl2pPr marL="460800" indent="-228600">
              <a:defRPr lang="sv-SE" sz="2200" kern="1200" dirty="0">
                <a:solidFill>
                  <a:schemeClr val="tx1"/>
                </a:solidFill>
                <a:latin typeface="+mn-lt"/>
                <a:ea typeface="+mn-ea"/>
                <a:cs typeface="+mn-cs"/>
              </a:defRPr>
            </a:lvl2pPr>
            <a:lvl3pPr marL="691200" indent="-228600">
              <a:defRPr lang="sv-SE" sz="2200" kern="1200" dirty="0">
                <a:solidFill>
                  <a:schemeClr val="tx1"/>
                </a:solidFill>
                <a:latin typeface="+mn-lt"/>
                <a:ea typeface="+mn-ea"/>
                <a:cs typeface="+mn-cs"/>
              </a:defRPr>
            </a:lvl3pPr>
            <a:lvl4pPr marL="921600" indent="-228600">
              <a:defRPr lang="sv-SE" sz="2200" kern="1200" dirty="0">
                <a:solidFill>
                  <a:schemeClr val="tx1"/>
                </a:solidFill>
                <a:latin typeface="+mn-lt"/>
                <a:ea typeface="+mn-ea"/>
                <a:cs typeface="+mn-cs"/>
              </a:defRPr>
            </a:lvl4pPr>
            <a:lvl5pPr marL="1116000" indent="-228600">
              <a:defRPr lang="sv-SE" sz="2200" kern="1200" dirty="0">
                <a:solidFill>
                  <a:schemeClr val="tx1"/>
                </a:solidFill>
                <a:latin typeface="+mn-lt"/>
                <a:ea typeface="+mn-ea"/>
                <a:cs typeface="+mn-cs"/>
              </a:defRPr>
            </a:lvl5pPr>
          </a:lstStyle>
          <a:p>
            <a:pPr lvl="0"/>
            <a:r>
              <a:rPr lang="sv-SE"/>
              <a:t>Redigera format för bakgrundstext</a:t>
            </a:r>
          </a:p>
          <a:p>
            <a:pPr marL="460800" lvl="1"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två</a:t>
            </a:r>
          </a:p>
          <a:p>
            <a:pPr marL="691200" lvl="2"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tre</a:t>
            </a:r>
          </a:p>
          <a:p>
            <a:pPr marL="921600" lvl="3"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fyra</a:t>
            </a:r>
          </a:p>
          <a:p>
            <a:pPr marL="1116000" lvl="4"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fem</a:t>
            </a:r>
          </a:p>
        </p:txBody>
      </p:sp>
      <p:sp>
        <p:nvSpPr>
          <p:cNvPr id="15" name="Platshållare för text 14">
            <a:extLst>
              <a:ext uri="{FF2B5EF4-FFF2-40B4-BE49-F238E27FC236}">
                <a16:creationId xmlns:a16="http://schemas.microsoft.com/office/drawing/2014/main" id="{369448CC-24A7-4660-9B4B-7705F87B873A}"/>
              </a:ext>
            </a:extLst>
          </p:cNvPr>
          <p:cNvSpPr>
            <a:spLocks noGrp="1"/>
          </p:cNvSpPr>
          <p:nvPr>
            <p:ph type="body" sz="quarter" idx="14"/>
          </p:nvPr>
        </p:nvSpPr>
        <p:spPr>
          <a:xfrm>
            <a:off x="874602" y="1263650"/>
            <a:ext cx="10416926" cy="573065"/>
          </a:xfrm>
        </p:spPr>
        <p:txBody>
          <a:bodyPr>
            <a:noAutofit/>
          </a:bodyPr>
          <a:lstStyle>
            <a:lvl1pPr marL="0" indent="0">
              <a:buFontTx/>
              <a:buNone/>
              <a:defRPr lang="sv-SE" sz="2400" kern="1200" cap="all" spc="100" baseline="0" dirty="0">
                <a:solidFill>
                  <a:schemeClr val="tx1"/>
                </a:solidFill>
                <a:latin typeface="+mn-lt"/>
                <a:ea typeface="+mn-ea"/>
                <a:cs typeface="+mn-cs"/>
              </a:defRPr>
            </a:lvl1pPr>
          </a:lstStyle>
          <a:p>
            <a:pPr lvl="0"/>
            <a:r>
              <a:rPr lang="sv-SE"/>
              <a:t>Redigera format för bakgrundstext</a:t>
            </a:r>
          </a:p>
        </p:txBody>
      </p:sp>
      <p:sp>
        <p:nvSpPr>
          <p:cNvPr id="10" name="Platshållare för datum 9">
            <a:extLst>
              <a:ext uri="{FF2B5EF4-FFF2-40B4-BE49-F238E27FC236}">
                <a16:creationId xmlns:a16="http://schemas.microsoft.com/office/drawing/2014/main" id="{359DAC14-2082-4F49-BA2E-9CA413E84D0E}"/>
              </a:ext>
            </a:extLst>
          </p:cNvPr>
          <p:cNvSpPr>
            <a:spLocks noGrp="1"/>
          </p:cNvSpPr>
          <p:nvPr>
            <p:ph type="dt" sz="half" idx="15"/>
          </p:nvPr>
        </p:nvSpPr>
        <p:spPr/>
        <p:txBody>
          <a:bodyPr/>
          <a:lstStyle/>
          <a:p>
            <a:r>
              <a:rPr lang="sv-SE"/>
              <a:t>201x-xx-xx</a:t>
            </a:r>
          </a:p>
        </p:txBody>
      </p:sp>
      <p:sp>
        <p:nvSpPr>
          <p:cNvPr id="12" name="Platshållare för sidfot 11">
            <a:extLst>
              <a:ext uri="{FF2B5EF4-FFF2-40B4-BE49-F238E27FC236}">
                <a16:creationId xmlns:a16="http://schemas.microsoft.com/office/drawing/2014/main" id="{ED04A4E4-7AC5-449A-B442-BA01AC7C585B}"/>
              </a:ext>
            </a:extLst>
          </p:cNvPr>
          <p:cNvSpPr>
            <a:spLocks noGrp="1"/>
          </p:cNvSpPr>
          <p:nvPr>
            <p:ph type="ftr" sz="quarter" idx="16"/>
          </p:nvPr>
        </p:nvSpPr>
        <p:spPr/>
        <p:txBody>
          <a:bodyPr/>
          <a:lstStyle/>
          <a:p>
            <a:r>
              <a:rPr lang="sv-SE"/>
              <a:t>Sidfot om man väljer att infoga en sådan i sin presentation</a:t>
            </a:r>
          </a:p>
        </p:txBody>
      </p:sp>
      <p:sp>
        <p:nvSpPr>
          <p:cNvPr id="13" name="Platshållare för bildnummer 12">
            <a:extLst>
              <a:ext uri="{FF2B5EF4-FFF2-40B4-BE49-F238E27FC236}">
                <a16:creationId xmlns:a16="http://schemas.microsoft.com/office/drawing/2014/main" id="{9D8EBDC4-4B58-409E-8280-9BE93E5C9253}"/>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302380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ytt 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721016" y="3759015"/>
            <a:ext cx="8749968" cy="706018"/>
          </a:xfrm>
        </p:spPr>
        <p:txBody>
          <a:bodyPr anchor="t" anchorCtr="0"/>
          <a:lstStyle>
            <a:lvl1pPr algn="ctr">
              <a:defRPr lang="sv-SE" sz="5400" kern="1200" cap="none" spc="200" baseline="0" dirty="0">
                <a:solidFill>
                  <a:schemeClr val="accent1"/>
                </a:solidFill>
                <a:latin typeface="+mj-lt"/>
                <a:ea typeface="+mj-ea"/>
                <a:cs typeface="+mj-cs"/>
              </a:defRPr>
            </a:lvl1pPr>
          </a:lstStyle>
          <a:p>
            <a:r>
              <a:rPr lang="sv-SE"/>
              <a:t>Här skriver jag en rubrik</a:t>
            </a:r>
          </a:p>
        </p:txBody>
      </p:sp>
      <p:sp>
        <p:nvSpPr>
          <p:cNvPr id="3" name="Platshållare för text 2"/>
          <p:cNvSpPr>
            <a:spLocks noGrp="1"/>
          </p:cNvSpPr>
          <p:nvPr>
            <p:ph type="body" idx="1"/>
          </p:nvPr>
        </p:nvSpPr>
        <p:spPr>
          <a:xfrm>
            <a:off x="1720200" y="4493179"/>
            <a:ext cx="8751601" cy="706018"/>
          </a:xfrm>
        </p:spPr>
        <p:txBody>
          <a:bodyPr>
            <a:noAutofit/>
          </a:bodyPr>
          <a:lstStyle>
            <a:lvl1pPr marL="0" indent="0" algn="ctr">
              <a:buNone/>
              <a:defRPr lang="sv-SE" sz="2400" kern="1200" cap="all" spc="100" baseline="0" dirty="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a:p>
            <a:pPr lvl="0"/>
            <a:r>
              <a:rPr lang="sv-SE"/>
              <a:t> </a:t>
            </a:r>
          </a:p>
        </p:txBody>
      </p:sp>
      <p:sp>
        <p:nvSpPr>
          <p:cNvPr id="10" name="Platshållare för text 15">
            <a:extLst>
              <a:ext uri="{FF2B5EF4-FFF2-40B4-BE49-F238E27FC236}">
                <a16:creationId xmlns:a16="http://schemas.microsoft.com/office/drawing/2014/main" id="{CD9DE3EB-22D2-45AA-9AE7-C016D140B34D}"/>
              </a:ext>
            </a:extLst>
          </p:cNvPr>
          <p:cNvSpPr>
            <a:spLocks noGrp="1"/>
          </p:cNvSpPr>
          <p:nvPr>
            <p:ph type="body" sz="quarter" idx="14" hasCustomPrompt="1"/>
          </p:nvPr>
        </p:nvSpPr>
        <p:spPr>
          <a:xfrm>
            <a:off x="3332750" y="901700"/>
            <a:ext cx="5538200" cy="2553697"/>
          </a:xfrm>
          <a:noFill/>
        </p:spPr>
        <p:txBody>
          <a:bodyPr lIns="0" anchor="ctr" anchorCtr="0">
            <a:noAutofit/>
          </a:bodyPr>
          <a:lstStyle>
            <a:lvl1pPr marL="0" indent="0" algn="ctr">
              <a:lnSpc>
                <a:spcPct val="100000"/>
              </a:lnSpc>
              <a:spcBef>
                <a:spcPts val="0"/>
              </a:spcBef>
              <a:buFontTx/>
              <a:buNone/>
              <a:defRPr sz="225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a:t>
            </a:r>
          </a:p>
        </p:txBody>
      </p:sp>
      <p:sp>
        <p:nvSpPr>
          <p:cNvPr id="11" name="Platshållare för datum 10">
            <a:extLst>
              <a:ext uri="{FF2B5EF4-FFF2-40B4-BE49-F238E27FC236}">
                <a16:creationId xmlns:a16="http://schemas.microsoft.com/office/drawing/2014/main" id="{80CD9110-D3DD-4CD6-87EB-B2135A10B5AB}"/>
              </a:ext>
            </a:extLst>
          </p:cNvPr>
          <p:cNvSpPr>
            <a:spLocks noGrp="1"/>
          </p:cNvSpPr>
          <p:nvPr>
            <p:ph type="dt" sz="half" idx="15"/>
          </p:nvPr>
        </p:nvSpPr>
        <p:spPr/>
        <p:txBody>
          <a:bodyPr/>
          <a:lstStyle/>
          <a:p>
            <a:r>
              <a:rPr lang="sv-SE"/>
              <a:t>201x-xx-xx</a:t>
            </a:r>
          </a:p>
        </p:txBody>
      </p:sp>
      <p:sp>
        <p:nvSpPr>
          <p:cNvPr id="12" name="Platshållare för sidfot 11">
            <a:extLst>
              <a:ext uri="{FF2B5EF4-FFF2-40B4-BE49-F238E27FC236}">
                <a16:creationId xmlns:a16="http://schemas.microsoft.com/office/drawing/2014/main" id="{7A493CC7-10DB-4836-BD4C-BEC4745E98A6}"/>
              </a:ext>
            </a:extLst>
          </p:cNvPr>
          <p:cNvSpPr>
            <a:spLocks noGrp="1"/>
          </p:cNvSpPr>
          <p:nvPr>
            <p:ph type="ftr" sz="quarter" idx="16"/>
          </p:nvPr>
        </p:nvSpPr>
        <p:spPr/>
        <p:txBody>
          <a:bodyPr/>
          <a:lstStyle/>
          <a:p>
            <a:r>
              <a:rPr lang="sv-SE"/>
              <a:t>Sidfot om man väljer att infoga en sådan i sin presentation</a:t>
            </a:r>
          </a:p>
        </p:txBody>
      </p:sp>
      <p:sp>
        <p:nvSpPr>
          <p:cNvPr id="13" name="Platshållare för bildnummer 12">
            <a:extLst>
              <a:ext uri="{FF2B5EF4-FFF2-40B4-BE49-F238E27FC236}">
                <a16:creationId xmlns:a16="http://schemas.microsoft.com/office/drawing/2014/main" id="{9C8BEDA0-4A63-471F-A2EC-1FBC5E4285BD}"/>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64835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Nytt avsnitt 2 / me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721016" y="2001838"/>
            <a:ext cx="8749968" cy="1693863"/>
          </a:xfrm>
        </p:spPr>
        <p:txBody>
          <a:bodyPr anchor="b" anchorCtr="0"/>
          <a:lstStyle>
            <a:lvl1pPr algn="ctr">
              <a:defRPr lang="sv-SE" sz="5400" kern="1200" cap="none" spc="200" baseline="0" dirty="0">
                <a:solidFill>
                  <a:schemeClr val="accent1"/>
                </a:solidFill>
                <a:latin typeface="+mj-lt"/>
                <a:ea typeface="+mj-ea"/>
                <a:cs typeface="+mj-cs"/>
              </a:defRPr>
            </a:lvl1pPr>
          </a:lstStyle>
          <a:p>
            <a:r>
              <a:rPr lang="sv-SE"/>
              <a:t>Här skriver jag en rubrik som kan vara två rader hög</a:t>
            </a:r>
          </a:p>
        </p:txBody>
      </p:sp>
      <p:sp>
        <p:nvSpPr>
          <p:cNvPr id="3" name="Platshållare för text 2"/>
          <p:cNvSpPr>
            <a:spLocks noGrp="1"/>
          </p:cNvSpPr>
          <p:nvPr>
            <p:ph type="body" idx="1" hasCustomPrompt="1"/>
          </p:nvPr>
        </p:nvSpPr>
        <p:spPr>
          <a:xfrm>
            <a:off x="1720200" y="3695116"/>
            <a:ext cx="8751601" cy="706018"/>
          </a:xfrm>
        </p:spPr>
        <p:txBody>
          <a:bodyPr>
            <a:noAutofit/>
          </a:bodyPr>
          <a:lstStyle>
            <a:lvl1pPr marL="0" indent="0" algn="ctr">
              <a:buNone/>
              <a:defRPr lang="sv-SE" sz="2400" kern="1200" cap="all" spc="100" baseline="0" dirty="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HÄR STÅR EN CENTRERAD LITE MINDRE RUBRIK</a:t>
            </a:r>
          </a:p>
          <a:p>
            <a:pPr lvl="0"/>
            <a:r>
              <a:rPr lang="sv-SE"/>
              <a:t> </a:t>
            </a:r>
          </a:p>
        </p:txBody>
      </p:sp>
      <p:sp>
        <p:nvSpPr>
          <p:cNvPr id="10" name="Platshållare för datum 9">
            <a:extLst>
              <a:ext uri="{FF2B5EF4-FFF2-40B4-BE49-F238E27FC236}">
                <a16:creationId xmlns:a16="http://schemas.microsoft.com/office/drawing/2014/main" id="{CA455E45-44CD-4111-8EE8-05750536330E}"/>
              </a:ext>
            </a:extLst>
          </p:cNvPr>
          <p:cNvSpPr>
            <a:spLocks noGrp="1"/>
          </p:cNvSpPr>
          <p:nvPr>
            <p:ph type="dt" sz="half" idx="10"/>
          </p:nvPr>
        </p:nvSpPr>
        <p:spPr/>
        <p:txBody>
          <a:bodyPr/>
          <a:lstStyle/>
          <a:p>
            <a:r>
              <a:rPr lang="sv-SE"/>
              <a:t>201x-xx-xx</a:t>
            </a:r>
          </a:p>
        </p:txBody>
      </p:sp>
      <p:sp>
        <p:nvSpPr>
          <p:cNvPr id="11" name="Platshållare för sidfot 10">
            <a:extLst>
              <a:ext uri="{FF2B5EF4-FFF2-40B4-BE49-F238E27FC236}">
                <a16:creationId xmlns:a16="http://schemas.microsoft.com/office/drawing/2014/main" id="{CE169D43-E56C-43B2-A53B-B1233392066B}"/>
              </a:ext>
            </a:extLst>
          </p:cNvPr>
          <p:cNvSpPr>
            <a:spLocks noGrp="1"/>
          </p:cNvSpPr>
          <p:nvPr>
            <p:ph type="ftr" sz="quarter" idx="11"/>
          </p:nvPr>
        </p:nvSpPr>
        <p:spPr/>
        <p:txBody>
          <a:bodyPr/>
          <a:lstStyle/>
          <a:p>
            <a:r>
              <a:rPr lang="sv-SE"/>
              <a:t>Sidfot om man väljer att infoga en sådan i sin presentation</a:t>
            </a:r>
          </a:p>
        </p:txBody>
      </p:sp>
      <p:sp>
        <p:nvSpPr>
          <p:cNvPr id="12" name="Platshållare för bildnummer 11">
            <a:extLst>
              <a:ext uri="{FF2B5EF4-FFF2-40B4-BE49-F238E27FC236}">
                <a16:creationId xmlns:a16="http://schemas.microsoft.com/office/drawing/2014/main" id="{E81E420E-B774-46DE-86D5-E8D60E3F2355}"/>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729174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nkt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74192" y="549275"/>
            <a:ext cx="10415452" cy="612775"/>
          </a:xfrm>
        </p:spPr>
        <p:txBody>
          <a:bodyPr/>
          <a:lstStyle>
            <a:lvl1pPr>
              <a:defRPr lang="sv-SE" sz="5400" kern="1200" cap="none" spc="200" baseline="0" dirty="0">
                <a:solidFill>
                  <a:schemeClr val="accent1"/>
                </a:solidFill>
                <a:latin typeface="+mj-lt"/>
                <a:ea typeface="+mj-ea"/>
                <a:cs typeface="+mj-cs"/>
              </a:defRPr>
            </a:lvl1pPr>
          </a:lstStyle>
          <a:p>
            <a:r>
              <a:rPr lang="sv-SE"/>
              <a:t>Klicka för att skriva rubrik</a:t>
            </a:r>
          </a:p>
        </p:txBody>
      </p:sp>
      <p:sp>
        <p:nvSpPr>
          <p:cNvPr id="15" name="Platshållare för text 14">
            <a:extLst>
              <a:ext uri="{FF2B5EF4-FFF2-40B4-BE49-F238E27FC236}">
                <a16:creationId xmlns:a16="http://schemas.microsoft.com/office/drawing/2014/main" id="{369448CC-24A7-4660-9B4B-7705F87B873A}"/>
              </a:ext>
            </a:extLst>
          </p:cNvPr>
          <p:cNvSpPr>
            <a:spLocks noGrp="1"/>
          </p:cNvSpPr>
          <p:nvPr>
            <p:ph type="body" sz="quarter" idx="14"/>
          </p:nvPr>
        </p:nvSpPr>
        <p:spPr>
          <a:xfrm>
            <a:off x="874192" y="1248454"/>
            <a:ext cx="10415452" cy="708025"/>
          </a:xfrm>
        </p:spPr>
        <p:txBody>
          <a:bodyPr>
            <a:noAutofit/>
          </a:bodyPr>
          <a:lstStyle>
            <a:lvl1pPr marL="0" indent="0">
              <a:buFontTx/>
              <a:buNone/>
              <a:defRPr lang="sv-SE" sz="2200" kern="1200" cap="all" spc="100" baseline="0" dirty="0">
                <a:solidFill>
                  <a:schemeClr val="tx1"/>
                </a:solidFill>
                <a:latin typeface="+mn-lt"/>
                <a:ea typeface="+mn-ea"/>
                <a:cs typeface="+mn-cs"/>
              </a:defRPr>
            </a:lvl1pPr>
          </a:lstStyle>
          <a:p>
            <a:pPr lvl="0"/>
            <a:r>
              <a:rPr lang="sv-SE"/>
              <a:t>Redigera format för bakgrundstext</a:t>
            </a:r>
          </a:p>
        </p:txBody>
      </p:sp>
      <p:sp>
        <p:nvSpPr>
          <p:cNvPr id="13" name="Platshållare för text 12">
            <a:extLst>
              <a:ext uri="{FF2B5EF4-FFF2-40B4-BE49-F238E27FC236}">
                <a16:creationId xmlns:a16="http://schemas.microsoft.com/office/drawing/2014/main" id="{B0121FF0-E953-4C06-8458-D5E4003E79EC}"/>
              </a:ext>
            </a:extLst>
          </p:cNvPr>
          <p:cNvSpPr>
            <a:spLocks noGrp="1"/>
          </p:cNvSpPr>
          <p:nvPr>
            <p:ph type="body" sz="quarter" idx="15"/>
          </p:nvPr>
        </p:nvSpPr>
        <p:spPr>
          <a:xfrm>
            <a:off x="874603" y="1990777"/>
            <a:ext cx="10416925" cy="3886147"/>
          </a:xfrm>
        </p:spPr>
        <p:txBody>
          <a:bodyPr numCol="2" spcCol="331200">
            <a:noAutofit/>
          </a:bodyPr>
          <a:lstStyle>
            <a:lvl1pPr>
              <a:lnSpc>
                <a:spcPct val="100000"/>
              </a:lnSpc>
              <a:defRPr lang="sv-SE" sz="2200" kern="1200" dirty="0">
                <a:solidFill>
                  <a:schemeClr val="tx1"/>
                </a:solidFill>
                <a:latin typeface="+mn-lt"/>
                <a:ea typeface="+mn-ea"/>
                <a:cs typeface="+mn-cs"/>
              </a:defRPr>
            </a:lvl1pPr>
            <a:lvl2pPr marL="460800" indent="-228600">
              <a:lnSpc>
                <a:spcPct val="100000"/>
              </a:lnSpc>
              <a:defRPr lang="sv-SE" sz="2200" kern="1200" dirty="0">
                <a:solidFill>
                  <a:schemeClr val="tx1"/>
                </a:solidFill>
                <a:latin typeface="+mn-lt"/>
                <a:ea typeface="+mn-ea"/>
                <a:cs typeface="+mn-cs"/>
              </a:defRPr>
            </a:lvl2pPr>
            <a:lvl3pPr marL="691200" indent="-228600">
              <a:lnSpc>
                <a:spcPct val="100000"/>
              </a:lnSpc>
              <a:defRPr lang="sv-SE" sz="2200" kern="1200" dirty="0">
                <a:solidFill>
                  <a:schemeClr val="tx1"/>
                </a:solidFill>
                <a:latin typeface="+mn-lt"/>
                <a:ea typeface="+mn-ea"/>
                <a:cs typeface="+mn-cs"/>
              </a:defRPr>
            </a:lvl3pPr>
            <a:lvl4pPr marL="921600" indent="-228600">
              <a:lnSpc>
                <a:spcPct val="100000"/>
              </a:lnSpc>
              <a:defRPr lang="sv-SE" sz="2200" kern="1200" dirty="0">
                <a:solidFill>
                  <a:schemeClr val="tx1"/>
                </a:solidFill>
                <a:latin typeface="+mn-lt"/>
                <a:ea typeface="+mn-ea"/>
                <a:cs typeface="+mn-cs"/>
              </a:defRPr>
            </a:lvl4pPr>
            <a:lvl5pPr marL="1116000" indent="-228600">
              <a:lnSpc>
                <a:spcPct val="100000"/>
              </a:lnSpc>
              <a:defRPr lang="sv-SE" sz="2200" kern="1200" dirty="0">
                <a:solidFill>
                  <a:schemeClr val="tx1"/>
                </a:solidFill>
                <a:latin typeface="+mn-lt"/>
                <a:ea typeface="+mn-ea"/>
                <a:cs typeface="+mn-cs"/>
              </a:defRPr>
            </a:lvl5pPr>
          </a:lstStyle>
          <a:p>
            <a:pPr lvl="0"/>
            <a:r>
              <a:rPr lang="sv-SE"/>
              <a:t>Redigera format för bakgrundstext</a:t>
            </a:r>
          </a:p>
          <a:p>
            <a:pPr marL="460800" lvl="1"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två</a:t>
            </a:r>
          </a:p>
          <a:p>
            <a:pPr marL="691200" lvl="2"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tre</a:t>
            </a:r>
          </a:p>
          <a:p>
            <a:pPr marL="921600" lvl="3"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fyra</a:t>
            </a:r>
          </a:p>
          <a:p>
            <a:pPr marL="1116000" lvl="4"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fem</a:t>
            </a:r>
          </a:p>
        </p:txBody>
      </p:sp>
      <p:sp>
        <p:nvSpPr>
          <p:cNvPr id="9" name="Platshållare för datum 8">
            <a:extLst>
              <a:ext uri="{FF2B5EF4-FFF2-40B4-BE49-F238E27FC236}">
                <a16:creationId xmlns:a16="http://schemas.microsoft.com/office/drawing/2014/main" id="{D5AA1B12-7DCA-4D3A-A1FE-FAEEA6BB7784}"/>
              </a:ext>
            </a:extLst>
          </p:cNvPr>
          <p:cNvSpPr>
            <a:spLocks noGrp="1"/>
          </p:cNvSpPr>
          <p:nvPr>
            <p:ph type="dt" sz="half" idx="16"/>
          </p:nvPr>
        </p:nvSpPr>
        <p:spPr/>
        <p:txBody>
          <a:bodyPr/>
          <a:lstStyle/>
          <a:p>
            <a:r>
              <a:rPr lang="sv-SE"/>
              <a:t>201x-xx-xx</a:t>
            </a:r>
          </a:p>
        </p:txBody>
      </p:sp>
      <p:sp>
        <p:nvSpPr>
          <p:cNvPr id="10" name="Platshållare för sidfot 9">
            <a:extLst>
              <a:ext uri="{FF2B5EF4-FFF2-40B4-BE49-F238E27FC236}">
                <a16:creationId xmlns:a16="http://schemas.microsoft.com/office/drawing/2014/main" id="{AD7AF76A-B1AF-40B6-8DF9-E0493E53AEA6}"/>
              </a:ext>
            </a:extLst>
          </p:cNvPr>
          <p:cNvSpPr>
            <a:spLocks noGrp="1"/>
          </p:cNvSpPr>
          <p:nvPr>
            <p:ph type="ftr" sz="quarter" idx="17"/>
          </p:nvPr>
        </p:nvSpPr>
        <p:spPr/>
        <p:txBody>
          <a:bodyPr/>
          <a:lstStyle/>
          <a:p>
            <a:r>
              <a:rPr lang="sv-SE"/>
              <a:t>Sidfot om man väljer att infoga en sådan i sin presentation</a:t>
            </a:r>
          </a:p>
        </p:txBody>
      </p:sp>
      <p:sp>
        <p:nvSpPr>
          <p:cNvPr id="11" name="Platshållare för bildnummer 10">
            <a:extLst>
              <a:ext uri="{FF2B5EF4-FFF2-40B4-BE49-F238E27FC236}">
                <a16:creationId xmlns:a16="http://schemas.microsoft.com/office/drawing/2014/main" id="{09332076-FA15-41C0-9FDC-9052E6FD50FC}"/>
              </a:ext>
            </a:extLst>
          </p:cNvPr>
          <p:cNvSpPr>
            <a:spLocks noGrp="1"/>
          </p:cNvSpPr>
          <p:nvPr>
            <p:ph type="sldNum" sz="quarter" idx="1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4161104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m. bild hög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Rubrik 1"/>
          <p:cNvSpPr>
            <a:spLocks noGrp="1"/>
          </p:cNvSpPr>
          <p:nvPr>
            <p:ph type="title" hasCustomPrompt="1"/>
          </p:nvPr>
        </p:nvSpPr>
        <p:spPr>
          <a:xfrm>
            <a:off x="714375" y="648335"/>
            <a:ext cx="4708525" cy="875306"/>
          </a:xfrm>
        </p:spPr>
        <p:txBody>
          <a:bodyPr/>
          <a:lstStyle>
            <a:lvl1pPr>
              <a:defRPr lang="sv-SE" sz="3600" kern="1200" cap="none" spc="100" baseline="0" dirty="0">
                <a:solidFill>
                  <a:schemeClr val="accent1"/>
                </a:solidFill>
                <a:latin typeface="+mj-lt"/>
                <a:ea typeface="+mj-ea"/>
                <a:cs typeface="+mj-cs"/>
              </a:defRPr>
            </a:lvl1pPr>
          </a:lstStyle>
          <a:p>
            <a:r>
              <a:rPr lang="sv-SE"/>
              <a:t>Klicka för att skriva rubrik</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14375" y="1828800"/>
            <a:ext cx="4708525" cy="4048125"/>
          </a:xfrm>
        </p:spPr>
        <p:txBody>
          <a:bodyPr>
            <a:normAutofit/>
          </a:bodyPr>
          <a:lstStyle>
            <a:lvl1pPr marL="0" indent="0">
              <a:buFontTx/>
              <a:buNone/>
              <a:defRPr lang="sv-SE" sz="2200" kern="1200" dirty="0">
                <a:solidFill>
                  <a:schemeClr val="tx1"/>
                </a:solidFill>
                <a:latin typeface="+mn-lt"/>
                <a:ea typeface="+mn-ea"/>
                <a:cs typeface="+mn-cs"/>
              </a:defRPr>
            </a:lvl1pPr>
            <a:lvl2pPr>
              <a:spcBef>
                <a:spcPts val="0"/>
              </a:spcBef>
              <a:defRPr lang="sv-SE" sz="2200" kern="1200" dirty="0">
                <a:solidFill>
                  <a:schemeClr val="tx1"/>
                </a:solidFill>
                <a:latin typeface="+mn-lt"/>
                <a:ea typeface="+mn-ea"/>
                <a:cs typeface="+mn-cs"/>
              </a:defRPr>
            </a:lvl2pPr>
            <a:lvl3pPr marL="691200" indent="-228600">
              <a:defRPr lang="sv-SE" sz="2200" kern="1200" dirty="0">
                <a:solidFill>
                  <a:schemeClr val="tx1"/>
                </a:solidFill>
                <a:latin typeface="+mn-lt"/>
                <a:ea typeface="+mn-ea"/>
                <a:cs typeface="+mn-cs"/>
              </a:defRPr>
            </a:lvl3pPr>
            <a:lvl4pPr>
              <a:spcBef>
                <a:spcPts val="0"/>
              </a:spcBef>
              <a:defRPr lang="sv-SE" sz="2200" kern="1200" dirty="0">
                <a:solidFill>
                  <a:schemeClr val="tx1"/>
                </a:solidFill>
                <a:latin typeface="+mn-lt"/>
                <a:ea typeface="+mn-ea"/>
                <a:cs typeface="+mn-cs"/>
              </a:defRPr>
            </a:lvl4pPr>
            <a:lvl5pPr>
              <a:spcBef>
                <a:spcPts val="0"/>
              </a:spcBef>
              <a:defRPr lang="sv-SE" sz="2200" kern="1200" dirty="0">
                <a:solidFill>
                  <a:schemeClr val="tx1"/>
                </a:solidFill>
                <a:latin typeface="+mn-lt"/>
                <a:ea typeface="+mn-ea"/>
                <a:cs typeface="+mn-cs"/>
              </a:defRPr>
            </a:lvl5pPr>
          </a:lstStyle>
          <a:p>
            <a:pPr lvl="0"/>
            <a:r>
              <a:rPr lang="sv-SE"/>
              <a:t>Redigera format för bakgrundstext</a:t>
            </a:r>
          </a:p>
          <a:p>
            <a:pPr lvl="1"/>
            <a:r>
              <a:rPr lang="sv-SE"/>
              <a:t>Nivå två</a:t>
            </a:r>
          </a:p>
          <a:p>
            <a:pPr marL="691200" lvl="2"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6096000" y="0"/>
            <a:ext cx="6094476" cy="685800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3"/>
            <a:stretch>
              <a:fillRect/>
            </a:stretch>
          </a:blipFill>
        </p:spPr>
        <p:txBody>
          <a:bodyPr/>
          <a:lstStyle>
            <a:lvl1pPr marL="0" indent="0">
              <a:buFontTx/>
              <a:buNone/>
              <a:defRPr/>
            </a:lvl1pPr>
          </a:lstStyle>
          <a:p>
            <a:pPr lvl="0"/>
            <a:r>
              <a:rPr lang="sv-SE"/>
              <a:t> </a:t>
            </a:r>
          </a:p>
        </p:txBody>
      </p:sp>
      <p:sp>
        <p:nvSpPr>
          <p:cNvPr id="11" name="Platshållare för datum 10">
            <a:extLst>
              <a:ext uri="{FF2B5EF4-FFF2-40B4-BE49-F238E27FC236}">
                <a16:creationId xmlns:a16="http://schemas.microsoft.com/office/drawing/2014/main" id="{FE0AF4A4-CD6A-47FA-B270-9BB1BFD1C8CE}"/>
              </a:ext>
            </a:extLst>
          </p:cNvPr>
          <p:cNvSpPr>
            <a:spLocks noGrp="1"/>
          </p:cNvSpPr>
          <p:nvPr>
            <p:ph type="dt" sz="half" idx="15"/>
          </p:nvPr>
        </p:nvSpPr>
        <p:spPr/>
        <p:txBody>
          <a:bodyPr/>
          <a:lstStyle/>
          <a:p>
            <a:r>
              <a:rPr lang="sv-SE"/>
              <a:t>201x-xx-xx</a:t>
            </a:r>
          </a:p>
        </p:txBody>
      </p:sp>
      <p:sp>
        <p:nvSpPr>
          <p:cNvPr id="12" name="Platshållare för sidfot 11">
            <a:extLst>
              <a:ext uri="{FF2B5EF4-FFF2-40B4-BE49-F238E27FC236}">
                <a16:creationId xmlns:a16="http://schemas.microsoft.com/office/drawing/2014/main" id="{A9B88A62-6A82-4077-8397-CEEBED230751}"/>
              </a:ext>
            </a:extLst>
          </p:cNvPr>
          <p:cNvSpPr>
            <a:spLocks noGrp="1"/>
          </p:cNvSpPr>
          <p:nvPr>
            <p:ph type="ftr" sz="quarter" idx="16"/>
          </p:nvPr>
        </p:nvSpPr>
        <p:spPr/>
        <p:txBody>
          <a:bodyPr/>
          <a:lstStyle/>
          <a:p>
            <a:r>
              <a:rPr lang="sv-SE"/>
              <a:t>Sidfot om man väljer att infoga en sådan i sin presentation</a:t>
            </a:r>
          </a:p>
        </p:txBody>
      </p:sp>
      <p:sp>
        <p:nvSpPr>
          <p:cNvPr id="13" name="Platshållare för bildnummer 12">
            <a:extLst>
              <a:ext uri="{FF2B5EF4-FFF2-40B4-BE49-F238E27FC236}">
                <a16:creationId xmlns:a16="http://schemas.microsoft.com/office/drawing/2014/main" id="{FBF559C9-DF5D-499A-A75C-E0A5C9E95702}"/>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473589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ext m. bild vän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Rubrik 1"/>
          <p:cNvSpPr>
            <a:spLocks noGrp="1"/>
          </p:cNvSpPr>
          <p:nvPr>
            <p:ph type="title" hasCustomPrompt="1"/>
          </p:nvPr>
        </p:nvSpPr>
        <p:spPr>
          <a:xfrm>
            <a:off x="6817463" y="648335"/>
            <a:ext cx="4708525" cy="875306"/>
          </a:xfrm>
        </p:spPr>
        <p:txBody>
          <a:bodyPr/>
          <a:lstStyle>
            <a:lvl1pPr>
              <a:defRPr lang="sv-SE" sz="3600" kern="1200" cap="none" spc="100" baseline="0" dirty="0">
                <a:solidFill>
                  <a:schemeClr val="accent1"/>
                </a:solidFill>
                <a:latin typeface="+mj-lt"/>
                <a:ea typeface="+mj-ea"/>
                <a:cs typeface="+mj-cs"/>
              </a:defRPr>
            </a:lvl1pPr>
          </a:lstStyle>
          <a:p>
            <a:r>
              <a:rPr lang="sv-SE"/>
              <a:t>Klicka för att skriva rubrik</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817463" y="2017770"/>
            <a:ext cx="4708525" cy="3859156"/>
          </a:xfrm>
        </p:spPr>
        <p:txBody>
          <a:bodyPr>
            <a:normAutofit/>
          </a:bodyPr>
          <a:lstStyle>
            <a:lvl1pPr marL="0" indent="0">
              <a:buFontTx/>
              <a:buNone/>
              <a:defRPr lang="sv-SE" sz="2200" kern="1200" dirty="0">
                <a:solidFill>
                  <a:schemeClr val="tx1"/>
                </a:solidFill>
                <a:latin typeface="+mn-lt"/>
                <a:ea typeface="+mn-ea"/>
                <a:cs typeface="+mn-cs"/>
              </a:defRPr>
            </a:lvl1pPr>
            <a:lvl2pPr marL="460800" indent="-228600">
              <a:defRPr lang="sv-SE" sz="2200" kern="1200" dirty="0">
                <a:solidFill>
                  <a:schemeClr val="tx1"/>
                </a:solidFill>
                <a:latin typeface="+mn-lt"/>
                <a:ea typeface="+mn-ea"/>
                <a:cs typeface="+mn-cs"/>
              </a:defRPr>
            </a:lvl2pPr>
            <a:lvl3pPr>
              <a:spcBef>
                <a:spcPts val="0"/>
              </a:spcBef>
              <a:defRPr lang="sv-SE" sz="2200" kern="1200" dirty="0">
                <a:solidFill>
                  <a:schemeClr val="tx1"/>
                </a:solidFill>
                <a:latin typeface="+mn-lt"/>
                <a:ea typeface="+mn-ea"/>
                <a:cs typeface="+mn-cs"/>
              </a:defRPr>
            </a:lvl3pPr>
            <a:lvl4pPr>
              <a:spcBef>
                <a:spcPts val="0"/>
              </a:spcBef>
              <a:defRPr lang="sv-SE" sz="2200" kern="1200" dirty="0">
                <a:solidFill>
                  <a:schemeClr val="tx1"/>
                </a:solidFill>
                <a:latin typeface="+mn-lt"/>
                <a:ea typeface="+mn-ea"/>
                <a:cs typeface="+mn-cs"/>
              </a:defRPr>
            </a:lvl4pPr>
            <a:lvl5pPr>
              <a:spcBef>
                <a:spcPts val="0"/>
              </a:spcBef>
              <a:defRPr lang="sv-SE" sz="2200" kern="1200" dirty="0">
                <a:solidFill>
                  <a:schemeClr val="tx1"/>
                </a:solidFill>
                <a:latin typeface="+mn-lt"/>
                <a:ea typeface="+mn-ea"/>
                <a:cs typeface="+mn-cs"/>
              </a:defRPr>
            </a:lvl5pPr>
          </a:lstStyle>
          <a:p>
            <a:pPr lvl="0"/>
            <a:r>
              <a:rPr lang="sv-SE"/>
              <a:t>Redigera format för bakgrundstext</a:t>
            </a:r>
          </a:p>
          <a:p>
            <a:pPr marL="460800" lvl="1"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1200" y="0"/>
            <a:ext cx="6094476" cy="685800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3"/>
            <a:stretch>
              <a:fillRect/>
            </a:stretch>
          </a:blipFill>
        </p:spPr>
        <p:txBody>
          <a:bodyPr/>
          <a:lstStyle>
            <a:lvl1pPr marL="0" indent="0">
              <a:buFontTx/>
              <a:buNone/>
              <a:defRPr/>
            </a:lvl1pPr>
          </a:lstStyle>
          <a:p>
            <a:pPr lvl="0"/>
            <a:r>
              <a:rPr lang="sv-SE"/>
              <a:t> </a:t>
            </a:r>
          </a:p>
        </p:txBody>
      </p:sp>
      <p:sp>
        <p:nvSpPr>
          <p:cNvPr id="11" name="Platshållare för datum 10">
            <a:extLst>
              <a:ext uri="{FF2B5EF4-FFF2-40B4-BE49-F238E27FC236}">
                <a16:creationId xmlns:a16="http://schemas.microsoft.com/office/drawing/2014/main" id="{FE0AF4A4-CD6A-47FA-B270-9BB1BFD1C8CE}"/>
              </a:ext>
            </a:extLst>
          </p:cNvPr>
          <p:cNvSpPr>
            <a:spLocks noGrp="1"/>
          </p:cNvSpPr>
          <p:nvPr>
            <p:ph type="dt" sz="half" idx="15"/>
          </p:nvPr>
        </p:nvSpPr>
        <p:spPr/>
        <p:txBody>
          <a:bodyPr/>
          <a:lstStyle/>
          <a:p>
            <a:r>
              <a:rPr lang="sv-SE"/>
              <a:t>201x-xx-xx</a:t>
            </a:r>
          </a:p>
        </p:txBody>
      </p:sp>
      <p:sp>
        <p:nvSpPr>
          <p:cNvPr id="12" name="Platshållare för sidfot 11">
            <a:extLst>
              <a:ext uri="{FF2B5EF4-FFF2-40B4-BE49-F238E27FC236}">
                <a16:creationId xmlns:a16="http://schemas.microsoft.com/office/drawing/2014/main" id="{A9B88A62-6A82-4077-8397-CEEBED230751}"/>
              </a:ext>
            </a:extLst>
          </p:cNvPr>
          <p:cNvSpPr>
            <a:spLocks noGrp="1"/>
          </p:cNvSpPr>
          <p:nvPr>
            <p:ph type="ftr" sz="quarter" idx="16"/>
          </p:nvPr>
        </p:nvSpPr>
        <p:spPr/>
        <p:txBody>
          <a:bodyPr/>
          <a:lstStyle/>
          <a:p>
            <a:r>
              <a:rPr lang="sv-SE"/>
              <a:t>Sidfot om man väljer att infoga en sådan i sin presentation</a:t>
            </a:r>
          </a:p>
        </p:txBody>
      </p:sp>
      <p:sp>
        <p:nvSpPr>
          <p:cNvPr id="13" name="Platshållare för bildnummer 12">
            <a:extLst>
              <a:ext uri="{FF2B5EF4-FFF2-40B4-BE49-F238E27FC236}">
                <a16:creationId xmlns:a16="http://schemas.microsoft.com/office/drawing/2014/main" id="{FBF559C9-DF5D-499A-A75C-E0A5C9E95702}"/>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515153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m. bild vinke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095999" y="3528216"/>
            <a:ext cx="5364961" cy="612775"/>
          </a:xfrm>
        </p:spPr>
        <p:txBody>
          <a:bodyPr/>
          <a:lstStyle>
            <a:lvl1pPr algn="r" defTabSz="914400" rtl="0" eaLnBrk="1" latinLnBrk="0" hangingPunct="1">
              <a:lnSpc>
                <a:spcPct val="80000"/>
              </a:lnSpc>
              <a:spcBef>
                <a:spcPct val="0"/>
              </a:spcBef>
              <a:buNone/>
              <a:defRPr lang="sv-SE" sz="5600" kern="1200" cap="none" spc="200" baseline="0" dirty="0">
                <a:solidFill>
                  <a:schemeClr val="accent1"/>
                </a:solidFill>
                <a:latin typeface="+mj-lt"/>
                <a:ea typeface="+mj-ea"/>
                <a:cs typeface="+mj-cs"/>
              </a:defRPr>
            </a:lvl1pPr>
          </a:lstStyle>
          <a:p>
            <a:r>
              <a:rPr lang="sv-SE"/>
              <a:t>Rubrik på en rad</a:t>
            </a:r>
          </a:p>
        </p:txBody>
      </p:sp>
      <p:sp>
        <p:nvSpPr>
          <p:cNvPr id="27" name="Platshållare för text 21">
            <a:extLst>
              <a:ext uri="{FF2B5EF4-FFF2-40B4-BE49-F238E27FC236}">
                <a16:creationId xmlns:a16="http://schemas.microsoft.com/office/drawing/2014/main" id="{A3500091-F4F6-4ADD-91E1-3A04CE8FCC97}"/>
              </a:ext>
            </a:extLst>
          </p:cNvPr>
          <p:cNvSpPr>
            <a:spLocks noGrp="1"/>
          </p:cNvSpPr>
          <p:nvPr>
            <p:ph type="body" sz="quarter" idx="20"/>
          </p:nvPr>
        </p:nvSpPr>
        <p:spPr>
          <a:xfrm>
            <a:off x="6095999" y="4274171"/>
            <a:ext cx="5364163" cy="1602753"/>
          </a:xfrm>
        </p:spPr>
        <p:txBody>
          <a:bodyPr>
            <a:normAutofit/>
          </a:bodyPr>
          <a:lstStyle>
            <a:lvl1pPr marL="0" indent="0" algn="r">
              <a:spcBef>
                <a:spcPts val="0"/>
              </a:spcBef>
              <a:buClr>
                <a:schemeClr val="accent3"/>
              </a:buClr>
              <a:buFontTx/>
              <a:buNone/>
              <a:defRPr lang="sv-SE" sz="2200" kern="1200" dirty="0">
                <a:solidFill>
                  <a:schemeClr val="tx1"/>
                </a:solidFill>
                <a:latin typeface="+mn-lt"/>
                <a:ea typeface="+mn-ea"/>
                <a:cs typeface="+mn-cs"/>
              </a:defRPr>
            </a:lvl1pPr>
          </a:lstStyle>
          <a:p>
            <a:pPr lvl="0"/>
            <a:r>
              <a:rPr lang="sv-SE"/>
              <a:t>Redigera format för bakgrundstext</a:t>
            </a:r>
          </a:p>
        </p:txBody>
      </p:sp>
      <p:sp>
        <p:nvSpPr>
          <p:cNvPr id="11" name="Platshållare för bild 10">
            <a:extLst>
              <a:ext uri="{FF2B5EF4-FFF2-40B4-BE49-F238E27FC236}">
                <a16:creationId xmlns:a16="http://schemas.microsoft.com/office/drawing/2014/main" id="{929C3813-C303-4883-B1D8-6FA43CBE0EBF}"/>
              </a:ext>
            </a:extLst>
          </p:cNvPr>
          <p:cNvSpPr>
            <a:spLocks noGrp="1" noChangeAspect="1"/>
          </p:cNvSpPr>
          <p:nvPr>
            <p:ph type="pic" sz="quarter" idx="21" hasCustomPrompt="1"/>
          </p:nvPr>
        </p:nvSpPr>
        <p:spPr>
          <a:xfrm>
            <a:off x="1" y="-10044"/>
            <a:ext cx="7372350" cy="6889957"/>
          </a:xfrm>
          <a:custGeom>
            <a:avLst/>
            <a:gdLst>
              <a:gd name="connsiteX0" fmla="*/ 0 w 7289800"/>
              <a:gd name="connsiteY0" fmla="*/ 6858000 h 6858000"/>
              <a:gd name="connsiteX1" fmla="*/ 1714500 w 7289800"/>
              <a:gd name="connsiteY1" fmla="*/ 0 h 6858000"/>
              <a:gd name="connsiteX2" fmla="*/ 7289800 w 7289800"/>
              <a:gd name="connsiteY2" fmla="*/ 0 h 6858000"/>
              <a:gd name="connsiteX3" fmla="*/ 5575300 w 7289800"/>
              <a:gd name="connsiteY3" fmla="*/ 6858000 h 6858000"/>
              <a:gd name="connsiteX4" fmla="*/ 0 w 7289800"/>
              <a:gd name="connsiteY4" fmla="*/ 6858000 h 6858000"/>
              <a:gd name="connsiteX0" fmla="*/ 0 w 7289800"/>
              <a:gd name="connsiteY0" fmla="*/ 6858000 h 6858000"/>
              <a:gd name="connsiteX1" fmla="*/ 1714500 w 7289800"/>
              <a:gd name="connsiteY1" fmla="*/ 0 h 6858000"/>
              <a:gd name="connsiteX2" fmla="*/ 7289800 w 7289800"/>
              <a:gd name="connsiteY2" fmla="*/ 0 h 6858000"/>
              <a:gd name="connsiteX3" fmla="*/ 4445000 w 7289800"/>
              <a:gd name="connsiteY3" fmla="*/ 6845300 h 6858000"/>
              <a:gd name="connsiteX4" fmla="*/ 0 w 7289800"/>
              <a:gd name="connsiteY4" fmla="*/ 6858000 h 6858000"/>
              <a:gd name="connsiteX0" fmla="*/ 0 w 7289800"/>
              <a:gd name="connsiteY0" fmla="*/ 6858000 h 6858000"/>
              <a:gd name="connsiteX1" fmla="*/ 0 w 7289800"/>
              <a:gd name="connsiteY1" fmla="*/ 12700 h 6858000"/>
              <a:gd name="connsiteX2" fmla="*/ 7289800 w 7289800"/>
              <a:gd name="connsiteY2" fmla="*/ 0 h 6858000"/>
              <a:gd name="connsiteX3" fmla="*/ 4445000 w 7289800"/>
              <a:gd name="connsiteY3" fmla="*/ 6845300 h 6858000"/>
              <a:gd name="connsiteX4" fmla="*/ 0 w 7289800"/>
              <a:gd name="connsiteY4" fmla="*/ 6858000 h 6858000"/>
              <a:gd name="connsiteX0" fmla="*/ 0 w 7315200"/>
              <a:gd name="connsiteY0" fmla="*/ 6845300 h 6845300"/>
              <a:gd name="connsiteX1" fmla="*/ 0 w 7315200"/>
              <a:gd name="connsiteY1" fmla="*/ 0 h 6845300"/>
              <a:gd name="connsiteX2" fmla="*/ 7315200 w 7315200"/>
              <a:gd name="connsiteY2" fmla="*/ 12700 h 6845300"/>
              <a:gd name="connsiteX3" fmla="*/ 4445000 w 7315200"/>
              <a:gd name="connsiteY3" fmla="*/ 6832600 h 6845300"/>
              <a:gd name="connsiteX4" fmla="*/ 0 w 7315200"/>
              <a:gd name="connsiteY4" fmla="*/ 6845300 h 6845300"/>
              <a:gd name="connsiteX0" fmla="*/ 0 w 7315200"/>
              <a:gd name="connsiteY0" fmla="*/ 6845300 h 6845300"/>
              <a:gd name="connsiteX1" fmla="*/ 0 w 7315200"/>
              <a:gd name="connsiteY1" fmla="*/ 0 h 6845300"/>
              <a:gd name="connsiteX2" fmla="*/ 7315200 w 7315200"/>
              <a:gd name="connsiteY2" fmla="*/ 12700 h 6845300"/>
              <a:gd name="connsiteX3" fmla="*/ 4445000 w 7315200"/>
              <a:gd name="connsiteY3" fmla="*/ 6832600 h 6845300"/>
              <a:gd name="connsiteX4" fmla="*/ 0 w 7315200"/>
              <a:gd name="connsiteY4" fmla="*/ 6845300 h 6845300"/>
              <a:gd name="connsiteX0" fmla="*/ 0 w 7315200"/>
              <a:gd name="connsiteY0" fmla="*/ 6855253 h 6855253"/>
              <a:gd name="connsiteX1" fmla="*/ 0 w 7315200"/>
              <a:gd name="connsiteY1" fmla="*/ 9953 h 6855253"/>
              <a:gd name="connsiteX2" fmla="*/ 7315200 w 7315200"/>
              <a:gd name="connsiteY2" fmla="*/ 0 h 6855253"/>
              <a:gd name="connsiteX3" fmla="*/ 4445000 w 7315200"/>
              <a:gd name="connsiteY3" fmla="*/ 6842553 h 6855253"/>
              <a:gd name="connsiteX4" fmla="*/ 0 w 7315200"/>
              <a:gd name="connsiteY4" fmla="*/ 6855253 h 685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6855253">
                <a:moveTo>
                  <a:pt x="0" y="6855253"/>
                </a:moveTo>
                <a:lnTo>
                  <a:pt x="0" y="9953"/>
                </a:lnTo>
                <a:lnTo>
                  <a:pt x="7315200" y="0"/>
                </a:lnTo>
                <a:lnTo>
                  <a:pt x="4445000" y="6842553"/>
                </a:lnTo>
                <a:lnTo>
                  <a:pt x="0" y="6855253"/>
                </a:lnTo>
                <a:close/>
              </a:path>
            </a:pathLst>
          </a:custGeom>
        </p:spPr>
        <p:txBody>
          <a:bodyPr/>
          <a:lstStyle>
            <a:lvl1pPr marL="0" indent="0">
              <a:buFontTx/>
              <a:buNone/>
              <a:defRPr/>
            </a:lvl1pPr>
          </a:lstStyle>
          <a:p>
            <a:r>
              <a:rPr lang="sv-SE"/>
              <a:t> </a:t>
            </a:r>
          </a:p>
        </p:txBody>
      </p:sp>
    </p:spTree>
    <p:extLst>
      <p:ext uri="{BB962C8B-B14F-4D97-AF65-F5344CB8AC3E}">
        <p14:creationId xmlns:p14="http://schemas.microsoft.com/office/powerpoint/2010/main" val="2922143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ollage 6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927100" y="1737360"/>
            <a:ext cx="2616200" cy="197739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15" name="Platshållare för bild 9">
            <a:extLst>
              <a:ext uri="{FF2B5EF4-FFF2-40B4-BE49-F238E27FC236}">
                <a16:creationId xmlns:a16="http://schemas.microsoft.com/office/drawing/2014/main" id="{BF436458-17E3-41F7-B743-C637D1AEBA22}"/>
              </a:ext>
            </a:extLst>
          </p:cNvPr>
          <p:cNvSpPr>
            <a:spLocks noGrp="1"/>
          </p:cNvSpPr>
          <p:nvPr>
            <p:ph type="pic" sz="quarter" idx="14" hasCustomPrompt="1"/>
          </p:nvPr>
        </p:nvSpPr>
        <p:spPr>
          <a:xfrm>
            <a:off x="8648700" y="1737360"/>
            <a:ext cx="2616200" cy="197739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16" name="Platshållare för bild 9">
            <a:extLst>
              <a:ext uri="{FF2B5EF4-FFF2-40B4-BE49-F238E27FC236}">
                <a16:creationId xmlns:a16="http://schemas.microsoft.com/office/drawing/2014/main" id="{5F97E123-216C-4649-9D8A-4EC0ADDE211E}"/>
              </a:ext>
            </a:extLst>
          </p:cNvPr>
          <p:cNvSpPr>
            <a:spLocks noGrp="1"/>
          </p:cNvSpPr>
          <p:nvPr>
            <p:ph type="pic" sz="quarter" idx="15" hasCustomPrompt="1"/>
          </p:nvPr>
        </p:nvSpPr>
        <p:spPr>
          <a:xfrm>
            <a:off x="8648700" y="3763010"/>
            <a:ext cx="2616200" cy="197739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19" name="Platshållare för bild 9">
            <a:extLst>
              <a:ext uri="{FF2B5EF4-FFF2-40B4-BE49-F238E27FC236}">
                <a16:creationId xmlns:a16="http://schemas.microsoft.com/office/drawing/2014/main" id="{990A8E63-98B2-45B1-BFF7-A736FF8ADDF8}"/>
              </a:ext>
            </a:extLst>
          </p:cNvPr>
          <p:cNvSpPr>
            <a:spLocks noGrp="1"/>
          </p:cNvSpPr>
          <p:nvPr>
            <p:ph type="pic" sz="quarter" idx="16" hasCustomPrompt="1"/>
          </p:nvPr>
        </p:nvSpPr>
        <p:spPr>
          <a:xfrm>
            <a:off x="5981700" y="3763010"/>
            <a:ext cx="2616200" cy="197739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20" name="Platshållare för bild 9">
            <a:extLst>
              <a:ext uri="{FF2B5EF4-FFF2-40B4-BE49-F238E27FC236}">
                <a16:creationId xmlns:a16="http://schemas.microsoft.com/office/drawing/2014/main" id="{E6569798-608F-4AD1-81E5-A128EF9E3D83}"/>
              </a:ext>
            </a:extLst>
          </p:cNvPr>
          <p:cNvSpPr>
            <a:spLocks noGrp="1"/>
          </p:cNvSpPr>
          <p:nvPr>
            <p:ph type="pic" sz="quarter" idx="17" hasCustomPrompt="1"/>
          </p:nvPr>
        </p:nvSpPr>
        <p:spPr>
          <a:xfrm>
            <a:off x="927100" y="3763010"/>
            <a:ext cx="5003800" cy="197739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21" name="Platshållare för bild 9">
            <a:extLst>
              <a:ext uri="{FF2B5EF4-FFF2-40B4-BE49-F238E27FC236}">
                <a16:creationId xmlns:a16="http://schemas.microsoft.com/office/drawing/2014/main" id="{FBD1DA46-9854-49C8-AC48-095F3907F051}"/>
              </a:ext>
            </a:extLst>
          </p:cNvPr>
          <p:cNvSpPr>
            <a:spLocks noGrp="1"/>
          </p:cNvSpPr>
          <p:nvPr>
            <p:ph type="pic" sz="quarter" idx="18" hasCustomPrompt="1"/>
          </p:nvPr>
        </p:nvSpPr>
        <p:spPr>
          <a:xfrm>
            <a:off x="3594100" y="1737360"/>
            <a:ext cx="5003800" cy="197739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13" name="Rubrik 12">
            <a:extLst>
              <a:ext uri="{FF2B5EF4-FFF2-40B4-BE49-F238E27FC236}">
                <a16:creationId xmlns:a16="http://schemas.microsoft.com/office/drawing/2014/main" id="{8C375DCE-17DE-45ED-AD5A-F0F2B7711D9D}"/>
              </a:ext>
            </a:extLst>
          </p:cNvPr>
          <p:cNvSpPr>
            <a:spLocks noGrp="1"/>
          </p:cNvSpPr>
          <p:nvPr>
            <p:ph type="title" hasCustomPrompt="1"/>
          </p:nvPr>
        </p:nvSpPr>
        <p:spPr>
          <a:xfrm>
            <a:off x="927100" y="549275"/>
            <a:ext cx="10337800" cy="612775"/>
          </a:xfrm>
        </p:spPr>
        <p:txBody>
          <a:bodyPr/>
          <a:lstStyle>
            <a:lvl1pPr algn="ctr">
              <a:defRPr lang="sv-SE" sz="5600" kern="1200" cap="none" spc="200" baseline="0" dirty="0">
                <a:solidFill>
                  <a:schemeClr val="accent1"/>
                </a:solidFill>
                <a:latin typeface="+mj-lt"/>
                <a:ea typeface="+mj-ea"/>
                <a:cs typeface="+mj-cs"/>
              </a:defRPr>
            </a:lvl1pPr>
          </a:lstStyle>
          <a:p>
            <a:r>
              <a:rPr lang="sv-SE"/>
              <a:t>Klicka för att skriva rubrik</a:t>
            </a:r>
          </a:p>
        </p:txBody>
      </p:sp>
      <p:sp>
        <p:nvSpPr>
          <p:cNvPr id="12" name="Platshållare för datum 11">
            <a:extLst>
              <a:ext uri="{FF2B5EF4-FFF2-40B4-BE49-F238E27FC236}">
                <a16:creationId xmlns:a16="http://schemas.microsoft.com/office/drawing/2014/main" id="{C967A571-0DB6-4797-BFD2-95FC8A740E93}"/>
              </a:ext>
            </a:extLst>
          </p:cNvPr>
          <p:cNvSpPr>
            <a:spLocks noGrp="1"/>
          </p:cNvSpPr>
          <p:nvPr>
            <p:ph type="dt" sz="half" idx="19"/>
          </p:nvPr>
        </p:nvSpPr>
        <p:spPr/>
        <p:txBody>
          <a:bodyPr/>
          <a:lstStyle/>
          <a:p>
            <a:r>
              <a:rPr lang="sv-SE"/>
              <a:t>201x-xx-xx</a:t>
            </a:r>
          </a:p>
        </p:txBody>
      </p:sp>
      <p:sp>
        <p:nvSpPr>
          <p:cNvPr id="14" name="Platshållare för sidfot 13">
            <a:extLst>
              <a:ext uri="{FF2B5EF4-FFF2-40B4-BE49-F238E27FC236}">
                <a16:creationId xmlns:a16="http://schemas.microsoft.com/office/drawing/2014/main" id="{572E7B4C-B9A1-4C32-B3CE-5923B5A0A512}"/>
              </a:ext>
            </a:extLst>
          </p:cNvPr>
          <p:cNvSpPr>
            <a:spLocks noGrp="1"/>
          </p:cNvSpPr>
          <p:nvPr>
            <p:ph type="ftr" sz="quarter" idx="20"/>
          </p:nvPr>
        </p:nvSpPr>
        <p:spPr/>
        <p:txBody>
          <a:bodyPr/>
          <a:lstStyle/>
          <a:p>
            <a:r>
              <a:rPr lang="sv-SE"/>
              <a:t>Sidfot om man väljer att infoga en sådan i sin presentation</a:t>
            </a:r>
          </a:p>
        </p:txBody>
      </p:sp>
      <p:sp>
        <p:nvSpPr>
          <p:cNvPr id="17" name="Platshållare för bildnummer 16">
            <a:extLst>
              <a:ext uri="{FF2B5EF4-FFF2-40B4-BE49-F238E27FC236}">
                <a16:creationId xmlns:a16="http://schemas.microsoft.com/office/drawing/2014/main" id="{425837CC-E312-4282-80E6-9E4D20EF66CB}"/>
              </a:ext>
            </a:extLst>
          </p:cNvPr>
          <p:cNvSpPr>
            <a:spLocks noGrp="1"/>
          </p:cNvSpPr>
          <p:nvPr>
            <p:ph type="sldNum" sz="quarter" idx="21"/>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90117922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och två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latshållare för bild 9">
            <a:extLst>
              <a:ext uri="{FF2B5EF4-FFF2-40B4-BE49-F238E27FC236}">
                <a16:creationId xmlns:a16="http://schemas.microsoft.com/office/drawing/2014/main" id="{5176DFB3-546E-4906-8D02-91773A17F8A5}"/>
              </a:ext>
            </a:extLst>
          </p:cNvPr>
          <p:cNvSpPr>
            <a:spLocks noGrp="1"/>
          </p:cNvSpPr>
          <p:nvPr>
            <p:ph type="pic" sz="quarter" idx="15" hasCustomPrompt="1"/>
          </p:nvPr>
        </p:nvSpPr>
        <p:spPr>
          <a:xfrm>
            <a:off x="0" y="3429000"/>
            <a:ext cx="6094476" cy="342900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2" name="Rubrik 1"/>
          <p:cNvSpPr>
            <a:spLocks noGrp="1"/>
          </p:cNvSpPr>
          <p:nvPr>
            <p:ph type="title" hasCustomPrompt="1"/>
          </p:nvPr>
        </p:nvSpPr>
        <p:spPr>
          <a:xfrm>
            <a:off x="714375" y="650875"/>
            <a:ext cx="4705200" cy="295893"/>
          </a:xfrm>
        </p:spPr>
        <p:txBody>
          <a:bodyPr anchor="t" anchorCtr="0"/>
          <a:lstStyle>
            <a:lvl1pPr algn="r">
              <a:defRPr lang="sv-SE" sz="3600" kern="1200" cap="none" spc="100" baseline="0" dirty="0">
                <a:solidFill>
                  <a:schemeClr val="accent1"/>
                </a:solidFill>
                <a:latin typeface="+mj-lt"/>
                <a:ea typeface="+mj-ea"/>
                <a:cs typeface="+mj-cs"/>
              </a:defRPr>
            </a:lvl1pPr>
          </a:lstStyle>
          <a:p>
            <a:r>
              <a:rPr lang="sv-SE"/>
              <a:t>Klicka för att skriva rubrik</a:t>
            </a:r>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6097524" y="0"/>
            <a:ext cx="6094476" cy="342900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3"/>
            <a:stretch>
              <a:fillRect/>
            </a:stretch>
          </a:blipFill>
        </p:spPr>
        <p:txBody>
          <a:bodyPr/>
          <a:lstStyle>
            <a:lvl1pPr marL="0" indent="0">
              <a:buFontTx/>
              <a:buNone/>
              <a:defRPr/>
            </a:lvl1pPr>
          </a:lstStyle>
          <a:p>
            <a:pPr lvl="0"/>
            <a:r>
              <a:rPr lang="sv-SE"/>
              <a:t> </a:t>
            </a:r>
          </a:p>
        </p:txBody>
      </p:sp>
      <p:sp>
        <p:nvSpPr>
          <p:cNvPr id="31" name="Platshållare för text 30">
            <a:extLst>
              <a:ext uri="{FF2B5EF4-FFF2-40B4-BE49-F238E27FC236}">
                <a16:creationId xmlns:a16="http://schemas.microsoft.com/office/drawing/2014/main" id="{76635053-3C0E-4061-9736-EFA56FDA9213}"/>
              </a:ext>
            </a:extLst>
          </p:cNvPr>
          <p:cNvSpPr>
            <a:spLocks noGrp="1"/>
          </p:cNvSpPr>
          <p:nvPr>
            <p:ph type="body" sz="quarter" idx="19"/>
          </p:nvPr>
        </p:nvSpPr>
        <p:spPr>
          <a:xfrm>
            <a:off x="700185" y="1272208"/>
            <a:ext cx="4705200" cy="1472650"/>
          </a:xfrm>
        </p:spPr>
        <p:txBody>
          <a:bodyPr>
            <a:noAutofit/>
          </a:bodyPr>
          <a:lstStyle>
            <a:lvl1pPr marL="0" indent="0" algn="r">
              <a:buFontTx/>
              <a:buNone/>
              <a:defRPr lang="sv-SE" sz="2200" kern="1200" dirty="0">
                <a:solidFill>
                  <a:schemeClr val="tx1"/>
                </a:solidFill>
                <a:latin typeface="+mn-lt"/>
                <a:ea typeface="+mn-ea"/>
                <a:cs typeface="+mn-cs"/>
              </a:defRPr>
            </a:lvl1pPr>
          </a:lstStyle>
          <a:p>
            <a:pPr lvl="0"/>
            <a:r>
              <a:rPr lang="sv-SE"/>
              <a:t>Redigera format för bakgrundstext</a:t>
            </a:r>
          </a:p>
        </p:txBody>
      </p:sp>
      <p:sp>
        <p:nvSpPr>
          <p:cNvPr id="33" name="Platshållare för text 32">
            <a:extLst>
              <a:ext uri="{FF2B5EF4-FFF2-40B4-BE49-F238E27FC236}">
                <a16:creationId xmlns:a16="http://schemas.microsoft.com/office/drawing/2014/main" id="{BFD292D5-DE92-46FB-806E-8700B2115A5B}"/>
              </a:ext>
            </a:extLst>
          </p:cNvPr>
          <p:cNvSpPr>
            <a:spLocks noGrp="1"/>
          </p:cNvSpPr>
          <p:nvPr>
            <p:ph type="body" sz="quarter" idx="20" hasCustomPrompt="1"/>
          </p:nvPr>
        </p:nvSpPr>
        <p:spPr>
          <a:xfrm>
            <a:off x="6748460" y="3745805"/>
            <a:ext cx="4704649" cy="485390"/>
          </a:xfrm>
        </p:spPr>
        <p:txBody>
          <a:bodyPr anchor="t" anchorCtr="0">
            <a:noAutofit/>
          </a:bodyPr>
          <a:lstStyle>
            <a:lvl1pPr marL="0" indent="0">
              <a:buFontTx/>
              <a:buNone/>
              <a:defRPr lang="sv-SE" sz="3600" kern="1200" cap="none" spc="100" baseline="0" dirty="0">
                <a:solidFill>
                  <a:schemeClr val="accent1"/>
                </a:solidFill>
                <a:latin typeface="+mj-lt"/>
                <a:ea typeface="+mj-ea"/>
                <a:cs typeface="+mj-cs"/>
              </a:defRPr>
            </a:lvl1pPr>
          </a:lstStyle>
          <a:p>
            <a:pPr lvl="0"/>
            <a:r>
              <a:rPr lang="sv-SE"/>
              <a:t>Klicka för att skriva rubrik</a:t>
            </a:r>
          </a:p>
        </p:txBody>
      </p:sp>
      <p:sp>
        <p:nvSpPr>
          <p:cNvPr id="41" name="Platshållare för text 40">
            <a:extLst>
              <a:ext uri="{FF2B5EF4-FFF2-40B4-BE49-F238E27FC236}">
                <a16:creationId xmlns:a16="http://schemas.microsoft.com/office/drawing/2014/main" id="{538FBE50-73DB-416E-91BC-21B70C489791}"/>
              </a:ext>
            </a:extLst>
          </p:cNvPr>
          <p:cNvSpPr>
            <a:spLocks noGrp="1"/>
          </p:cNvSpPr>
          <p:nvPr>
            <p:ph type="body" sz="quarter" idx="22"/>
          </p:nvPr>
        </p:nvSpPr>
        <p:spPr>
          <a:xfrm>
            <a:off x="6748461" y="4551639"/>
            <a:ext cx="4711703" cy="1472650"/>
          </a:xfrm>
        </p:spPr>
        <p:txBody>
          <a:bodyPr>
            <a:noAutofit/>
          </a:bodyPr>
          <a:lstStyle>
            <a:lvl1pPr marL="0" indent="0">
              <a:buFontTx/>
              <a:buNone/>
              <a:defRPr lang="sv-SE" sz="2200" kern="1200" dirty="0">
                <a:solidFill>
                  <a:schemeClr val="tx1"/>
                </a:solidFill>
                <a:latin typeface="+mn-lt"/>
                <a:ea typeface="+mn-ea"/>
                <a:cs typeface="+mn-cs"/>
              </a:defRPr>
            </a:lvl1pPr>
            <a:lvl2pPr marL="232200" indent="0">
              <a:buFontTx/>
              <a:buNone/>
              <a:defRPr/>
            </a:lvl2pPr>
            <a:lvl3pPr marL="462600" indent="0">
              <a:buFontTx/>
              <a:buNone/>
              <a:defRPr/>
            </a:lvl3pPr>
            <a:lvl4pPr marL="693000" indent="0">
              <a:buFontTx/>
              <a:buNone/>
              <a:defRPr/>
            </a:lvl4pPr>
            <a:lvl5pPr marL="887400" indent="0">
              <a:buFontTx/>
              <a:buNone/>
              <a:defRPr/>
            </a:lvl5pPr>
          </a:lstStyle>
          <a:p>
            <a:pPr lvl="0"/>
            <a:r>
              <a:rPr lang="sv-SE"/>
              <a:t>Redigera format för bakgrundstext</a:t>
            </a:r>
          </a:p>
        </p:txBody>
      </p:sp>
    </p:spTree>
    <p:extLst>
      <p:ext uri="{BB962C8B-B14F-4D97-AF65-F5344CB8AC3E}">
        <p14:creationId xmlns:p14="http://schemas.microsoft.com/office/powerpoint/2010/main" val="409568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it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371598" y="1979875"/>
            <a:ext cx="9467852" cy="2732632"/>
          </a:xfrm>
        </p:spPr>
        <p:txBody>
          <a:bodyPr anchor="t" anchorCtr="0"/>
          <a:lstStyle>
            <a:lvl1pPr algn="ctr">
              <a:defRPr lang="sv-SE" sz="4800" kern="1200" cap="none" spc="200" baseline="0" dirty="0">
                <a:solidFill>
                  <a:schemeClr val="tx1"/>
                </a:solidFill>
                <a:latin typeface="+mj-lt"/>
                <a:ea typeface="+mj-ea"/>
                <a:cs typeface="+mj-cs"/>
              </a:defRPr>
            </a:lvl1pPr>
          </a:lstStyle>
          <a:p>
            <a:r>
              <a:rPr lang="sv-SE"/>
              <a:t>Här skriver jag ett citat som passar min presentation</a:t>
            </a:r>
          </a:p>
        </p:txBody>
      </p:sp>
      <p:sp>
        <p:nvSpPr>
          <p:cNvPr id="3" name="Platshållare för text 2"/>
          <p:cNvSpPr>
            <a:spLocks noGrp="1"/>
          </p:cNvSpPr>
          <p:nvPr>
            <p:ph type="body" idx="1" hasCustomPrompt="1"/>
          </p:nvPr>
        </p:nvSpPr>
        <p:spPr>
          <a:xfrm>
            <a:off x="1371535" y="5149051"/>
            <a:ext cx="9469615" cy="515145"/>
          </a:xfrm>
        </p:spPr>
        <p:txBody>
          <a:bodyPr>
            <a:noAutofit/>
          </a:bodyPr>
          <a:lstStyle>
            <a:lvl1pPr marL="0" indent="0" algn="ctr">
              <a:buNone/>
              <a:defRPr lang="sv-SE" sz="2400" kern="1200" cap="all" spc="100" baseline="0" dirty="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Citat namn</a:t>
            </a:r>
          </a:p>
          <a:p>
            <a:pPr lvl="0"/>
            <a:endParaRPr lang="sv-SE"/>
          </a:p>
        </p:txBody>
      </p:sp>
      <p:sp>
        <p:nvSpPr>
          <p:cNvPr id="12" name="textruta 11">
            <a:extLst>
              <a:ext uri="{FF2B5EF4-FFF2-40B4-BE49-F238E27FC236}">
                <a16:creationId xmlns:a16="http://schemas.microsoft.com/office/drawing/2014/main" id="{3C1C0121-60AC-47FA-9F3D-928FDDB6D815}"/>
              </a:ext>
            </a:extLst>
          </p:cNvPr>
          <p:cNvSpPr txBox="1"/>
          <p:nvPr userDrawn="1"/>
        </p:nvSpPr>
        <p:spPr>
          <a:xfrm>
            <a:off x="5497115" y="289614"/>
            <a:ext cx="1197769" cy="3154710"/>
          </a:xfrm>
          <a:prstGeom prst="rect">
            <a:avLst/>
          </a:prstGeom>
          <a:noFill/>
        </p:spPr>
        <p:txBody>
          <a:bodyPr wrap="square" lIns="0" rIns="0" rtlCol="0">
            <a:spAutoFit/>
          </a:bodyPr>
          <a:lstStyle/>
          <a:p>
            <a:r>
              <a:rPr lang="sv-SE" sz="19900">
                <a:solidFill>
                  <a:schemeClr val="accent1"/>
                </a:solidFill>
                <a:latin typeface="+mj-lt"/>
              </a:rPr>
              <a:t>”</a:t>
            </a:r>
          </a:p>
        </p:txBody>
      </p:sp>
      <p:sp>
        <p:nvSpPr>
          <p:cNvPr id="10" name="Platshållare för datum 9">
            <a:extLst>
              <a:ext uri="{FF2B5EF4-FFF2-40B4-BE49-F238E27FC236}">
                <a16:creationId xmlns:a16="http://schemas.microsoft.com/office/drawing/2014/main" id="{5FE58EC4-F5E9-4E93-A4CB-1C4B87610CDB}"/>
              </a:ext>
            </a:extLst>
          </p:cNvPr>
          <p:cNvSpPr>
            <a:spLocks noGrp="1"/>
          </p:cNvSpPr>
          <p:nvPr>
            <p:ph type="dt" sz="half" idx="10"/>
          </p:nvPr>
        </p:nvSpPr>
        <p:spPr/>
        <p:txBody>
          <a:bodyPr/>
          <a:lstStyle/>
          <a:p>
            <a:r>
              <a:rPr lang="sv-SE"/>
              <a:t>201x-xx-xx</a:t>
            </a:r>
          </a:p>
        </p:txBody>
      </p:sp>
      <p:sp>
        <p:nvSpPr>
          <p:cNvPr id="11" name="Platshållare för sidfot 10">
            <a:extLst>
              <a:ext uri="{FF2B5EF4-FFF2-40B4-BE49-F238E27FC236}">
                <a16:creationId xmlns:a16="http://schemas.microsoft.com/office/drawing/2014/main" id="{17C49454-D377-4C46-8817-DC0C0705F337}"/>
              </a:ext>
            </a:extLst>
          </p:cNvPr>
          <p:cNvSpPr>
            <a:spLocks noGrp="1"/>
          </p:cNvSpPr>
          <p:nvPr>
            <p:ph type="ftr" sz="quarter" idx="11"/>
          </p:nvPr>
        </p:nvSpPr>
        <p:spPr/>
        <p:txBody>
          <a:bodyPr/>
          <a:lstStyle/>
          <a:p>
            <a:r>
              <a:rPr lang="sv-SE"/>
              <a:t>Sidfot om man väljer att infoga en sådan i sin presentation</a:t>
            </a:r>
          </a:p>
        </p:txBody>
      </p:sp>
      <p:sp>
        <p:nvSpPr>
          <p:cNvPr id="13" name="Platshållare för bildnummer 12">
            <a:extLst>
              <a:ext uri="{FF2B5EF4-FFF2-40B4-BE49-F238E27FC236}">
                <a16:creationId xmlns:a16="http://schemas.microsoft.com/office/drawing/2014/main" id="{6416768C-569D-4716-BB4A-ABAC8ABD659A}"/>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697152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vsnittsrubrik 1">
    <p:bg>
      <p:bgPr>
        <a:solidFill>
          <a:schemeClr val="accent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717612" y="7003257"/>
            <a:ext cx="815913" cy="260349"/>
          </a:xfrm>
        </p:spPr>
        <p:txBody>
          <a:bodyPr/>
          <a:lstStyle>
            <a:lvl1pPr>
              <a:defRPr>
                <a:solidFill>
                  <a:schemeClr val="bg1">
                    <a:alpha val="0"/>
                  </a:schemeClr>
                </a:solidFill>
              </a:defRPr>
            </a:lvl1pPr>
          </a:lstStyle>
          <a:p>
            <a:fld id="{FD403CD0-842C-4BCD-83D3-BB78B185EE38}" type="datetimeFigureOut">
              <a:rPr lang="sv-SE" smtClean="0"/>
              <a:pPr/>
              <a:t>2024-05-15</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1533525" y="7003257"/>
            <a:ext cx="6619875" cy="260349"/>
          </a:xfrm>
        </p:spPr>
        <p:txBody>
          <a:bodyPr/>
          <a:lstStyle>
            <a:lvl1pPr>
              <a:defRPr>
                <a:solidFill>
                  <a:schemeClr val="bg1">
                    <a:alpha val="0"/>
                  </a:schemeClr>
                </a:solidFill>
              </a:defRPr>
            </a:lvl1p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10599" y="7003257"/>
            <a:ext cx="2860677" cy="260349"/>
          </a:xfrm>
        </p:spPr>
        <p:txBody>
          <a:bodyPr/>
          <a:lstStyle>
            <a:lvl1pPr>
              <a:defRPr>
                <a:solidFill>
                  <a:schemeClr val="bg1">
                    <a:alpha val="0"/>
                  </a:schemeClr>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2E316B54-B6AB-993C-2F3E-B2DBD8209C2A}"/>
              </a:ext>
            </a:extLst>
          </p:cNvPr>
          <p:cNvSpPr>
            <a:spLocks noGrp="1"/>
          </p:cNvSpPr>
          <p:nvPr>
            <p:ph type="ctrTitle"/>
          </p:nvPr>
        </p:nvSpPr>
        <p:spPr>
          <a:xfrm>
            <a:off x="719139" y="719138"/>
            <a:ext cx="6325473" cy="4017962"/>
          </a:xfrm>
          <a:prstGeom prst="rect">
            <a:avLst/>
          </a:prstGeom>
        </p:spPr>
        <p:txBody>
          <a:bodyPr anchor="b"/>
          <a:lstStyle>
            <a:lvl1pPr algn="l">
              <a:lnSpc>
                <a:spcPct val="70000"/>
              </a:lnSpc>
              <a:defRPr sz="4800">
                <a:solidFill>
                  <a:schemeClr val="accent5"/>
                </a:solidFill>
              </a:defRPr>
            </a:lvl1pPr>
          </a:lstStyle>
          <a:p>
            <a:r>
              <a:rPr lang="sv-SE"/>
              <a:t>Klicka här för att ändra mall för rubrikformat</a:t>
            </a:r>
          </a:p>
        </p:txBody>
      </p:sp>
      <p:pic>
        <p:nvPicPr>
          <p:cNvPr id="3" name="Bild 2">
            <a:extLst>
              <a:ext uri="{FF2B5EF4-FFF2-40B4-BE49-F238E27FC236}">
                <a16:creationId xmlns:a16="http://schemas.microsoft.com/office/drawing/2014/main" id="{385E8F05-1229-69CA-FBA2-582CF78161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19537682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itat och bild">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359B457-829B-429F-BCBC-95973FCF57D3}"/>
              </a:ext>
            </a:extLst>
          </p:cNvPr>
          <p:cNvPicPr>
            <a:picLocks noChangeAspect="1"/>
          </p:cNvPicPr>
          <p:nvPr userDrawn="1"/>
        </p:nvPicPr>
        <p:blipFill rotWithShape="1">
          <a:blip r:embed="rId2"/>
          <a:srcRect l="10" t="-243" r="50042" b="243"/>
          <a:stretch/>
        </p:blipFill>
        <p:spPr>
          <a:xfrm>
            <a:off x="-6350" y="-19051"/>
            <a:ext cx="6102350" cy="6872302"/>
          </a:xfrm>
          <a:prstGeom prst="rect">
            <a:avLst/>
          </a:prstGeom>
        </p:spPr>
      </p:pic>
      <p:sp>
        <p:nvSpPr>
          <p:cNvPr id="16" name="Rektangel 15">
            <a:extLst>
              <a:ext uri="{FF2B5EF4-FFF2-40B4-BE49-F238E27FC236}">
                <a16:creationId xmlns:a16="http://schemas.microsoft.com/office/drawing/2014/main" id="{9ED181AB-9325-4F54-B692-689E3CDCD2DF}"/>
              </a:ext>
            </a:extLst>
          </p:cNvPr>
          <p:cNvSpPr/>
          <p:nvPr userDrawn="1"/>
        </p:nvSpPr>
        <p:spPr bwMode="white">
          <a:xfrm>
            <a:off x="0" y="0"/>
            <a:ext cx="6096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717237" y="1685826"/>
            <a:ext cx="4594992" cy="3397514"/>
          </a:xfrm>
        </p:spPr>
        <p:txBody>
          <a:bodyPr anchor="t" anchorCtr="0"/>
          <a:lstStyle>
            <a:lvl1pPr algn="l">
              <a:defRPr lang="sv-SE" sz="4800" kern="1200" cap="none" spc="200" baseline="0" dirty="0">
                <a:solidFill>
                  <a:schemeClr val="tx1"/>
                </a:solidFill>
                <a:latin typeface="+mj-lt"/>
                <a:ea typeface="+mj-ea"/>
                <a:cs typeface="+mj-cs"/>
              </a:defRPr>
            </a:lvl1pPr>
          </a:lstStyle>
          <a:p>
            <a:r>
              <a:rPr lang="sv-SE"/>
              <a:t>Här skriver jag ett citat som passar min presentation</a:t>
            </a:r>
          </a:p>
        </p:txBody>
      </p:sp>
      <p:sp>
        <p:nvSpPr>
          <p:cNvPr id="3" name="Platshållare för text 2"/>
          <p:cNvSpPr>
            <a:spLocks noGrp="1"/>
          </p:cNvSpPr>
          <p:nvPr>
            <p:ph type="body" idx="1" hasCustomPrompt="1"/>
          </p:nvPr>
        </p:nvSpPr>
        <p:spPr>
          <a:xfrm>
            <a:off x="714375" y="5396564"/>
            <a:ext cx="4320000" cy="480362"/>
          </a:xfrm>
        </p:spPr>
        <p:txBody>
          <a:bodyPr>
            <a:noAutofit/>
          </a:bodyPr>
          <a:lstStyle>
            <a:lvl1pPr marL="0" indent="0" algn="l">
              <a:buNone/>
              <a:defRPr lang="sv-SE" sz="2000" kern="1200" cap="all" baseline="0" dirty="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pPr>
            <a:r>
              <a:rPr lang="sv-SE"/>
              <a:t>Citat namn</a:t>
            </a:r>
          </a:p>
          <a:p>
            <a:pPr lvl="0"/>
            <a:endParaRPr lang="sv-SE"/>
          </a:p>
        </p:txBody>
      </p:sp>
      <p:sp>
        <p:nvSpPr>
          <p:cNvPr id="12" name="textruta 11">
            <a:extLst>
              <a:ext uri="{FF2B5EF4-FFF2-40B4-BE49-F238E27FC236}">
                <a16:creationId xmlns:a16="http://schemas.microsoft.com/office/drawing/2014/main" id="{3C1C0121-60AC-47FA-9F3D-928FDDB6D815}"/>
              </a:ext>
            </a:extLst>
          </p:cNvPr>
          <p:cNvSpPr txBox="1"/>
          <p:nvPr userDrawn="1"/>
        </p:nvSpPr>
        <p:spPr>
          <a:xfrm>
            <a:off x="553640" y="-156542"/>
            <a:ext cx="1197769" cy="3154710"/>
          </a:xfrm>
          <a:prstGeom prst="rect">
            <a:avLst/>
          </a:prstGeom>
          <a:noFill/>
        </p:spPr>
        <p:txBody>
          <a:bodyPr wrap="square" lIns="0" rIns="0" rtlCol="0">
            <a:spAutoFit/>
          </a:bodyPr>
          <a:lstStyle/>
          <a:p>
            <a:r>
              <a:rPr lang="sv-SE" sz="19900">
                <a:solidFill>
                  <a:schemeClr val="accent1"/>
                </a:solidFill>
                <a:latin typeface="+mj-lt"/>
              </a:rPr>
              <a:t>”</a:t>
            </a:r>
          </a:p>
        </p:txBody>
      </p:sp>
      <p:sp>
        <p:nvSpPr>
          <p:cNvPr id="11" name="Platshållare för bild 10">
            <a:extLst>
              <a:ext uri="{FF2B5EF4-FFF2-40B4-BE49-F238E27FC236}">
                <a16:creationId xmlns:a16="http://schemas.microsoft.com/office/drawing/2014/main" id="{E3B12A66-0332-4C76-A07F-F46BE0CF4C48}"/>
              </a:ext>
            </a:extLst>
          </p:cNvPr>
          <p:cNvSpPr>
            <a:spLocks noGrp="1"/>
          </p:cNvSpPr>
          <p:nvPr>
            <p:ph type="pic" sz="quarter" idx="13" hasCustomPrompt="1"/>
          </p:nvPr>
        </p:nvSpPr>
        <p:spPr>
          <a:xfrm>
            <a:off x="6102350" y="2560"/>
            <a:ext cx="6096000" cy="6858000"/>
          </a:xfrm>
        </p:spPr>
        <p:txBody>
          <a:bodyPr/>
          <a:lstStyle>
            <a:lvl1pPr marL="0" indent="0">
              <a:buFontTx/>
              <a:buNone/>
              <a:defRPr/>
            </a:lvl1pPr>
          </a:lstStyle>
          <a:p>
            <a:r>
              <a:rPr lang="sv-SE"/>
              <a:t> </a:t>
            </a:r>
          </a:p>
        </p:txBody>
      </p:sp>
      <p:sp>
        <p:nvSpPr>
          <p:cNvPr id="13" name="Platshållare för datum 12">
            <a:extLst>
              <a:ext uri="{FF2B5EF4-FFF2-40B4-BE49-F238E27FC236}">
                <a16:creationId xmlns:a16="http://schemas.microsoft.com/office/drawing/2014/main" id="{945DBF86-64C5-4793-A136-0D586A07D497}"/>
              </a:ext>
            </a:extLst>
          </p:cNvPr>
          <p:cNvSpPr>
            <a:spLocks noGrp="1"/>
          </p:cNvSpPr>
          <p:nvPr>
            <p:ph type="dt" sz="half" idx="14"/>
          </p:nvPr>
        </p:nvSpPr>
        <p:spPr/>
        <p:txBody>
          <a:bodyPr/>
          <a:lstStyle/>
          <a:p>
            <a:r>
              <a:rPr lang="sv-SE"/>
              <a:t>201x-xx-xx</a:t>
            </a:r>
          </a:p>
        </p:txBody>
      </p:sp>
      <p:sp>
        <p:nvSpPr>
          <p:cNvPr id="14" name="Platshållare för sidfot 13">
            <a:extLst>
              <a:ext uri="{FF2B5EF4-FFF2-40B4-BE49-F238E27FC236}">
                <a16:creationId xmlns:a16="http://schemas.microsoft.com/office/drawing/2014/main" id="{A4139A3B-3772-4EB6-A3A2-A2D36ED6B661}"/>
              </a:ext>
            </a:extLst>
          </p:cNvPr>
          <p:cNvSpPr>
            <a:spLocks noGrp="1"/>
          </p:cNvSpPr>
          <p:nvPr>
            <p:ph type="ftr" sz="quarter" idx="15"/>
          </p:nvPr>
        </p:nvSpPr>
        <p:spPr/>
        <p:txBody>
          <a:bodyPr/>
          <a:lstStyle/>
          <a:p>
            <a:r>
              <a:rPr lang="sv-SE"/>
              <a:t>Sidfot om man väljer att infoga en sådan i sin presentation</a:t>
            </a:r>
          </a:p>
        </p:txBody>
      </p:sp>
      <p:sp>
        <p:nvSpPr>
          <p:cNvPr id="15" name="Platshållare för bildnummer 14">
            <a:extLst>
              <a:ext uri="{FF2B5EF4-FFF2-40B4-BE49-F238E27FC236}">
                <a16:creationId xmlns:a16="http://schemas.microsoft.com/office/drawing/2014/main" id="{718E72BA-0256-41EA-A3A5-D3E6FEA3A3AE}"/>
              </a:ext>
            </a:extLst>
          </p:cNvPr>
          <p:cNvSpPr>
            <a:spLocks noGrp="1"/>
          </p:cNvSpPr>
          <p:nvPr>
            <p:ph type="sldNum" sz="quarter" idx="16"/>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129813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Årshju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77796" y="537366"/>
            <a:ext cx="9247354" cy="612775"/>
          </a:xfrm>
        </p:spPr>
        <p:txBody>
          <a:bodyPr/>
          <a:lstStyle>
            <a:lvl1pPr algn="ctr">
              <a:defRPr/>
            </a:lvl1pPr>
          </a:lstStyle>
          <a:p>
            <a:r>
              <a:rPr lang="sv-SE"/>
              <a:t>Rubrik på en rad</a:t>
            </a:r>
          </a:p>
        </p:txBody>
      </p:sp>
      <p:sp>
        <p:nvSpPr>
          <p:cNvPr id="15" name="Platshållare för text 14">
            <a:extLst>
              <a:ext uri="{FF2B5EF4-FFF2-40B4-BE49-F238E27FC236}">
                <a16:creationId xmlns:a16="http://schemas.microsoft.com/office/drawing/2014/main" id="{369448CC-24A7-4660-9B4B-7705F87B873A}"/>
              </a:ext>
            </a:extLst>
          </p:cNvPr>
          <p:cNvSpPr>
            <a:spLocks noGrp="1"/>
          </p:cNvSpPr>
          <p:nvPr>
            <p:ph type="body" sz="quarter" idx="14"/>
          </p:nvPr>
        </p:nvSpPr>
        <p:spPr>
          <a:xfrm>
            <a:off x="1477796" y="227072"/>
            <a:ext cx="9247354" cy="253943"/>
          </a:xfrm>
        </p:spPr>
        <p:txBody>
          <a:bodyPr anchor="b" anchorCtr="0">
            <a:noAutofit/>
          </a:bodyPr>
          <a:lstStyle>
            <a:lvl1pPr marL="0" indent="0" algn="ctr">
              <a:buFontTx/>
              <a:buNone/>
              <a:defRPr sz="1200" cap="all" spc="150" baseline="0"/>
            </a:lvl1pPr>
          </a:lstStyle>
          <a:p>
            <a:pPr lvl="0"/>
            <a:r>
              <a:rPr lang="sv-SE"/>
              <a:t>Redigera format för bakgrundstext</a:t>
            </a:r>
          </a:p>
        </p:txBody>
      </p:sp>
      <p:sp>
        <p:nvSpPr>
          <p:cNvPr id="9" name="Platshållare för text 8">
            <a:extLst>
              <a:ext uri="{FF2B5EF4-FFF2-40B4-BE49-F238E27FC236}">
                <a16:creationId xmlns:a16="http://schemas.microsoft.com/office/drawing/2014/main" id="{B4684522-490C-48AF-9B01-0C2B62EDEFA2}"/>
              </a:ext>
            </a:extLst>
          </p:cNvPr>
          <p:cNvSpPr>
            <a:spLocks noGrp="1"/>
          </p:cNvSpPr>
          <p:nvPr>
            <p:ph type="body" sz="quarter" idx="15" hasCustomPrompt="1"/>
          </p:nvPr>
        </p:nvSpPr>
        <p:spPr>
          <a:xfrm>
            <a:off x="1422401" y="3857625"/>
            <a:ext cx="2286000" cy="419100"/>
          </a:xfrm>
        </p:spPr>
        <p:txBody>
          <a:bodyPr anchor="b" anchorCtr="0">
            <a:noAutofit/>
          </a:bodyPr>
          <a:lstStyle>
            <a:lvl1pPr marL="0" indent="0">
              <a:lnSpc>
                <a:spcPct val="100000"/>
              </a:lnSpc>
              <a:spcBef>
                <a:spcPts val="0"/>
              </a:spcBef>
              <a:buFontTx/>
              <a:buNone/>
              <a:defRPr lang="sv-SE" sz="3200" kern="1200" spc="100" baseline="0" dirty="0">
                <a:solidFill>
                  <a:schemeClr val="accent1"/>
                </a:solidFill>
                <a:latin typeface="+mj-lt"/>
                <a:ea typeface="+mn-ea"/>
                <a:cs typeface="+mn-cs"/>
              </a:defRPr>
            </a:lvl1pPr>
          </a:lstStyle>
          <a:p>
            <a:pPr marL="0" lvl="0" indent="0" algn="l" defTabSz="914400" rtl="0" eaLnBrk="1" latinLnBrk="0" hangingPunct="1">
              <a:lnSpc>
                <a:spcPct val="100000"/>
              </a:lnSpc>
              <a:spcBef>
                <a:spcPts val="0"/>
              </a:spcBef>
              <a:spcAft>
                <a:spcPts val="1000"/>
              </a:spcAft>
              <a:buClr>
                <a:schemeClr val="accent1"/>
              </a:buClr>
              <a:buFontTx/>
              <a:buNone/>
            </a:pPr>
            <a:r>
              <a:rPr lang="sv-SE"/>
              <a:t>Händelse</a:t>
            </a:r>
          </a:p>
        </p:txBody>
      </p:sp>
      <p:sp>
        <p:nvSpPr>
          <p:cNvPr id="22" name="Platshållare för text 21">
            <a:extLst>
              <a:ext uri="{FF2B5EF4-FFF2-40B4-BE49-F238E27FC236}">
                <a16:creationId xmlns:a16="http://schemas.microsoft.com/office/drawing/2014/main" id="{90A2B56C-43F3-4533-B0CB-0AA8B2C7D0B8}"/>
              </a:ext>
            </a:extLst>
          </p:cNvPr>
          <p:cNvSpPr>
            <a:spLocks noGrp="1"/>
          </p:cNvSpPr>
          <p:nvPr>
            <p:ph type="body" sz="quarter" idx="17" hasCustomPrompt="1"/>
          </p:nvPr>
        </p:nvSpPr>
        <p:spPr>
          <a:xfrm>
            <a:off x="1422401" y="4383310"/>
            <a:ext cx="2286000" cy="1469232"/>
          </a:xfrm>
        </p:spPr>
        <p:txBody>
          <a:bodyPr>
            <a:normAutofit/>
          </a:bodyPr>
          <a:lstStyle>
            <a:lvl1pPr marL="180000" indent="-180000">
              <a:spcBef>
                <a:spcPts val="0"/>
              </a:spcBef>
              <a:buClr>
                <a:schemeClr val="accent3"/>
              </a:buClr>
              <a:defRPr lang="sv-SE" sz="2200" kern="1200" dirty="0">
                <a:solidFill>
                  <a:schemeClr val="tx1"/>
                </a:solidFill>
                <a:latin typeface="+mn-lt"/>
                <a:ea typeface="+mn-ea"/>
                <a:cs typeface="+mn-cs"/>
              </a:defRPr>
            </a:lvl1pPr>
          </a:lstStyle>
          <a:p>
            <a:pPr lvl="0"/>
            <a:r>
              <a:rPr lang="sv-SE"/>
              <a:t>Kort beskrivning av händelsen alternativt ta bort rutan</a:t>
            </a:r>
          </a:p>
        </p:txBody>
      </p:sp>
      <p:sp>
        <p:nvSpPr>
          <p:cNvPr id="25" name="Platshållare för text 8">
            <a:extLst>
              <a:ext uri="{FF2B5EF4-FFF2-40B4-BE49-F238E27FC236}">
                <a16:creationId xmlns:a16="http://schemas.microsoft.com/office/drawing/2014/main" id="{6E6515CA-C712-40C0-BD6C-C7143988DA9E}"/>
              </a:ext>
            </a:extLst>
          </p:cNvPr>
          <p:cNvSpPr>
            <a:spLocks noGrp="1"/>
          </p:cNvSpPr>
          <p:nvPr>
            <p:ph type="body" sz="quarter" idx="19" hasCustomPrompt="1"/>
          </p:nvPr>
        </p:nvSpPr>
        <p:spPr>
          <a:xfrm>
            <a:off x="8423279" y="1426370"/>
            <a:ext cx="2286000" cy="419100"/>
          </a:xfrm>
        </p:spPr>
        <p:txBody>
          <a:bodyPr anchor="b" anchorCtr="0">
            <a:noAutofit/>
          </a:bodyPr>
          <a:lstStyle>
            <a:lvl1pPr marL="0" indent="0">
              <a:lnSpc>
                <a:spcPct val="100000"/>
              </a:lnSpc>
              <a:spcBef>
                <a:spcPts val="0"/>
              </a:spcBef>
              <a:buFontTx/>
              <a:buNone/>
              <a:defRPr lang="sv-SE" sz="3200" kern="1200" spc="100" baseline="0" dirty="0">
                <a:solidFill>
                  <a:schemeClr val="accent1"/>
                </a:solidFill>
                <a:latin typeface="+mj-lt"/>
                <a:ea typeface="+mn-ea"/>
                <a:cs typeface="+mn-cs"/>
              </a:defRPr>
            </a:lvl1pPr>
          </a:lstStyle>
          <a:p>
            <a:pPr marL="0" lvl="0" indent="0" algn="l" defTabSz="914400" rtl="0" eaLnBrk="1" latinLnBrk="0" hangingPunct="1">
              <a:lnSpc>
                <a:spcPct val="100000"/>
              </a:lnSpc>
              <a:spcBef>
                <a:spcPts val="0"/>
              </a:spcBef>
              <a:spcAft>
                <a:spcPts val="1000"/>
              </a:spcAft>
              <a:buClr>
                <a:schemeClr val="accent1"/>
              </a:buClr>
              <a:buFontTx/>
              <a:buNone/>
            </a:pPr>
            <a:r>
              <a:rPr lang="sv-SE"/>
              <a:t>Händelse</a:t>
            </a:r>
          </a:p>
        </p:txBody>
      </p:sp>
      <p:sp>
        <p:nvSpPr>
          <p:cNvPr id="27" name="Platshållare för text 21">
            <a:extLst>
              <a:ext uri="{FF2B5EF4-FFF2-40B4-BE49-F238E27FC236}">
                <a16:creationId xmlns:a16="http://schemas.microsoft.com/office/drawing/2014/main" id="{A3500091-F4F6-4ADD-91E1-3A04CE8FCC97}"/>
              </a:ext>
            </a:extLst>
          </p:cNvPr>
          <p:cNvSpPr>
            <a:spLocks noGrp="1"/>
          </p:cNvSpPr>
          <p:nvPr>
            <p:ph type="body" sz="quarter" idx="20" hasCustomPrompt="1"/>
          </p:nvPr>
        </p:nvSpPr>
        <p:spPr>
          <a:xfrm>
            <a:off x="8423279" y="1976437"/>
            <a:ext cx="2286000" cy="1468800"/>
          </a:xfrm>
        </p:spPr>
        <p:txBody>
          <a:bodyPr>
            <a:normAutofit/>
          </a:bodyPr>
          <a:lstStyle>
            <a:lvl1pPr marL="180000" indent="-180000">
              <a:spcBef>
                <a:spcPts val="0"/>
              </a:spcBef>
              <a:buClr>
                <a:schemeClr val="accent3"/>
              </a:buClr>
              <a:defRPr lang="sv-SE" sz="2200" kern="1200" dirty="0">
                <a:solidFill>
                  <a:schemeClr val="tx1"/>
                </a:solidFill>
                <a:latin typeface="+mn-lt"/>
                <a:ea typeface="+mn-ea"/>
                <a:cs typeface="+mn-cs"/>
              </a:defRPr>
            </a:lvl1pPr>
          </a:lstStyle>
          <a:p>
            <a:pPr lvl="0"/>
            <a:r>
              <a:rPr lang="sv-SE"/>
              <a:t>Kort beskrivning av händelsen alternativt ta bort rutan</a:t>
            </a:r>
          </a:p>
        </p:txBody>
      </p:sp>
      <p:sp>
        <p:nvSpPr>
          <p:cNvPr id="30" name="Rätvinklig triangel 3">
            <a:extLst>
              <a:ext uri="{FF2B5EF4-FFF2-40B4-BE49-F238E27FC236}">
                <a16:creationId xmlns:a16="http://schemas.microsoft.com/office/drawing/2014/main" id="{70197FA3-EC18-475C-A59D-346E5D77DCDD}"/>
              </a:ext>
            </a:extLst>
          </p:cNvPr>
          <p:cNvSpPr/>
          <p:nvPr userDrawn="1"/>
        </p:nvSpPr>
        <p:spPr>
          <a:xfrm rot="10800000" flipH="1">
            <a:off x="1" y="0"/>
            <a:ext cx="2560412" cy="4983481"/>
          </a:xfrm>
          <a:custGeom>
            <a:avLst/>
            <a:gdLst>
              <a:gd name="connsiteX0" fmla="*/ 0 w 5077839"/>
              <a:gd name="connsiteY0" fmla="*/ 5077839 h 5077839"/>
              <a:gd name="connsiteX1" fmla="*/ 0 w 5077839"/>
              <a:gd name="connsiteY1" fmla="*/ 0 h 5077839"/>
              <a:gd name="connsiteX2" fmla="*/ 5077839 w 5077839"/>
              <a:gd name="connsiteY2" fmla="*/ 5077839 h 5077839"/>
              <a:gd name="connsiteX3" fmla="*/ 0 w 5077839"/>
              <a:gd name="connsiteY3" fmla="*/ 5077839 h 5077839"/>
              <a:gd name="connsiteX0" fmla="*/ 0 w 5077839"/>
              <a:gd name="connsiteY0" fmla="*/ 9883303 h 9883303"/>
              <a:gd name="connsiteX1" fmla="*/ 38911 w 5077839"/>
              <a:gd name="connsiteY1" fmla="*/ 0 h 9883303"/>
              <a:gd name="connsiteX2" fmla="*/ 5077839 w 5077839"/>
              <a:gd name="connsiteY2" fmla="*/ 9883303 h 9883303"/>
              <a:gd name="connsiteX3" fmla="*/ 0 w 5077839"/>
              <a:gd name="connsiteY3" fmla="*/ 9883303 h 9883303"/>
            </a:gdLst>
            <a:ahLst/>
            <a:cxnLst>
              <a:cxn ang="0">
                <a:pos x="connsiteX0" y="connsiteY0"/>
              </a:cxn>
              <a:cxn ang="0">
                <a:pos x="connsiteX1" y="connsiteY1"/>
              </a:cxn>
              <a:cxn ang="0">
                <a:pos x="connsiteX2" y="connsiteY2"/>
              </a:cxn>
              <a:cxn ang="0">
                <a:pos x="connsiteX3" y="connsiteY3"/>
              </a:cxn>
            </a:cxnLst>
            <a:rect l="l" t="t" r="r" b="b"/>
            <a:pathLst>
              <a:path w="5077839" h="9883303">
                <a:moveTo>
                  <a:pt x="0" y="9883303"/>
                </a:moveTo>
                <a:lnTo>
                  <a:pt x="38911" y="0"/>
                </a:lnTo>
                <a:lnTo>
                  <a:pt x="5077839" y="9883303"/>
                </a:lnTo>
                <a:lnTo>
                  <a:pt x="0" y="9883303"/>
                </a:ln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4" name="Group 4">
            <a:extLst>
              <a:ext uri="{FF2B5EF4-FFF2-40B4-BE49-F238E27FC236}">
                <a16:creationId xmlns:a16="http://schemas.microsoft.com/office/drawing/2014/main" id="{35B55AEC-3313-4D82-AFB2-BEEF0D71BE23}"/>
              </a:ext>
            </a:extLst>
          </p:cNvPr>
          <p:cNvGrpSpPr>
            <a:grpSpLocks noChangeAspect="1"/>
          </p:cNvGrpSpPr>
          <p:nvPr userDrawn="1"/>
        </p:nvGrpSpPr>
        <p:grpSpPr bwMode="auto">
          <a:xfrm rot="10800000">
            <a:off x="8201915" y="2145883"/>
            <a:ext cx="3990085" cy="4712115"/>
            <a:chOff x="0" y="0"/>
            <a:chExt cx="2531" cy="2989"/>
          </a:xfrm>
        </p:grpSpPr>
        <p:sp>
          <p:nvSpPr>
            <p:cNvPr id="35" name="AutoShape 3">
              <a:extLst>
                <a:ext uri="{FF2B5EF4-FFF2-40B4-BE49-F238E27FC236}">
                  <a16:creationId xmlns:a16="http://schemas.microsoft.com/office/drawing/2014/main" id="{6CE20AF6-8721-4C45-B4A3-E861B64D915B}"/>
                </a:ext>
              </a:extLst>
            </p:cNvPr>
            <p:cNvSpPr>
              <a:spLocks noChangeAspect="1" noChangeArrowheads="1" noTextEdit="1"/>
            </p:cNvSpPr>
            <p:nvPr/>
          </p:nvSpPr>
          <p:spPr bwMode="auto">
            <a:xfrm>
              <a:off x="0" y="0"/>
              <a:ext cx="2531" cy="29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sv-SE"/>
            </a:p>
          </p:txBody>
        </p:sp>
        <p:sp>
          <p:nvSpPr>
            <p:cNvPr id="36" name="Freeform 5">
              <a:extLst>
                <a:ext uri="{FF2B5EF4-FFF2-40B4-BE49-F238E27FC236}">
                  <a16:creationId xmlns:a16="http://schemas.microsoft.com/office/drawing/2014/main" id="{39BC5EE6-6051-439F-8BDF-0EE6246696CC}"/>
                </a:ext>
              </a:extLst>
            </p:cNvPr>
            <p:cNvSpPr>
              <a:spLocks/>
            </p:cNvSpPr>
            <p:nvPr/>
          </p:nvSpPr>
          <p:spPr bwMode="auto">
            <a:xfrm>
              <a:off x="-2" y="2"/>
              <a:ext cx="2535" cy="2987"/>
            </a:xfrm>
            <a:custGeom>
              <a:avLst/>
              <a:gdLst>
                <a:gd name="T0" fmla="*/ 1014 w 2535"/>
                <a:gd name="T1" fmla="*/ 2987 h 2987"/>
                <a:gd name="T2" fmla="*/ 0 w 2535"/>
                <a:gd name="T3" fmla="*/ 1917 h 2987"/>
                <a:gd name="T4" fmla="*/ 0 w 2535"/>
                <a:gd name="T5" fmla="*/ 0 h 2987"/>
                <a:gd name="T6" fmla="*/ 2535 w 2535"/>
                <a:gd name="T7" fmla="*/ 0 h 2987"/>
                <a:gd name="T8" fmla="*/ 1014 w 2535"/>
                <a:gd name="T9" fmla="*/ 2987 h 2987"/>
              </a:gdLst>
              <a:ahLst/>
              <a:cxnLst>
                <a:cxn ang="0">
                  <a:pos x="T0" y="T1"/>
                </a:cxn>
                <a:cxn ang="0">
                  <a:pos x="T2" y="T3"/>
                </a:cxn>
                <a:cxn ang="0">
                  <a:pos x="T4" y="T5"/>
                </a:cxn>
                <a:cxn ang="0">
                  <a:pos x="T6" y="T7"/>
                </a:cxn>
                <a:cxn ang="0">
                  <a:pos x="T8" y="T9"/>
                </a:cxn>
              </a:cxnLst>
              <a:rect l="0" t="0" r="r" b="b"/>
              <a:pathLst>
                <a:path w="2535" h="2987">
                  <a:moveTo>
                    <a:pt x="1014" y="2987"/>
                  </a:moveTo>
                  <a:lnTo>
                    <a:pt x="0" y="1917"/>
                  </a:lnTo>
                  <a:lnTo>
                    <a:pt x="0" y="0"/>
                  </a:lnTo>
                  <a:lnTo>
                    <a:pt x="2535" y="0"/>
                  </a:lnTo>
                  <a:lnTo>
                    <a:pt x="1014" y="2987"/>
                  </a:lnTo>
                  <a:close/>
                </a:path>
              </a:pathLst>
            </a:custGeom>
            <a:solidFill>
              <a:srgbClr val="FFFFFF">
                <a:alpha val="5000"/>
              </a:srgbClr>
            </a:solidFill>
            <a:ln w="9525">
              <a:noFill/>
              <a:round/>
              <a:headEnd/>
              <a:tailEnd/>
            </a:ln>
          </p:spPr>
          <p:txBody>
            <a:bodyPr vert="horz" wrap="square" lIns="182832" tIns="91416" rIns="182832" bIns="91416" numCol="1" anchor="t" anchorCtr="0" compatLnSpc="1">
              <a:prstTxWarp prst="textNoShape">
                <a:avLst/>
              </a:prstTxWarp>
            </a:bodyPr>
            <a:lstStyle/>
            <a:p>
              <a:endParaRPr lang="sv-SE"/>
            </a:p>
          </p:txBody>
        </p:sp>
      </p:grpSp>
      <p:sp>
        <p:nvSpPr>
          <p:cNvPr id="10" name="Platshållare för datum 9">
            <a:extLst>
              <a:ext uri="{FF2B5EF4-FFF2-40B4-BE49-F238E27FC236}">
                <a16:creationId xmlns:a16="http://schemas.microsoft.com/office/drawing/2014/main" id="{A4E2FD49-8B80-4C3B-9593-BAEE894DA120}"/>
              </a:ext>
            </a:extLst>
          </p:cNvPr>
          <p:cNvSpPr>
            <a:spLocks noGrp="1"/>
          </p:cNvSpPr>
          <p:nvPr>
            <p:ph type="dt" sz="half" idx="21"/>
          </p:nvPr>
        </p:nvSpPr>
        <p:spPr/>
        <p:txBody>
          <a:bodyPr/>
          <a:lstStyle/>
          <a:p>
            <a:r>
              <a:rPr lang="sv-SE"/>
              <a:t>201x-xx-xx</a:t>
            </a:r>
          </a:p>
        </p:txBody>
      </p:sp>
      <p:sp>
        <p:nvSpPr>
          <p:cNvPr id="11" name="Platshållare för sidfot 10">
            <a:extLst>
              <a:ext uri="{FF2B5EF4-FFF2-40B4-BE49-F238E27FC236}">
                <a16:creationId xmlns:a16="http://schemas.microsoft.com/office/drawing/2014/main" id="{EA3CEEC1-19F1-4DA2-B94D-B4E32473EB6C}"/>
              </a:ext>
            </a:extLst>
          </p:cNvPr>
          <p:cNvSpPr>
            <a:spLocks noGrp="1"/>
          </p:cNvSpPr>
          <p:nvPr>
            <p:ph type="ftr" sz="quarter" idx="22"/>
          </p:nvPr>
        </p:nvSpPr>
        <p:spPr/>
        <p:txBody>
          <a:bodyPr/>
          <a:lstStyle/>
          <a:p>
            <a:r>
              <a:rPr lang="sv-SE"/>
              <a:t>Sidfot om man väljer att infoga en sådan i sin presentation</a:t>
            </a:r>
          </a:p>
        </p:txBody>
      </p:sp>
      <p:sp>
        <p:nvSpPr>
          <p:cNvPr id="12" name="Platshållare för bildnummer 11">
            <a:extLst>
              <a:ext uri="{FF2B5EF4-FFF2-40B4-BE49-F238E27FC236}">
                <a16:creationId xmlns:a16="http://schemas.microsoft.com/office/drawing/2014/main" id="{2DBBCA43-08D3-4294-95B0-3CB56C04B4A2}"/>
              </a:ext>
            </a:extLst>
          </p:cNvPr>
          <p:cNvSpPr>
            <a:spLocks noGrp="1"/>
          </p:cNvSpPr>
          <p:nvPr>
            <p:ph type="sldNum" sz="quarter" idx="23"/>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442992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ägv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1899F122-8E59-4916-A42E-2504123CFFAF}"/>
              </a:ext>
            </a:extLst>
          </p:cNvPr>
          <p:cNvSpPr txBox="1">
            <a:spLocks noChangeAspect="1"/>
          </p:cNvSpPr>
          <p:nvPr userDrawn="1"/>
        </p:nvSpPr>
        <p:spPr>
          <a:xfrm>
            <a:off x="2626760" y="1181100"/>
            <a:ext cx="7560000" cy="825500"/>
          </a:xfrm>
          <a:custGeom>
            <a:avLst/>
            <a:gdLst>
              <a:gd name="connsiteX0" fmla="*/ 0 w 11048569"/>
              <a:gd name="connsiteY0" fmla="*/ 0 h 1620000"/>
              <a:gd name="connsiteX1" fmla="*/ 11048569 w 11048569"/>
              <a:gd name="connsiteY1" fmla="*/ 0 h 1620000"/>
              <a:gd name="connsiteX2" fmla="*/ 11048569 w 11048569"/>
              <a:gd name="connsiteY2" fmla="*/ 1620000 h 1620000"/>
              <a:gd name="connsiteX3" fmla="*/ 0 w 11048569"/>
              <a:gd name="connsiteY3" fmla="*/ 1620000 h 1620000"/>
              <a:gd name="connsiteX4" fmla="*/ 0 w 11048569"/>
              <a:gd name="connsiteY4" fmla="*/ 0 h 1620000"/>
              <a:gd name="connsiteX0" fmla="*/ 0 w 11067619"/>
              <a:gd name="connsiteY0" fmla="*/ 0 h 1620000"/>
              <a:gd name="connsiteX1" fmla="*/ 11048569 w 11067619"/>
              <a:gd name="connsiteY1" fmla="*/ 0 h 1620000"/>
              <a:gd name="connsiteX2" fmla="*/ 11067619 w 11067619"/>
              <a:gd name="connsiteY2" fmla="*/ 765680 h 1620000"/>
              <a:gd name="connsiteX3" fmla="*/ 11048569 w 11067619"/>
              <a:gd name="connsiteY3" fmla="*/ 1620000 h 1620000"/>
              <a:gd name="connsiteX4" fmla="*/ 0 w 11067619"/>
              <a:gd name="connsiteY4" fmla="*/ 1620000 h 1620000"/>
              <a:gd name="connsiteX5" fmla="*/ 0 w 11067619"/>
              <a:gd name="connsiteY5" fmla="*/ 0 h 1620000"/>
              <a:gd name="connsiteX0" fmla="*/ 0 w 11962969"/>
              <a:gd name="connsiteY0" fmla="*/ 0 h 1620000"/>
              <a:gd name="connsiteX1" fmla="*/ 11048569 w 11962969"/>
              <a:gd name="connsiteY1" fmla="*/ 0 h 1620000"/>
              <a:gd name="connsiteX2" fmla="*/ 11962969 w 11962969"/>
              <a:gd name="connsiteY2" fmla="*/ 879980 h 1620000"/>
              <a:gd name="connsiteX3" fmla="*/ 11048569 w 11962969"/>
              <a:gd name="connsiteY3" fmla="*/ 1620000 h 1620000"/>
              <a:gd name="connsiteX4" fmla="*/ 0 w 11962969"/>
              <a:gd name="connsiteY4" fmla="*/ 1620000 h 1620000"/>
              <a:gd name="connsiteX5" fmla="*/ 0 w 11962969"/>
              <a:gd name="connsiteY5" fmla="*/ 0 h 1620000"/>
              <a:gd name="connsiteX0" fmla="*/ 0 w 11962969"/>
              <a:gd name="connsiteY0" fmla="*/ 0 h 1620000"/>
              <a:gd name="connsiteX1" fmla="*/ 11048569 w 11962969"/>
              <a:gd name="connsiteY1" fmla="*/ 0 h 1620000"/>
              <a:gd name="connsiteX2" fmla="*/ 11962969 w 11962969"/>
              <a:gd name="connsiteY2" fmla="*/ 784730 h 1620000"/>
              <a:gd name="connsiteX3" fmla="*/ 11048569 w 11962969"/>
              <a:gd name="connsiteY3" fmla="*/ 1620000 h 1620000"/>
              <a:gd name="connsiteX4" fmla="*/ 0 w 11962969"/>
              <a:gd name="connsiteY4" fmla="*/ 1620000 h 1620000"/>
              <a:gd name="connsiteX5" fmla="*/ 0 w 11962969"/>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2969" h="1620000">
                <a:moveTo>
                  <a:pt x="0" y="0"/>
                </a:moveTo>
                <a:lnTo>
                  <a:pt x="11048569" y="0"/>
                </a:lnTo>
                <a:lnTo>
                  <a:pt x="11962969" y="784730"/>
                </a:lnTo>
                <a:lnTo>
                  <a:pt x="11048569" y="1620000"/>
                </a:lnTo>
                <a:lnTo>
                  <a:pt x="0" y="1620000"/>
                </a:lnTo>
                <a:lnTo>
                  <a:pt x="0" y="0"/>
                </a:lnTo>
                <a:close/>
              </a:path>
            </a:pathLst>
          </a:custGeom>
          <a:solidFill>
            <a:schemeClr val="accent3"/>
          </a:solidFill>
          <a:ln>
            <a:noFill/>
          </a:ln>
        </p:spPr>
        <p:txBody>
          <a:bodyPr wrap="square" lIns="270000" tIns="0" rIns="0" bIns="0" rtlCol="0" anchor="ctr" anchorCtr="0">
            <a:noAutofit/>
          </a:bodyPr>
          <a:lstStyle/>
          <a:p>
            <a:endParaRPr lang="sv-SE" sz="2800">
              <a:solidFill>
                <a:schemeClr val="tx2"/>
              </a:solidFill>
              <a:latin typeface="+mj-lt"/>
            </a:endParaRPr>
          </a:p>
        </p:txBody>
      </p:sp>
      <p:sp>
        <p:nvSpPr>
          <p:cNvPr id="14" name="textruta 13">
            <a:extLst>
              <a:ext uri="{FF2B5EF4-FFF2-40B4-BE49-F238E27FC236}">
                <a16:creationId xmlns:a16="http://schemas.microsoft.com/office/drawing/2014/main" id="{555A6236-BE8D-4C84-A773-86C613B814F4}"/>
              </a:ext>
            </a:extLst>
          </p:cNvPr>
          <p:cNvSpPr txBox="1">
            <a:spLocks/>
          </p:cNvSpPr>
          <p:nvPr userDrawn="1"/>
        </p:nvSpPr>
        <p:spPr>
          <a:xfrm>
            <a:off x="1713501" y="1324490"/>
            <a:ext cx="810000" cy="523220"/>
          </a:xfrm>
          <a:prstGeom prst="rect">
            <a:avLst/>
          </a:prstGeom>
          <a:solidFill>
            <a:schemeClr val="accent1"/>
          </a:solidFill>
          <a:ln>
            <a:noFill/>
          </a:ln>
        </p:spPr>
        <p:txBody>
          <a:bodyPr wrap="square" rtlCol="0" anchor="ctr" anchorCtr="1">
            <a:spAutoFit/>
          </a:bodyPr>
          <a:lstStyle/>
          <a:p>
            <a:endParaRPr lang="sv-SE" sz="2800">
              <a:solidFill>
                <a:schemeClr val="tx2"/>
              </a:solidFill>
              <a:latin typeface="Arial" panose="020B0604020202020204" pitchFamily="34" charset="0"/>
            </a:endParaRPr>
          </a:p>
        </p:txBody>
      </p:sp>
      <p:sp>
        <p:nvSpPr>
          <p:cNvPr id="16" name="Platshållare för text 15">
            <a:extLst>
              <a:ext uri="{FF2B5EF4-FFF2-40B4-BE49-F238E27FC236}">
                <a16:creationId xmlns:a16="http://schemas.microsoft.com/office/drawing/2014/main" id="{253C4F79-D57F-4C9D-9B3B-F88DCB191698}"/>
              </a:ext>
            </a:extLst>
          </p:cNvPr>
          <p:cNvSpPr>
            <a:spLocks noGrp="1"/>
          </p:cNvSpPr>
          <p:nvPr>
            <p:ph type="body" sz="quarter" idx="13"/>
          </p:nvPr>
        </p:nvSpPr>
        <p:spPr>
          <a:xfrm>
            <a:off x="2626760" y="1181099"/>
            <a:ext cx="6561690" cy="825501"/>
          </a:xfrm>
        </p:spPr>
        <p:txBody>
          <a:bodyPr lIns="270000" anchor="ctr" anchorCtr="0">
            <a:noAutofit/>
          </a:bodyPr>
          <a:lstStyle>
            <a:lvl1pPr marL="0" indent="0">
              <a:lnSpc>
                <a:spcPct val="100000"/>
              </a:lnSpc>
              <a:spcBef>
                <a:spcPts val="0"/>
              </a:spcBef>
              <a:buFontTx/>
              <a:buNone/>
              <a:defRPr lang="sv-SE" sz="3200" kern="1200" spc="100" baseline="0" dirty="0">
                <a:solidFill>
                  <a:schemeClr val="tx1"/>
                </a:solidFill>
                <a:latin typeface="+mj-lt"/>
                <a:ea typeface="+mn-ea"/>
                <a:cs typeface="+mn-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Redigera format för bakgrundstext</a:t>
            </a:r>
          </a:p>
        </p:txBody>
      </p:sp>
      <p:sp>
        <p:nvSpPr>
          <p:cNvPr id="17" name="Platshållare för text 15">
            <a:extLst>
              <a:ext uri="{FF2B5EF4-FFF2-40B4-BE49-F238E27FC236}">
                <a16:creationId xmlns:a16="http://schemas.microsoft.com/office/drawing/2014/main" id="{B4567B69-381F-47F0-A6F8-ED34529BD5AA}"/>
              </a:ext>
            </a:extLst>
          </p:cNvPr>
          <p:cNvSpPr>
            <a:spLocks noGrp="1"/>
          </p:cNvSpPr>
          <p:nvPr>
            <p:ph type="body" sz="quarter" idx="14" hasCustomPrompt="1"/>
          </p:nvPr>
        </p:nvSpPr>
        <p:spPr>
          <a:xfrm>
            <a:off x="1713501" y="1181100"/>
            <a:ext cx="824400" cy="824400"/>
          </a:xfrm>
          <a:solidFill>
            <a:schemeClr val="accent1"/>
          </a:solidFill>
        </p:spPr>
        <p:txBody>
          <a:bodyPr lIns="0" anchor="ctr" anchorCtr="0">
            <a:noAutofit/>
          </a:bodyPr>
          <a:lstStyle>
            <a:lvl1pPr marL="0" indent="0" algn="ctr">
              <a:lnSpc>
                <a:spcPct val="100000"/>
              </a:lnSpc>
              <a:spcBef>
                <a:spcPts val="0"/>
              </a:spcBef>
              <a:buFontTx/>
              <a:buNone/>
              <a:defRPr sz="2800">
                <a:solidFill>
                  <a:schemeClr val="bg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a:t>
            </a:r>
          </a:p>
        </p:txBody>
      </p:sp>
      <p:sp>
        <p:nvSpPr>
          <p:cNvPr id="26" name="textruta 25">
            <a:extLst>
              <a:ext uri="{FF2B5EF4-FFF2-40B4-BE49-F238E27FC236}">
                <a16:creationId xmlns:a16="http://schemas.microsoft.com/office/drawing/2014/main" id="{EA64470C-2381-4131-A251-9ECC8E8676B3}"/>
              </a:ext>
            </a:extLst>
          </p:cNvPr>
          <p:cNvSpPr txBox="1">
            <a:spLocks noChangeAspect="1"/>
          </p:cNvSpPr>
          <p:nvPr userDrawn="1"/>
        </p:nvSpPr>
        <p:spPr>
          <a:xfrm flipH="1">
            <a:off x="1713941" y="3702591"/>
            <a:ext cx="7560000" cy="825500"/>
          </a:xfrm>
          <a:custGeom>
            <a:avLst/>
            <a:gdLst>
              <a:gd name="connsiteX0" fmla="*/ 0 w 11048569"/>
              <a:gd name="connsiteY0" fmla="*/ 0 h 1620000"/>
              <a:gd name="connsiteX1" fmla="*/ 11048569 w 11048569"/>
              <a:gd name="connsiteY1" fmla="*/ 0 h 1620000"/>
              <a:gd name="connsiteX2" fmla="*/ 11048569 w 11048569"/>
              <a:gd name="connsiteY2" fmla="*/ 1620000 h 1620000"/>
              <a:gd name="connsiteX3" fmla="*/ 0 w 11048569"/>
              <a:gd name="connsiteY3" fmla="*/ 1620000 h 1620000"/>
              <a:gd name="connsiteX4" fmla="*/ 0 w 11048569"/>
              <a:gd name="connsiteY4" fmla="*/ 0 h 1620000"/>
              <a:gd name="connsiteX0" fmla="*/ 0 w 11067619"/>
              <a:gd name="connsiteY0" fmla="*/ 0 h 1620000"/>
              <a:gd name="connsiteX1" fmla="*/ 11048569 w 11067619"/>
              <a:gd name="connsiteY1" fmla="*/ 0 h 1620000"/>
              <a:gd name="connsiteX2" fmla="*/ 11067619 w 11067619"/>
              <a:gd name="connsiteY2" fmla="*/ 765680 h 1620000"/>
              <a:gd name="connsiteX3" fmla="*/ 11048569 w 11067619"/>
              <a:gd name="connsiteY3" fmla="*/ 1620000 h 1620000"/>
              <a:gd name="connsiteX4" fmla="*/ 0 w 11067619"/>
              <a:gd name="connsiteY4" fmla="*/ 1620000 h 1620000"/>
              <a:gd name="connsiteX5" fmla="*/ 0 w 11067619"/>
              <a:gd name="connsiteY5" fmla="*/ 0 h 1620000"/>
              <a:gd name="connsiteX0" fmla="*/ 0 w 11962969"/>
              <a:gd name="connsiteY0" fmla="*/ 0 h 1620000"/>
              <a:gd name="connsiteX1" fmla="*/ 11048569 w 11962969"/>
              <a:gd name="connsiteY1" fmla="*/ 0 h 1620000"/>
              <a:gd name="connsiteX2" fmla="*/ 11962969 w 11962969"/>
              <a:gd name="connsiteY2" fmla="*/ 879980 h 1620000"/>
              <a:gd name="connsiteX3" fmla="*/ 11048569 w 11962969"/>
              <a:gd name="connsiteY3" fmla="*/ 1620000 h 1620000"/>
              <a:gd name="connsiteX4" fmla="*/ 0 w 11962969"/>
              <a:gd name="connsiteY4" fmla="*/ 1620000 h 1620000"/>
              <a:gd name="connsiteX5" fmla="*/ 0 w 11962969"/>
              <a:gd name="connsiteY5" fmla="*/ 0 h 1620000"/>
              <a:gd name="connsiteX0" fmla="*/ 0 w 11962969"/>
              <a:gd name="connsiteY0" fmla="*/ 0 h 1620000"/>
              <a:gd name="connsiteX1" fmla="*/ 11048569 w 11962969"/>
              <a:gd name="connsiteY1" fmla="*/ 0 h 1620000"/>
              <a:gd name="connsiteX2" fmla="*/ 11962969 w 11962969"/>
              <a:gd name="connsiteY2" fmla="*/ 784730 h 1620000"/>
              <a:gd name="connsiteX3" fmla="*/ 11048569 w 11962969"/>
              <a:gd name="connsiteY3" fmla="*/ 1620000 h 1620000"/>
              <a:gd name="connsiteX4" fmla="*/ 0 w 11962969"/>
              <a:gd name="connsiteY4" fmla="*/ 1620000 h 1620000"/>
              <a:gd name="connsiteX5" fmla="*/ 0 w 11962969"/>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2969" h="1620000">
                <a:moveTo>
                  <a:pt x="0" y="0"/>
                </a:moveTo>
                <a:lnTo>
                  <a:pt x="11048569" y="0"/>
                </a:lnTo>
                <a:lnTo>
                  <a:pt x="11962969" y="784730"/>
                </a:lnTo>
                <a:lnTo>
                  <a:pt x="11048569" y="1620000"/>
                </a:lnTo>
                <a:lnTo>
                  <a:pt x="0" y="1620000"/>
                </a:lnTo>
                <a:lnTo>
                  <a:pt x="0" y="0"/>
                </a:lnTo>
                <a:close/>
              </a:path>
            </a:pathLst>
          </a:custGeom>
          <a:solidFill>
            <a:schemeClr val="accent3"/>
          </a:solidFill>
          <a:ln>
            <a:noFill/>
          </a:ln>
        </p:spPr>
        <p:txBody>
          <a:bodyPr wrap="square" lIns="270000" tIns="0" rIns="0" bIns="0" rtlCol="0" anchor="ctr" anchorCtr="0">
            <a:noAutofit/>
          </a:bodyPr>
          <a:lstStyle/>
          <a:p>
            <a:endParaRPr lang="sv-SE" sz="2800">
              <a:solidFill>
                <a:schemeClr val="tx2"/>
              </a:solidFill>
              <a:latin typeface="+mj-lt"/>
            </a:endParaRPr>
          </a:p>
        </p:txBody>
      </p:sp>
      <p:sp>
        <p:nvSpPr>
          <p:cNvPr id="27" name="Platshållare för text 15">
            <a:extLst>
              <a:ext uri="{FF2B5EF4-FFF2-40B4-BE49-F238E27FC236}">
                <a16:creationId xmlns:a16="http://schemas.microsoft.com/office/drawing/2014/main" id="{162846AA-DDA9-4081-8F4C-36DCDBF1806A}"/>
              </a:ext>
            </a:extLst>
          </p:cNvPr>
          <p:cNvSpPr>
            <a:spLocks noGrp="1"/>
          </p:cNvSpPr>
          <p:nvPr>
            <p:ph type="body" sz="quarter" idx="16"/>
          </p:nvPr>
        </p:nvSpPr>
        <p:spPr>
          <a:xfrm>
            <a:off x="2709310" y="3707352"/>
            <a:ext cx="6561690" cy="825501"/>
          </a:xfrm>
        </p:spPr>
        <p:txBody>
          <a:bodyPr lIns="0" rIns="270000" anchor="ctr" anchorCtr="0">
            <a:noAutofit/>
          </a:bodyPr>
          <a:lstStyle>
            <a:lvl1pPr marL="0" indent="0" algn="r">
              <a:lnSpc>
                <a:spcPct val="100000"/>
              </a:lnSpc>
              <a:spcBef>
                <a:spcPts val="0"/>
              </a:spcBef>
              <a:buFontTx/>
              <a:buNone/>
              <a:defRPr lang="sv-SE" sz="3200" kern="1200" spc="100" baseline="0" dirty="0">
                <a:solidFill>
                  <a:schemeClr val="tx1"/>
                </a:solidFill>
                <a:latin typeface="+mj-lt"/>
                <a:ea typeface="+mn-ea"/>
                <a:cs typeface="+mn-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marL="0" lvl="0" indent="0" algn="r" defTabSz="914400" rtl="0" eaLnBrk="1" latinLnBrk="0" hangingPunct="1">
              <a:lnSpc>
                <a:spcPct val="100000"/>
              </a:lnSpc>
              <a:spcBef>
                <a:spcPts val="0"/>
              </a:spcBef>
              <a:spcAft>
                <a:spcPts val="1000"/>
              </a:spcAft>
              <a:buClr>
                <a:schemeClr val="accent1"/>
              </a:buClr>
              <a:buFontTx/>
              <a:buNone/>
            </a:pPr>
            <a:r>
              <a:rPr lang="sv-SE"/>
              <a:t>Redigera format för bakgrundstext</a:t>
            </a:r>
          </a:p>
        </p:txBody>
      </p:sp>
      <p:sp>
        <p:nvSpPr>
          <p:cNvPr id="28" name="Platshållare för text 15">
            <a:extLst>
              <a:ext uri="{FF2B5EF4-FFF2-40B4-BE49-F238E27FC236}">
                <a16:creationId xmlns:a16="http://schemas.microsoft.com/office/drawing/2014/main" id="{5B5C676C-AD6A-4D8F-9ACE-DFB4CB825778}"/>
              </a:ext>
            </a:extLst>
          </p:cNvPr>
          <p:cNvSpPr>
            <a:spLocks noGrp="1"/>
          </p:cNvSpPr>
          <p:nvPr>
            <p:ph type="body" sz="quarter" idx="17" hasCustomPrompt="1"/>
          </p:nvPr>
        </p:nvSpPr>
        <p:spPr>
          <a:xfrm>
            <a:off x="9393825" y="3702591"/>
            <a:ext cx="824400" cy="824400"/>
          </a:xfrm>
          <a:solidFill>
            <a:schemeClr val="accent1"/>
          </a:solidFill>
        </p:spPr>
        <p:txBody>
          <a:bodyPr lIns="0" anchor="ctr" anchorCtr="0">
            <a:noAutofit/>
          </a:bodyPr>
          <a:lstStyle>
            <a:lvl1pPr marL="0" indent="0" algn="ctr">
              <a:lnSpc>
                <a:spcPct val="100000"/>
              </a:lnSpc>
              <a:spcBef>
                <a:spcPts val="0"/>
              </a:spcBef>
              <a:buFontTx/>
              <a:buNone/>
              <a:defRPr sz="2800">
                <a:solidFill>
                  <a:schemeClr val="bg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a:t>
            </a:r>
          </a:p>
        </p:txBody>
      </p:sp>
      <p:sp>
        <p:nvSpPr>
          <p:cNvPr id="42" name="Platshållare för text 41">
            <a:extLst>
              <a:ext uri="{FF2B5EF4-FFF2-40B4-BE49-F238E27FC236}">
                <a16:creationId xmlns:a16="http://schemas.microsoft.com/office/drawing/2014/main" id="{468CDEAD-06E4-444C-83D5-027EFB7E685B}"/>
              </a:ext>
            </a:extLst>
          </p:cNvPr>
          <p:cNvSpPr>
            <a:spLocks noGrp="1"/>
          </p:cNvSpPr>
          <p:nvPr>
            <p:ph type="body" sz="quarter" idx="18"/>
          </p:nvPr>
        </p:nvSpPr>
        <p:spPr>
          <a:xfrm>
            <a:off x="2916236" y="2177999"/>
            <a:ext cx="6043621" cy="1173600"/>
          </a:xfrm>
        </p:spPr>
        <p:txBody>
          <a:bodyPr>
            <a:noAutofit/>
          </a:bodyPr>
          <a:lstStyle>
            <a:lvl1pPr marL="0" indent="0">
              <a:buFontTx/>
              <a:buNone/>
              <a:defRPr/>
            </a:lvl1pPr>
          </a:lstStyle>
          <a:p>
            <a:pPr lvl="0"/>
            <a:r>
              <a:rPr lang="sv-SE"/>
              <a:t>Redigera format för bakgrundstext</a:t>
            </a:r>
          </a:p>
        </p:txBody>
      </p:sp>
      <p:sp>
        <p:nvSpPr>
          <p:cNvPr id="44" name="Platshållare för text 43">
            <a:extLst>
              <a:ext uri="{FF2B5EF4-FFF2-40B4-BE49-F238E27FC236}">
                <a16:creationId xmlns:a16="http://schemas.microsoft.com/office/drawing/2014/main" id="{3342B1D0-5C95-49CC-9273-7FACEEA6080B}"/>
              </a:ext>
            </a:extLst>
          </p:cNvPr>
          <p:cNvSpPr>
            <a:spLocks noGrp="1"/>
          </p:cNvSpPr>
          <p:nvPr>
            <p:ph type="body" sz="quarter" idx="19"/>
          </p:nvPr>
        </p:nvSpPr>
        <p:spPr>
          <a:xfrm>
            <a:off x="2916237" y="4704253"/>
            <a:ext cx="6043622" cy="1172673"/>
          </a:xfrm>
        </p:spPr>
        <p:txBody>
          <a:bodyPr>
            <a:noAutofit/>
          </a:bodyPr>
          <a:lstStyle>
            <a:lvl1pPr marL="0" indent="0" algn="r">
              <a:buFontTx/>
              <a:buNone/>
              <a:defRPr/>
            </a:lvl1pPr>
          </a:lstStyle>
          <a:p>
            <a:pPr lvl="0"/>
            <a:r>
              <a:rPr lang="sv-SE"/>
              <a:t>Redigera format för bakgrundstext</a:t>
            </a:r>
          </a:p>
        </p:txBody>
      </p:sp>
      <p:sp>
        <p:nvSpPr>
          <p:cNvPr id="8" name="Platshållare för datum 7">
            <a:extLst>
              <a:ext uri="{FF2B5EF4-FFF2-40B4-BE49-F238E27FC236}">
                <a16:creationId xmlns:a16="http://schemas.microsoft.com/office/drawing/2014/main" id="{6B10064F-4A3C-4CC5-9155-C3AB490ADBDA}"/>
              </a:ext>
            </a:extLst>
          </p:cNvPr>
          <p:cNvSpPr>
            <a:spLocks noGrp="1"/>
          </p:cNvSpPr>
          <p:nvPr>
            <p:ph type="dt" sz="half" idx="20"/>
          </p:nvPr>
        </p:nvSpPr>
        <p:spPr/>
        <p:txBody>
          <a:bodyPr/>
          <a:lstStyle/>
          <a:p>
            <a:r>
              <a:rPr lang="sv-SE"/>
              <a:t>201x-xx-xx</a:t>
            </a:r>
          </a:p>
        </p:txBody>
      </p:sp>
      <p:sp>
        <p:nvSpPr>
          <p:cNvPr id="9" name="Platshållare för sidfot 8">
            <a:extLst>
              <a:ext uri="{FF2B5EF4-FFF2-40B4-BE49-F238E27FC236}">
                <a16:creationId xmlns:a16="http://schemas.microsoft.com/office/drawing/2014/main" id="{255F34B4-9302-4E5E-ACED-481CD9DC8063}"/>
              </a:ext>
            </a:extLst>
          </p:cNvPr>
          <p:cNvSpPr>
            <a:spLocks noGrp="1"/>
          </p:cNvSpPr>
          <p:nvPr>
            <p:ph type="ftr" sz="quarter" idx="21"/>
          </p:nvPr>
        </p:nvSpPr>
        <p:spPr/>
        <p:txBody>
          <a:bodyPr/>
          <a:lstStyle/>
          <a:p>
            <a:r>
              <a:rPr lang="sv-SE"/>
              <a:t>Sidfot om man väljer att infoga en sådan i sin presentation</a:t>
            </a:r>
          </a:p>
        </p:txBody>
      </p:sp>
      <p:sp>
        <p:nvSpPr>
          <p:cNvPr id="10" name="Platshållare för bildnummer 9">
            <a:extLst>
              <a:ext uri="{FF2B5EF4-FFF2-40B4-BE49-F238E27FC236}">
                <a16:creationId xmlns:a16="http://schemas.microsoft.com/office/drawing/2014/main" id="{7099E8D9-D83C-47E0-801E-42005515E928}"/>
              </a:ext>
            </a:extLst>
          </p:cNvPr>
          <p:cNvSpPr>
            <a:spLocks noGrp="1"/>
          </p:cNvSpPr>
          <p:nvPr>
            <p:ph type="sldNum" sz="quarter" idx="2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823359092"/>
      </p:ext>
    </p:extLst>
  </p:cSld>
  <p:clrMapOvr>
    <a:masterClrMapping/>
  </p:clrMapOvr>
  <p:extLst>
    <p:ext uri="{DCECCB84-F9BA-43D5-87BE-67443E8EF086}">
      <p15:sldGuideLst xmlns:p15="http://schemas.microsoft.com/office/powerpoint/2012/main">
        <p15:guide id="1" pos="1079">
          <p15:clr>
            <a:srgbClr val="FBAE40"/>
          </p15:clr>
        </p15:guide>
        <p15:guide id="3" pos="642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m mi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77796" y="537366"/>
            <a:ext cx="9247354" cy="612775"/>
          </a:xfrm>
        </p:spPr>
        <p:txBody>
          <a:bodyPr/>
          <a:lstStyle>
            <a:lvl1pPr algn="ctr">
              <a:defRPr/>
            </a:lvl1pPr>
          </a:lstStyle>
          <a:p>
            <a:r>
              <a:rPr lang="sv-SE"/>
              <a:t>Rubrik på en rad</a:t>
            </a:r>
          </a:p>
        </p:txBody>
      </p:sp>
      <p:sp>
        <p:nvSpPr>
          <p:cNvPr id="15" name="Platshållare för text 14">
            <a:extLst>
              <a:ext uri="{FF2B5EF4-FFF2-40B4-BE49-F238E27FC236}">
                <a16:creationId xmlns:a16="http://schemas.microsoft.com/office/drawing/2014/main" id="{369448CC-24A7-4660-9B4B-7705F87B873A}"/>
              </a:ext>
            </a:extLst>
          </p:cNvPr>
          <p:cNvSpPr>
            <a:spLocks noGrp="1"/>
          </p:cNvSpPr>
          <p:nvPr>
            <p:ph type="body" sz="quarter" idx="14"/>
          </p:nvPr>
        </p:nvSpPr>
        <p:spPr>
          <a:xfrm>
            <a:off x="1477796" y="227072"/>
            <a:ext cx="9247354" cy="253943"/>
          </a:xfrm>
        </p:spPr>
        <p:txBody>
          <a:bodyPr anchor="b" anchorCtr="0">
            <a:noAutofit/>
          </a:bodyPr>
          <a:lstStyle>
            <a:lvl1pPr marL="0" indent="0" algn="ctr">
              <a:buFontTx/>
              <a:buNone/>
              <a:defRPr sz="1200" cap="all" spc="150" baseline="0"/>
            </a:lvl1pPr>
          </a:lstStyle>
          <a:p>
            <a:pPr lvl="0"/>
            <a:r>
              <a:rPr lang="sv-SE"/>
              <a:t>Redigera format för bakgrundstext</a:t>
            </a:r>
          </a:p>
        </p:txBody>
      </p:sp>
      <p:sp>
        <p:nvSpPr>
          <p:cNvPr id="9" name="Platshållare för text 8">
            <a:extLst>
              <a:ext uri="{FF2B5EF4-FFF2-40B4-BE49-F238E27FC236}">
                <a16:creationId xmlns:a16="http://schemas.microsoft.com/office/drawing/2014/main" id="{B4684522-490C-48AF-9B01-0C2B62EDEFA2}"/>
              </a:ext>
            </a:extLst>
          </p:cNvPr>
          <p:cNvSpPr>
            <a:spLocks noGrp="1"/>
          </p:cNvSpPr>
          <p:nvPr>
            <p:ph type="body" sz="quarter" idx="15" hasCustomPrompt="1"/>
          </p:nvPr>
        </p:nvSpPr>
        <p:spPr>
          <a:xfrm>
            <a:off x="714375" y="1771650"/>
            <a:ext cx="5007025" cy="517128"/>
          </a:xfrm>
        </p:spPr>
        <p:txBody>
          <a:bodyPr anchor="b" anchorCtr="0">
            <a:noAutofit/>
          </a:bodyPr>
          <a:lstStyle>
            <a:lvl1pPr marL="0" indent="0" algn="r">
              <a:lnSpc>
                <a:spcPct val="100000"/>
              </a:lnSpc>
              <a:spcBef>
                <a:spcPts val="0"/>
              </a:spcBef>
              <a:buFontTx/>
              <a:buNone/>
              <a:defRPr lang="sv-SE" sz="3200" kern="1200" spc="100" baseline="0" dirty="0">
                <a:solidFill>
                  <a:schemeClr val="tx1"/>
                </a:solidFill>
                <a:latin typeface="+mj-lt"/>
                <a:ea typeface="+mn-ea"/>
                <a:cs typeface="+mn-cs"/>
              </a:defRPr>
            </a:lvl1pPr>
          </a:lstStyle>
          <a:p>
            <a:pPr lvl="0"/>
            <a:r>
              <a:rPr lang="sv-SE"/>
              <a:t>Förnamn Efternamn</a:t>
            </a:r>
          </a:p>
        </p:txBody>
      </p:sp>
      <p:sp>
        <p:nvSpPr>
          <p:cNvPr id="25" name="Platshållare för text 8">
            <a:extLst>
              <a:ext uri="{FF2B5EF4-FFF2-40B4-BE49-F238E27FC236}">
                <a16:creationId xmlns:a16="http://schemas.microsoft.com/office/drawing/2014/main" id="{6E6515CA-C712-40C0-BD6C-C7143988DA9E}"/>
              </a:ext>
            </a:extLst>
          </p:cNvPr>
          <p:cNvSpPr>
            <a:spLocks noGrp="1"/>
          </p:cNvSpPr>
          <p:nvPr>
            <p:ph type="body" sz="quarter" idx="19" hasCustomPrompt="1"/>
          </p:nvPr>
        </p:nvSpPr>
        <p:spPr>
          <a:xfrm>
            <a:off x="714375" y="2295689"/>
            <a:ext cx="5007025" cy="281780"/>
          </a:xfrm>
        </p:spPr>
        <p:txBody>
          <a:bodyPr anchor="b" anchorCtr="0">
            <a:noAutofit/>
          </a:bodyPr>
          <a:lstStyle>
            <a:lvl1pPr marL="0" indent="0" algn="r">
              <a:lnSpc>
                <a:spcPct val="100000"/>
              </a:lnSpc>
              <a:spcBef>
                <a:spcPts val="0"/>
              </a:spcBef>
              <a:buFontTx/>
              <a:buNone/>
              <a:defRPr lang="sv-SE" sz="1800" kern="1200" cap="all" spc="100" baseline="0" dirty="0">
                <a:solidFill>
                  <a:schemeClr val="accent1"/>
                </a:solidFill>
                <a:latin typeface="+mj-lt"/>
                <a:ea typeface="+mn-ea"/>
                <a:cs typeface="+mn-cs"/>
              </a:defRPr>
            </a:lvl1pPr>
          </a:lstStyle>
          <a:p>
            <a:pPr lvl="0"/>
            <a:r>
              <a:rPr lang="sv-SE"/>
              <a:t>min titel/uppdrag</a:t>
            </a:r>
          </a:p>
        </p:txBody>
      </p:sp>
      <p:sp>
        <p:nvSpPr>
          <p:cNvPr id="27" name="Platshållare för text 21">
            <a:extLst>
              <a:ext uri="{FF2B5EF4-FFF2-40B4-BE49-F238E27FC236}">
                <a16:creationId xmlns:a16="http://schemas.microsoft.com/office/drawing/2014/main" id="{A3500091-F4F6-4ADD-91E1-3A04CE8FCC97}"/>
              </a:ext>
            </a:extLst>
          </p:cNvPr>
          <p:cNvSpPr>
            <a:spLocks noGrp="1"/>
          </p:cNvSpPr>
          <p:nvPr>
            <p:ph type="body" sz="quarter" idx="20"/>
          </p:nvPr>
        </p:nvSpPr>
        <p:spPr>
          <a:xfrm>
            <a:off x="714375" y="2634670"/>
            <a:ext cx="5007025" cy="1468800"/>
          </a:xfrm>
        </p:spPr>
        <p:txBody>
          <a:bodyPr>
            <a:noAutofit/>
          </a:bodyPr>
          <a:lstStyle>
            <a:lvl1pPr marL="0" indent="0" algn="r">
              <a:spcBef>
                <a:spcPts val="0"/>
              </a:spcBef>
              <a:buClr>
                <a:schemeClr val="accent3"/>
              </a:buClr>
              <a:buFontTx/>
              <a:buNone/>
              <a:defRPr lang="sv-SE" sz="2200" kern="1200" dirty="0">
                <a:solidFill>
                  <a:schemeClr val="tx1"/>
                </a:solidFill>
                <a:latin typeface="+mn-lt"/>
                <a:ea typeface="+mn-ea"/>
                <a:cs typeface="+mn-cs"/>
              </a:defRPr>
            </a:lvl1pPr>
          </a:lstStyle>
          <a:p>
            <a:pPr lvl="0"/>
            <a:r>
              <a:rPr lang="sv-SE"/>
              <a:t>Redigera format för bakgrundstext</a:t>
            </a:r>
          </a:p>
        </p:txBody>
      </p:sp>
      <p:sp>
        <p:nvSpPr>
          <p:cNvPr id="11" name="Platshållare för bild 10">
            <a:extLst>
              <a:ext uri="{FF2B5EF4-FFF2-40B4-BE49-F238E27FC236}">
                <a16:creationId xmlns:a16="http://schemas.microsoft.com/office/drawing/2014/main" id="{06CC494A-DC83-40E6-90A2-EDCE0AAAC7D0}"/>
              </a:ext>
            </a:extLst>
          </p:cNvPr>
          <p:cNvSpPr>
            <a:spLocks noGrp="1"/>
          </p:cNvSpPr>
          <p:nvPr>
            <p:ph type="pic" sz="quarter" idx="21" hasCustomPrompt="1"/>
          </p:nvPr>
        </p:nvSpPr>
        <p:spPr>
          <a:xfrm>
            <a:off x="6481766" y="1866900"/>
            <a:ext cx="4333875" cy="3686175"/>
          </a:xfrm>
          <a:noFill/>
        </p:spPr>
        <p:txBody>
          <a:bodyPr/>
          <a:lstStyle>
            <a:lvl1pPr marL="0" indent="0">
              <a:buFontTx/>
              <a:buNone/>
              <a:defRPr/>
            </a:lvl1pPr>
          </a:lstStyle>
          <a:p>
            <a:r>
              <a:rPr lang="sv-SE"/>
              <a:t> </a:t>
            </a:r>
          </a:p>
        </p:txBody>
      </p:sp>
      <p:sp>
        <p:nvSpPr>
          <p:cNvPr id="14" name="Platshållare för datum 13">
            <a:extLst>
              <a:ext uri="{FF2B5EF4-FFF2-40B4-BE49-F238E27FC236}">
                <a16:creationId xmlns:a16="http://schemas.microsoft.com/office/drawing/2014/main" id="{EE67C8AA-E6B5-489B-B037-C967F463EE62}"/>
              </a:ext>
            </a:extLst>
          </p:cNvPr>
          <p:cNvSpPr>
            <a:spLocks noGrp="1"/>
          </p:cNvSpPr>
          <p:nvPr>
            <p:ph type="dt" sz="half" idx="22"/>
          </p:nvPr>
        </p:nvSpPr>
        <p:spPr/>
        <p:txBody>
          <a:bodyPr/>
          <a:lstStyle/>
          <a:p>
            <a:r>
              <a:rPr lang="sv-SE"/>
              <a:t>201x-xx-xx</a:t>
            </a:r>
          </a:p>
        </p:txBody>
      </p:sp>
      <p:sp>
        <p:nvSpPr>
          <p:cNvPr id="16" name="Platshållare för sidfot 15">
            <a:extLst>
              <a:ext uri="{FF2B5EF4-FFF2-40B4-BE49-F238E27FC236}">
                <a16:creationId xmlns:a16="http://schemas.microsoft.com/office/drawing/2014/main" id="{D1B4B6FD-617D-42F0-8797-47A7101D5DDC}"/>
              </a:ext>
            </a:extLst>
          </p:cNvPr>
          <p:cNvSpPr>
            <a:spLocks noGrp="1"/>
          </p:cNvSpPr>
          <p:nvPr>
            <p:ph type="ftr" sz="quarter" idx="23"/>
          </p:nvPr>
        </p:nvSpPr>
        <p:spPr/>
        <p:txBody>
          <a:bodyPr/>
          <a:lstStyle/>
          <a:p>
            <a:r>
              <a:rPr lang="sv-SE"/>
              <a:t>Sidfot om man väljer att infoga en sådan i sin presentation</a:t>
            </a:r>
          </a:p>
        </p:txBody>
      </p:sp>
      <p:sp>
        <p:nvSpPr>
          <p:cNvPr id="17" name="Platshållare för bildnummer 16">
            <a:extLst>
              <a:ext uri="{FF2B5EF4-FFF2-40B4-BE49-F238E27FC236}">
                <a16:creationId xmlns:a16="http://schemas.microsoft.com/office/drawing/2014/main" id="{47898126-1A11-4D60-9FC0-88770E267E55}"/>
              </a:ext>
            </a:extLst>
          </p:cNvPr>
          <p:cNvSpPr>
            <a:spLocks noGrp="1"/>
          </p:cNvSpPr>
          <p:nvPr>
            <p:ph type="sldNum" sz="quarter" idx="24"/>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50828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arbetare/team">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295B1CF8-6559-4E6A-8BFF-44B8621593E2}"/>
              </a:ext>
            </a:extLst>
          </p:cNvPr>
          <p:cNvSpPr>
            <a:spLocks/>
          </p:cNvSpPr>
          <p:nvPr userDrawn="1"/>
        </p:nvSpPr>
        <p:spPr bwMode="auto">
          <a:xfrm>
            <a:off x="0" y="6348"/>
            <a:ext cx="4005807" cy="4719996"/>
          </a:xfrm>
          <a:custGeom>
            <a:avLst/>
            <a:gdLst>
              <a:gd name="T0" fmla="*/ 1014 w 2535"/>
              <a:gd name="T1" fmla="*/ 2987 h 2987"/>
              <a:gd name="T2" fmla="*/ 0 w 2535"/>
              <a:gd name="T3" fmla="*/ 1917 h 2987"/>
              <a:gd name="T4" fmla="*/ 0 w 2535"/>
              <a:gd name="T5" fmla="*/ 0 h 2987"/>
              <a:gd name="T6" fmla="*/ 2535 w 2535"/>
              <a:gd name="T7" fmla="*/ 0 h 2987"/>
              <a:gd name="T8" fmla="*/ 1014 w 2535"/>
              <a:gd name="T9" fmla="*/ 2987 h 2987"/>
            </a:gdLst>
            <a:ahLst/>
            <a:cxnLst>
              <a:cxn ang="0">
                <a:pos x="T0" y="T1"/>
              </a:cxn>
              <a:cxn ang="0">
                <a:pos x="T2" y="T3"/>
              </a:cxn>
              <a:cxn ang="0">
                <a:pos x="T4" y="T5"/>
              </a:cxn>
              <a:cxn ang="0">
                <a:pos x="T6" y="T7"/>
              </a:cxn>
              <a:cxn ang="0">
                <a:pos x="T8" y="T9"/>
              </a:cxn>
            </a:cxnLst>
            <a:rect l="0" t="0" r="r" b="b"/>
            <a:pathLst>
              <a:path w="2535" h="2987">
                <a:moveTo>
                  <a:pt x="1014" y="2987"/>
                </a:moveTo>
                <a:lnTo>
                  <a:pt x="0" y="1917"/>
                </a:lnTo>
                <a:lnTo>
                  <a:pt x="0" y="0"/>
                </a:lnTo>
                <a:lnTo>
                  <a:pt x="2535" y="0"/>
                </a:lnTo>
                <a:lnTo>
                  <a:pt x="1014" y="2987"/>
                </a:lnTo>
                <a:close/>
              </a:path>
            </a:pathLst>
          </a:custGeom>
          <a:solidFill>
            <a:srgbClr val="FFFFFF">
              <a:alpha val="5000"/>
            </a:srgbClr>
          </a:solidFill>
          <a:ln w="9525">
            <a:noFill/>
            <a:round/>
            <a:headEnd/>
            <a:tailEnd/>
          </a:ln>
        </p:spPr>
        <p:txBody>
          <a:bodyPr vert="horz" wrap="square" lIns="182832" tIns="91416" rIns="182832" bIns="91416" numCol="1" anchor="t" anchorCtr="0" compatLnSpc="1">
            <a:prstTxWarp prst="textNoShape">
              <a:avLst/>
            </a:prstTxWarp>
          </a:bodyPr>
          <a:lstStyle/>
          <a:p>
            <a:endParaRPr lang="sv-SE" sz="7196"/>
          </a:p>
        </p:txBody>
      </p:sp>
      <p:sp>
        <p:nvSpPr>
          <p:cNvPr id="2" name="Rubrik 1"/>
          <p:cNvSpPr>
            <a:spLocks noGrp="1"/>
          </p:cNvSpPr>
          <p:nvPr>
            <p:ph type="title" hasCustomPrompt="1"/>
          </p:nvPr>
        </p:nvSpPr>
        <p:spPr>
          <a:xfrm>
            <a:off x="1477796" y="537366"/>
            <a:ext cx="9247354" cy="612775"/>
          </a:xfrm>
        </p:spPr>
        <p:txBody>
          <a:bodyPr/>
          <a:lstStyle>
            <a:lvl1pPr algn="ctr">
              <a:defRPr lang="sv-SE" sz="5400" kern="1200" cap="none" spc="200" baseline="0" dirty="0">
                <a:solidFill>
                  <a:schemeClr val="accent1"/>
                </a:solidFill>
                <a:latin typeface="+mj-lt"/>
                <a:ea typeface="+mj-ea"/>
                <a:cs typeface="+mj-cs"/>
              </a:defRPr>
            </a:lvl1pPr>
          </a:lstStyle>
          <a:p>
            <a:r>
              <a:rPr lang="sv-SE"/>
              <a:t>Rubrik på en rad</a:t>
            </a:r>
          </a:p>
        </p:txBody>
      </p:sp>
      <p:sp>
        <p:nvSpPr>
          <p:cNvPr id="15" name="Platshållare för text 14">
            <a:extLst>
              <a:ext uri="{FF2B5EF4-FFF2-40B4-BE49-F238E27FC236}">
                <a16:creationId xmlns:a16="http://schemas.microsoft.com/office/drawing/2014/main" id="{369448CC-24A7-4660-9B4B-7705F87B873A}"/>
              </a:ext>
            </a:extLst>
          </p:cNvPr>
          <p:cNvSpPr>
            <a:spLocks noGrp="1"/>
          </p:cNvSpPr>
          <p:nvPr>
            <p:ph type="body" sz="quarter" idx="14"/>
          </p:nvPr>
        </p:nvSpPr>
        <p:spPr>
          <a:xfrm>
            <a:off x="1477796" y="227072"/>
            <a:ext cx="9247354" cy="253943"/>
          </a:xfrm>
        </p:spPr>
        <p:txBody>
          <a:bodyPr anchor="b" anchorCtr="0">
            <a:noAutofit/>
          </a:bodyPr>
          <a:lstStyle>
            <a:lvl1pPr marL="0" indent="0" algn="ctr">
              <a:buFontTx/>
              <a:buNone/>
              <a:defRPr sz="1200" cap="all" spc="150" baseline="0"/>
            </a:lvl1pPr>
          </a:lstStyle>
          <a:p>
            <a:pPr lvl="0"/>
            <a:r>
              <a:rPr lang="sv-SE"/>
              <a:t>Redigera format för bakgrundstext</a:t>
            </a:r>
          </a:p>
        </p:txBody>
      </p:sp>
      <p:sp>
        <p:nvSpPr>
          <p:cNvPr id="27" name="Platshållare för text 21">
            <a:extLst>
              <a:ext uri="{FF2B5EF4-FFF2-40B4-BE49-F238E27FC236}">
                <a16:creationId xmlns:a16="http://schemas.microsoft.com/office/drawing/2014/main" id="{A3500091-F4F6-4ADD-91E1-3A04CE8FCC97}"/>
              </a:ext>
            </a:extLst>
          </p:cNvPr>
          <p:cNvSpPr>
            <a:spLocks noGrp="1"/>
          </p:cNvSpPr>
          <p:nvPr>
            <p:ph type="body" sz="quarter" idx="20"/>
          </p:nvPr>
        </p:nvSpPr>
        <p:spPr>
          <a:xfrm>
            <a:off x="1111514" y="4781554"/>
            <a:ext cx="2238181" cy="924286"/>
          </a:xfrm>
        </p:spPr>
        <p:txBody>
          <a:bodyPr>
            <a:noAutofit/>
          </a:bodyPr>
          <a:lstStyle>
            <a:lvl1pPr marL="0" indent="0" algn="ctr">
              <a:spcBef>
                <a:spcPts val="0"/>
              </a:spcBef>
              <a:buClr>
                <a:schemeClr val="accent3"/>
              </a:buClr>
              <a:buFontTx/>
              <a:buNone/>
              <a:defRPr sz="1400">
                <a:solidFill>
                  <a:schemeClr val="tx1"/>
                </a:solidFill>
              </a:defRPr>
            </a:lvl1pPr>
          </a:lstStyle>
          <a:p>
            <a:pPr lvl="0"/>
            <a:r>
              <a:rPr lang="sv-SE"/>
              <a:t>Redigera format för bakgrundstext</a:t>
            </a:r>
          </a:p>
        </p:txBody>
      </p:sp>
      <p:sp>
        <p:nvSpPr>
          <p:cNvPr id="11" name="Platshållare för bild 10">
            <a:extLst>
              <a:ext uri="{FF2B5EF4-FFF2-40B4-BE49-F238E27FC236}">
                <a16:creationId xmlns:a16="http://schemas.microsoft.com/office/drawing/2014/main" id="{06CC494A-DC83-40E6-90A2-EDCE0AAAC7D0}"/>
              </a:ext>
            </a:extLst>
          </p:cNvPr>
          <p:cNvSpPr>
            <a:spLocks noGrp="1"/>
          </p:cNvSpPr>
          <p:nvPr>
            <p:ph type="pic" sz="quarter" idx="21" hasCustomPrompt="1"/>
          </p:nvPr>
        </p:nvSpPr>
        <p:spPr>
          <a:xfrm>
            <a:off x="1366161" y="2032739"/>
            <a:ext cx="1728886" cy="1890000"/>
          </a:xfrm>
          <a:noFill/>
        </p:spPr>
        <p:txBody>
          <a:bodyPr/>
          <a:lstStyle>
            <a:lvl1pPr marL="0" indent="0">
              <a:buFontTx/>
              <a:buNone/>
              <a:defRPr/>
            </a:lvl1pPr>
          </a:lstStyle>
          <a:p>
            <a:r>
              <a:rPr lang="sv-SE"/>
              <a:t> </a:t>
            </a:r>
          </a:p>
        </p:txBody>
      </p:sp>
      <p:sp>
        <p:nvSpPr>
          <p:cNvPr id="19" name="Rätvinklig triangel 3">
            <a:extLst>
              <a:ext uri="{FF2B5EF4-FFF2-40B4-BE49-F238E27FC236}">
                <a16:creationId xmlns:a16="http://schemas.microsoft.com/office/drawing/2014/main" id="{35C63108-574B-48C6-8DFA-1834AA444F1B}"/>
              </a:ext>
            </a:extLst>
          </p:cNvPr>
          <p:cNvSpPr/>
          <p:nvPr userDrawn="1"/>
        </p:nvSpPr>
        <p:spPr>
          <a:xfrm flipH="1">
            <a:off x="9677560" y="1966963"/>
            <a:ext cx="2512915" cy="4891037"/>
          </a:xfrm>
          <a:custGeom>
            <a:avLst/>
            <a:gdLst>
              <a:gd name="connsiteX0" fmla="*/ 0 w 5077839"/>
              <a:gd name="connsiteY0" fmla="*/ 5077839 h 5077839"/>
              <a:gd name="connsiteX1" fmla="*/ 0 w 5077839"/>
              <a:gd name="connsiteY1" fmla="*/ 0 h 5077839"/>
              <a:gd name="connsiteX2" fmla="*/ 5077839 w 5077839"/>
              <a:gd name="connsiteY2" fmla="*/ 5077839 h 5077839"/>
              <a:gd name="connsiteX3" fmla="*/ 0 w 5077839"/>
              <a:gd name="connsiteY3" fmla="*/ 5077839 h 5077839"/>
              <a:gd name="connsiteX0" fmla="*/ 0 w 5077839"/>
              <a:gd name="connsiteY0" fmla="*/ 9883303 h 9883303"/>
              <a:gd name="connsiteX1" fmla="*/ 38911 w 5077839"/>
              <a:gd name="connsiteY1" fmla="*/ 0 h 9883303"/>
              <a:gd name="connsiteX2" fmla="*/ 5077839 w 5077839"/>
              <a:gd name="connsiteY2" fmla="*/ 9883303 h 9883303"/>
              <a:gd name="connsiteX3" fmla="*/ 0 w 5077839"/>
              <a:gd name="connsiteY3" fmla="*/ 9883303 h 9883303"/>
            </a:gdLst>
            <a:ahLst/>
            <a:cxnLst>
              <a:cxn ang="0">
                <a:pos x="connsiteX0" y="connsiteY0"/>
              </a:cxn>
              <a:cxn ang="0">
                <a:pos x="connsiteX1" y="connsiteY1"/>
              </a:cxn>
              <a:cxn ang="0">
                <a:pos x="connsiteX2" y="connsiteY2"/>
              </a:cxn>
              <a:cxn ang="0">
                <a:pos x="connsiteX3" y="connsiteY3"/>
              </a:cxn>
            </a:cxnLst>
            <a:rect l="l" t="t" r="r" b="b"/>
            <a:pathLst>
              <a:path w="5077839" h="9883303">
                <a:moveTo>
                  <a:pt x="0" y="9883303"/>
                </a:moveTo>
                <a:lnTo>
                  <a:pt x="38911" y="0"/>
                </a:lnTo>
                <a:lnTo>
                  <a:pt x="5077839" y="9883303"/>
                </a:lnTo>
                <a:lnTo>
                  <a:pt x="0" y="9883303"/>
                </a:lnTo>
                <a:close/>
              </a:path>
            </a:pathLst>
          </a:custGeom>
          <a:solidFill>
            <a:srgbClr val="FFFF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Platshållare för text 8">
            <a:extLst>
              <a:ext uri="{FF2B5EF4-FFF2-40B4-BE49-F238E27FC236}">
                <a16:creationId xmlns:a16="http://schemas.microsoft.com/office/drawing/2014/main" id="{178DEFAB-2E96-40AB-AF9A-5C8EE351A97A}"/>
              </a:ext>
            </a:extLst>
          </p:cNvPr>
          <p:cNvSpPr>
            <a:spLocks noGrp="1"/>
          </p:cNvSpPr>
          <p:nvPr>
            <p:ph type="body" sz="quarter" idx="22" hasCustomPrompt="1"/>
          </p:nvPr>
        </p:nvSpPr>
        <p:spPr>
          <a:xfrm>
            <a:off x="1111514" y="4046937"/>
            <a:ext cx="2238181" cy="339322"/>
          </a:xfrm>
        </p:spPr>
        <p:txBody>
          <a:bodyPr anchor="b" anchorCtr="0">
            <a:noAutofit/>
          </a:bodyPr>
          <a:lstStyle>
            <a:lvl1pPr marL="0" indent="0" algn="ctr">
              <a:lnSpc>
                <a:spcPct val="100000"/>
              </a:lnSpc>
              <a:spcBef>
                <a:spcPts val="0"/>
              </a:spcBef>
              <a:buFontTx/>
              <a:buNone/>
              <a:defRPr sz="1800">
                <a:solidFill>
                  <a:schemeClr val="accent1"/>
                </a:solidFill>
                <a:latin typeface="+mj-lt"/>
              </a:defRPr>
            </a:lvl1pPr>
          </a:lstStyle>
          <a:p>
            <a:pPr lvl="0"/>
            <a:r>
              <a:rPr lang="sv-SE"/>
              <a:t>Förnamn Efternamn</a:t>
            </a:r>
          </a:p>
        </p:txBody>
      </p:sp>
      <p:sp>
        <p:nvSpPr>
          <p:cNvPr id="23" name="Platshållare för text 21">
            <a:extLst>
              <a:ext uri="{FF2B5EF4-FFF2-40B4-BE49-F238E27FC236}">
                <a16:creationId xmlns:a16="http://schemas.microsoft.com/office/drawing/2014/main" id="{D6C71257-4D73-4259-B997-BB6338DC9552}"/>
              </a:ext>
            </a:extLst>
          </p:cNvPr>
          <p:cNvSpPr>
            <a:spLocks noGrp="1"/>
          </p:cNvSpPr>
          <p:nvPr>
            <p:ph type="body" sz="quarter" idx="23" hasCustomPrompt="1"/>
          </p:nvPr>
        </p:nvSpPr>
        <p:spPr>
          <a:xfrm>
            <a:off x="1111514" y="4386259"/>
            <a:ext cx="2238181" cy="280992"/>
          </a:xfrm>
        </p:spPr>
        <p:txBody>
          <a:bodyPr>
            <a:noAutofit/>
          </a:bodyPr>
          <a:lstStyle>
            <a:lvl1pPr marL="0" indent="0" algn="ctr">
              <a:spcBef>
                <a:spcPts val="0"/>
              </a:spcBef>
              <a:buClr>
                <a:schemeClr val="accent3"/>
              </a:buClr>
              <a:buFontTx/>
              <a:buNone/>
              <a:defRPr sz="1200" cap="all" baseline="0">
                <a:solidFill>
                  <a:schemeClr val="tx1"/>
                </a:solidFill>
              </a:defRPr>
            </a:lvl1pPr>
          </a:lstStyle>
          <a:p>
            <a:pPr lvl="0"/>
            <a:r>
              <a:rPr lang="sv-SE"/>
              <a:t>Titel</a:t>
            </a:r>
          </a:p>
        </p:txBody>
      </p:sp>
      <p:sp>
        <p:nvSpPr>
          <p:cNvPr id="33" name="Platshållare för text 21">
            <a:extLst>
              <a:ext uri="{FF2B5EF4-FFF2-40B4-BE49-F238E27FC236}">
                <a16:creationId xmlns:a16="http://schemas.microsoft.com/office/drawing/2014/main" id="{2D65EC58-F0C9-4A06-AFAE-83395FC1715F}"/>
              </a:ext>
            </a:extLst>
          </p:cNvPr>
          <p:cNvSpPr>
            <a:spLocks noGrp="1"/>
          </p:cNvSpPr>
          <p:nvPr>
            <p:ph type="body" sz="quarter" idx="24"/>
          </p:nvPr>
        </p:nvSpPr>
        <p:spPr>
          <a:xfrm>
            <a:off x="3739060" y="4781554"/>
            <a:ext cx="2238181" cy="924286"/>
          </a:xfrm>
        </p:spPr>
        <p:txBody>
          <a:bodyPr>
            <a:noAutofit/>
          </a:bodyPr>
          <a:lstStyle>
            <a:lvl1pPr marL="0" indent="0" algn="ctr">
              <a:spcBef>
                <a:spcPts val="0"/>
              </a:spcBef>
              <a:buClr>
                <a:schemeClr val="accent3"/>
              </a:buClr>
              <a:buFontTx/>
              <a:buNone/>
              <a:defRPr sz="1400">
                <a:solidFill>
                  <a:schemeClr val="tx1"/>
                </a:solidFill>
              </a:defRPr>
            </a:lvl1pPr>
          </a:lstStyle>
          <a:p>
            <a:pPr lvl="0"/>
            <a:r>
              <a:rPr lang="sv-SE"/>
              <a:t>Redigera format för bakgrundstext</a:t>
            </a:r>
          </a:p>
        </p:txBody>
      </p:sp>
      <p:sp>
        <p:nvSpPr>
          <p:cNvPr id="34" name="Platshållare för bild 10">
            <a:extLst>
              <a:ext uri="{FF2B5EF4-FFF2-40B4-BE49-F238E27FC236}">
                <a16:creationId xmlns:a16="http://schemas.microsoft.com/office/drawing/2014/main" id="{A85E4BF5-E5D5-45F3-9272-3CD16D44A8FA}"/>
              </a:ext>
            </a:extLst>
          </p:cNvPr>
          <p:cNvSpPr>
            <a:spLocks noGrp="1"/>
          </p:cNvSpPr>
          <p:nvPr>
            <p:ph type="pic" sz="quarter" idx="25" hasCustomPrompt="1"/>
          </p:nvPr>
        </p:nvSpPr>
        <p:spPr>
          <a:xfrm>
            <a:off x="3993707" y="2032739"/>
            <a:ext cx="1728886" cy="1890000"/>
          </a:xfrm>
          <a:noFill/>
        </p:spPr>
        <p:txBody>
          <a:bodyPr/>
          <a:lstStyle>
            <a:lvl1pPr marL="0" indent="0">
              <a:buFontTx/>
              <a:buNone/>
              <a:defRPr/>
            </a:lvl1pPr>
          </a:lstStyle>
          <a:p>
            <a:r>
              <a:rPr lang="sv-SE"/>
              <a:t> </a:t>
            </a:r>
          </a:p>
        </p:txBody>
      </p:sp>
      <p:sp>
        <p:nvSpPr>
          <p:cNvPr id="35" name="Platshållare för text 8">
            <a:extLst>
              <a:ext uri="{FF2B5EF4-FFF2-40B4-BE49-F238E27FC236}">
                <a16:creationId xmlns:a16="http://schemas.microsoft.com/office/drawing/2014/main" id="{635E6E60-52D4-4105-B4D3-BD82EEE329A5}"/>
              </a:ext>
            </a:extLst>
          </p:cNvPr>
          <p:cNvSpPr>
            <a:spLocks noGrp="1"/>
          </p:cNvSpPr>
          <p:nvPr>
            <p:ph type="body" sz="quarter" idx="26" hasCustomPrompt="1"/>
          </p:nvPr>
        </p:nvSpPr>
        <p:spPr>
          <a:xfrm>
            <a:off x="3739060" y="4046937"/>
            <a:ext cx="2238181" cy="339322"/>
          </a:xfrm>
        </p:spPr>
        <p:txBody>
          <a:bodyPr anchor="b" anchorCtr="0">
            <a:noAutofit/>
          </a:bodyPr>
          <a:lstStyle>
            <a:lvl1pPr marL="0" indent="0" algn="ctr">
              <a:lnSpc>
                <a:spcPct val="100000"/>
              </a:lnSpc>
              <a:spcBef>
                <a:spcPts val="0"/>
              </a:spcBef>
              <a:buFontTx/>
              <a:buNone/>
              <a:defRPr sz="1800">
                <a:solidFill>
                  <a:schemeClr val="accent1"/>
                </a:solidFill>
                <a:latin typeface="+mj-lt"/>
              </a:defRPr>
            </a:lvl1pPr>
          </a:lstStyle>
          <a:p>
            <a:pPr lvl="0"/>
            <a:r>
              <a:rPr lang="sv-SE"/>
              <a:t>Förnamn Efternamn</a:t>
            </a:r>
          </a:p>
        </p:txBody>
      </p:sp>
      <p:sp>
        <p:nvSpPr>
          <p:cNvPr id="36" name="Platshållare för text 21">
            <a:extLst>
              <a:ext uri="{FF2B5EF4-FFF2-40B4-BE49-F238E27FC236}">
                <a16:creationId xmlns:a16="http://schemas.microsoft.com/office/drawing/2014/main" id="{7704363C-01B5-4E72-BFE5-2CDECD8E3978}"/>
              </a:ext>
            </a:extLst>
          </p:cNvPr>
          <p:cNvSpPr>
            <a:spLocks noGrp="1"/>
          </p:cNvSpPr>
          <p:nvPr>
            <p:ph type="body" sz="quarter" idx="27" hasCustomPrompt="1"/>
          </p:nvPr>
        </p:nvSpPr>
        <p:spPr>
          <a:xfrm>
            <a:off x="3739060" y="4386259"/>
            <a:ext cx="2238181" cy="280992"/>
          </a:xfrm>
        </p:spPr>
        <p:txBody>
          <a:bodyPr>
            <a:noAutofit/>
          </a:bodyPr>
          <a:lstStyle>
            <a:lvl1pPr marL="0" indent="0" algn="ctr">
              <a:spcBef>
                <a:spcPts val="0"/>
              </a:spcBef>
              <a:buClr>
                <a:schemeClr val="accent3"/>
              </a:buClr>
              <a:buFontTx/>
              <a:buNone/>
              <a:defRPr sz="1200" cap="all" baseline="0">
                <a:solidFill>
                  <a:schemeClr val="tx1"/>
                </a:solidFill>
              </a:defRPr>
            </a:lvl1pPr>
          </a:lstStyle>
          <a:p>
            <a:pPr lvl="0"/>
            <a:r>
              <a:rPr lang="sv-SE"/>
              <a:t>Titel</a:t>
            </a:r>
          </a:p>
        </p:txBody>
      </p:sp>
      <p:sp>
        <p:nvSpPr>
          <p:cNvPr id="38" name="Platshållare för text 21">
            <a:extLst>
              <a:ext uri="{FF2B5EF4-FFF2-40B4-BE49-F238E27FC236}">
                <a16:creationId xmlns:a16="http://schemas.microsoft.com/office/drawing/2014/main" id="{FBCE4618-5F30-42DA-B050-FA23C33ED876}"/>
              </a:ext>
            </a:extLst>
          </p:cNvPr>
          <p:cNvSpPr>
            <a:spLocks noGrp="1"/>
          </p:cNvSpPr>
          <p:nvPr>
            <p:ph type="body" sz="quarter" idx="28"/>
          </p:nvPr>
        </p:nvSpPr>
        <p:spPr>
          <a:xfrm>
            <a:off x="6270927" y="4781554"/>
            <a:ext cx="2238181" cy="924286"/>
          </a:xfrm>
        </p:spPr>
        <p:txBody>
          <a:bodyPr>
            <a:noAutofit/>
          </a:bodyPr>
          <a:lstStyle>
            <a:lvl1pPr marL="0" indent="0" algn="ctr">
              <a:spcBef>
                <a:spcPts val="0"/>
              </a:spcBef>
              <a:buClr>
                <a:schemeClr val="accent3"/>
              </a:buClr>
              <a:buFontTx/>
              <a:buNone/>
              <a:defRPr sz="1400">
                <a:solidFill>
                  <a:schemeClr val="tx1"/>
                </a:solidFill>
              </a:defRPr>
            </a:lvl1pPr>
          </a:lstStyle>
          <a:p>
            <a:pPr lvl="0"/>
            <a:r>
              <a:rPr lang="sv-SE"/>
              <a:t>Redigera format för bakgrundstext</a:t>
            </a:r>
          </a:p>
        </p:txBody>
      </p:sp>
      <p:sp>
        <p:nvSpPr>
          <p:cNvPr id="39" name="Platshållare för bild 10">
            <a:extLst>
              <a:ext uri="{FF2B5EF4-FFF2-40B4-BE49-F238E27FC236}">
                <a16:creationId xmlns:a16="http://schemas.microsoft.com/office/drawing/2014/main" id="{A1FF6098-443E-48B7-9348-F925472A4D1A}"/>
              </a:ext>
            </a:extLst>
          </p:cNvPr>
          <p:cNvSpPr>
            <a:spLocks noGrp="1"/>
          </p:cNvSpPr>
          <p:nvPr>
            <p:ph type="pic" sz="quarter" idx="29" hasCustomPrompt="1"/>
          </p:nvPr>
        </p:nvSpPr>
        <p:spPr>
          <a:xfrm>
            <a:off x="6525574" y="2032739"/>
            <a:ext cx="1728886" cy="1890000"/>
          </a:xfrm>
          <a:noFill/>
        </p:spPr>
        <p:txBody>
          <a:bodyPr/>
          <a:lstStyle>
            <a:lvl1pPr marL="0" indent="0">
              <a:buFontTx/>
              <a:buNone/>
              <a:defRPr/>
            </a:lvl1pPr>
          </a:lstStyle>
          <a:p>
            <a:r>
              <a:rPr lang="sv-SE"/>
              <a:t> </a:t>
            </a:r>
          </a:p>
        </p:txBody>
      </p:sp>
      <p:sp>
        <p:nvSpPr>
          <p:cNvPr id="40" name="Platshållare för text 8">
            <a:extLst>
              <a:ext uri="{FF2B5EF4-FFF2-40B4-BE49-F238E27FC236}">
                <a16:creationId xmlns:a16="http://schemas.microsoft.com/office/drawing/2014/main" id="{9F84A681-08E4-4A5A-BDBB-025CFE077868}"/>
              </a:ext>
            </a:extLst>
          </p:cNvPr>
          <p:cNvSpPr>
            <a:spLocks noGrp="1"/>
          </p:cNvSpPr>
          <p:nvPr>
            <p:ph type="body" sz="quarter" idx="30" hasCustomPrompt="1"/>
          </p:nvPr>
        </p:nvSpPr>
        <p:spPr>
          <a:xfrm>
            <a:off x="6270927" y="4046937"/>
            <a:ext cx="2238181" cy="339322"/>
          </a:xfrm>
        </p:spPr>
        <p:txBody>
          <a:bodyPr anchor="b" anchorCtr="0">
            <a:noAutofit/>
          </a:bodyPr>
          <a:lstStyle>
            <a:lvl1pPr marL="0" indent="0" algn="ctr">
              <a:lnSpc>
                <a:spcPct val="100000"/>
              </a:lnSpc>
              <a:spcBef>
                <a:spcPts val="0"/>
              </a:spcBef>
              <a:buFontTx/>
              <a:buNone/>
              <a:defRPr sz="1800">
                <a:solidFill>
                  <a:schemeClr val="accent1"/>
                </a:solidFill>
                <a:latin typeface="+mj-lt"/>
              </a:defRPr>
            </a:lvl1pPr>
          </a:lstStyle>
          <a:p>
            <a:pPr lvl="0"/>
            <a:r>
              <a:rPr lang="sv-SE"/>
              <a:t>Förnamn Efternamn</a:t>
            </a:r>
          </a:p>
        </p:txBody>
      </p:sp>
      <p:sp>
        <p:nvSpPr>
          <p:cNvPr id="41" name="Platshållare för text 21">
            <a:extLst>
              <a:ext uri="{FF2B5EF4-FFF2-40B4-BE49-F238E27FC236}">
                <a16:creationId xmlns:a16="http://schemas.microsoft.com/office/drawing/2014/main" id="{365A89D3-0A9C-48CE-A938-1B3F690996EB}"/>
              </a:ext>
            </a:extLst>
          </p:cNvPr>
          <p:cNvSpPr>
            <a:spLocks noGrp="1"/>
          </p:cNvSpPr>
          <p:nvPr>
            <p:ph type="body" sz="quarter" idx="31" hasCustomPrompt="1"/>
          </p:nvPr>
        </p:nvSpPr>
        <p:spPr>
          <a:xfrm>
            <a:off x="6270927" y="4386259"/>
            <a:ext cx="2238181" cy="280992"/>
          </a:xfrm>
        </p:spPr>
        <p:txBody>
          <a:bodyPr>
            <a:noAutofit/>
          </a:bodyPr>
          <a:lstStyle>
            <a:lvl1pPr marL="0" indent="0" algn="ctr">
              <a:spcBef>
                <a:spcPts val="0"/>
              </a:spcBef>
              <a:buClr>
                <a:schemeClr val="accent3"/>
              </a:buClr>
              <a:buFontTx/>
              <a:buNone/>
              <a:defRPr sz="1200" cap="all" baseline="0">
                <a:solidFill>
                  <a:schemeClr val="tx1"/>
                </a:solidFill>
              </a:defRPr>
            </a:lvl1pPr>
          </a:lstStyle>
          <a:p>
            <a:pPr lvl="0"/>
            <a:r>
              <a:rPr lang="sv-SE"/>
              <a:t>Titel</a:t>
            </a:r>
          </a:p>
        </p:txBody>
      </p:sp>
      <p:sp>
        <p:nvSpPr>
          <p:cNvPr id="43" name="Platshållare för text 21">
            <a:extLst>
              <a:ext uri="{FF2B5EF4-FFF2-40B4-BE49-F238E27FC236}">
                <a16:creationId xmlns:a16="http://schemas.microsoft.com/office/drawing/2014/main" id="{CF3EC4BA-1311-4D3E-87AA-C21F10B0C18D}"/>
              </a:ext>
            </a:extLst>
          </p:cNvPr>
          <p:cNvSpPr>
            <a:spLocks noGrp="1"/>
          </p:cNvSpPr>
          <p:nvPr>
            <p:ph type="body" sz="quarter" idx="32"/>
          </p:nvPr>
        </p:nvSpPr>
        <p:spPr>
          <a:xfrm>
            <a:off x="8879630" y="4788356"/>
            <a:ext cx="2238181" cy="924286"/>
          </a:xfrm>
        </p:spPr>
        <p:txBody>
          <a:bodyPr>
            <a:noAutofit/>
          </a:bodyPr>
          <a:lstStyle>
            <a:lvl1pPr marL="0" indent="0" algn="ctr">
              <a:spcBef>
                <a:spcPts val="0"/>
              </a:spcBef>
              <a:buClr>
                <a:schemeClr val="accent3"/>
              </a:buClr>
              <a:buFontTx/>
              <a:buNone/>
              <a:defRPr sz="1400">
                <a:solidFill>
                  <a:schemeClr val="tx1"/>
                </a:solidFill>
              </a:defRPr>
            </a:lvl1pPr>
          </a:lstStyle>
          <a:p>
            <a:pPr lvl="0"/>
            <a:r>
              <a:rPr lang="sv-SE"/>
              <a:t>Redigera format för bakgrundstext</a:t>
            </a:r>
          </a:p>
        </p:txBody>
      </p:sp>
      <p:sp>
        <p:nvSpPr>
          <p:cNvPr id="44" name="Platshållare för bild 10">
            <a:extLst>
              <a:ext uri="{FF2B5EF4-FFF2-40B4-BE49-F238E27FC236}">
                <a16:creationId xmlns:a16="http://schemas.microsoft.com/office/drawing/2014/main" id="{8D64FDAE-04F7-440D-8043-5224F543E006}"/>
              </a:ext>
            </a:extLst>
          </p:cNvPr>
          <p:cNvSpPr>
            <a:spLocks noGrp="1"/>
          </p:cNvSpPr>
          <p:nvPr>
            <p:ph type="pic" sz="quarter" idx="33" hasCustomPrompt="1"/>
          </p:nvPr>
        </p:nvSpPr>
        <p:spPr>
          <a:xfrm>
            <a:off x="9134277" y="2039541"/>
            <a:ext cx="1728886" cy="1890000"/>
          </a:xfrm>
          <a:noFill/>
        </p:spPr>
        <p:txBody>
          <a:bodyPr/>
          <a:lstStyle>
            <a:lvl1pPr marL="0" indent="0">
              <a:buFontTx/>
              <a:buNone/>
              <a:defRPr/>
            </a:lvl1pPr>
          </a:lstStyle>
          <a:p>
            <a:r>
              <a:rPr lang="sv-SE"/>
              <a:t> </a:t>
            </a:r>
          </a:p>
        </p:txBody>
      </p:sp>
      <p:sp>
        <p:nvSpPr>
          <p:cNvPr id="45" name="Platshållare för text 8">
            <a:extLst>
              <a:ext uri="{FF2B5EF4-FFF2-40B4-BE49-F238E27FC236}">
                <a16:creationId xmlns:a16="http://schemas.microsoft.com/office/drawing/2014/main" id="{C63CF9B2-060E-492E-9ED4-4CEF1E095C3F}"/>
              </a:ext>
            </a:extLst>
          </p:cNvPr>
          <p:cNvSpPr>
            <a:spLocks noGrp="1"/>
          </p:cNvSpPr>
          <p:nvPr>
            <p:ph type="body" sz="quarter" idx="34" hasCustomPrompt="1"/>
          </p:nvPr>
        </p:nvSpPr>
        <p:spPr>
          <a:xfrm>
            <a:off x="8879630" y="4053739"/>
            <a:ext cx="2238181" cy="339322"/>
          </a:xfrm>
        </p:spPr>
        <p:txBody>
          <a:bodyPr anchor="b" anchorCtr="0">
            <a:noAutofit/>
          </a:bodyPr>
          <a:lstStyle>
            <a:lvl1pPr marL="0" indent="0" algn="ctr">
              <a:lnSpc>
                <a:spcPct val="100000"/>
              </a:lnSpc>
              <a:spcBef>
                <a:spcPts val="0"/>
              </a:spcBef>
              <a:buFontTx/>
              <a:buNone/>
              <a:defRPr sz="1800">
                <a:solidFill>
                  <a:schemeClr val="accent1"/>
                </a:solidFill>
                <a:latin typeface="+mj-lt"/>
              </a:defRPr>
            </a:lvl1pPr>
          </a:lstStyle>
          <a:p>
            <a:pPr lvl="0"/>
            <a:r>
              <a:rPr lang="sv-SE"/>
              <a:t>Förnamn Efternamn</a:t>
            </a:r>
          </a:p>
        </p:txBody>
      </p:sp>
      <p:sp>
        <p:nvSpPr>
          <p:cNvPr id="46" name="Platshållare för text 21">
            <a:extLst>
              <a:ext uri="{FF2B5EF4-FFF2-40B4-BE49-F238E27FC236}">
                <a16:creationId xmlns:a16="http://schemas.microsoft.com/office/drawing/2014/main" id="{3EE9996F-4C40-49E5-928C-AB45DA70F5CB}"/>
              </a:ext>
            </a:extLst>
          </p:cNvPr>
          <p:cNvSpPr>
            <a:spLocks noGrp="1"/>
          </p:cNvSpPr>
          <p:nvPr>
            <p:ph type="body" sz="quarter" idx="35" hasCustomPrompt="1"/>
          </p:nvPr>
        </p:nvSpPr>
        <p:spPr>
          <a:xfrm>
            <a:off x="8879630" y="4393061"/>
            <a:ext cx="2238181" cy="280992"/>
          </a:xfrm>
        </p:spPr>
        <p:txBody>
          <a:bodyPr>
            <a:noAutofit/>
          </a:bodyPr>
          <a:lstStyle>
            <a:lvl1pPr marL="0" indent="0" algn="ctr">
              <a:spcBef>
                <a:spcPts val="0"/>
              </a:spcBef>
              <a:buClr>
                <a:schemeClr val="accent3"/>
              </a:buClr>
              <a:buFontTx/>
              <a:buNone/>
              <a:defRPr sz="1200" cap="all" baseline="0">
                <a:solidFill>
                  <a:schemeClr val="tx1"/>
                </a:solidFill>
              </a:defRPr>
            </a:lvl1pPr>
          </a:lstStyle>
          <a:p>
            <a:pPr lvl="0"/>
            <a:r>
              <a:rPr lang="sv-SE"/>
              <a:t>Titel</a:t>
            </a:r>
          </a:p>
        </p:txBody>
      </p:sp>
      <p:sp>
        <p:nvSpPr>
          <p:cNvPr id="9" name="Platshållare för datum 8">
            <a:extLst>
              <a:ext uri="{FF2B5EF4-FFF2-40B4-BE49-F238E27FC236}">
                <a16:creationId xmlns:a16="http://schemas.microsoft.com/office/drawing/2014/main" id="{F58943D5-4A6A-4B3F-9DA1-41FD2472288A}"/>
              </a:ext>
            </a:extLst>
          </p:cNvPr>
          <p:cNvSpPr>
            <a:spLocks noGrp="1"/>
          </p:cNvSpPr>
          <p:nvPr>
            <p:ph type="dt" sz="half" idx="36"/>
          </p:nvPr>
        </p:nvSpPr>
        <p:spPr/>
        <p:txBody>
          <a:bodyPr/>
          <a:lstStyle/>
          <a:p>
            <a:r>
              <a:rPr lang="sv-SE"/>
              <a:t>201x-xx-xx</a:t>
            </a:r>
          </a:p>
        </p:txBody>
      </p:sp>
      <p:sp>
        <p:nvSpPr>
          <p:cNvPr id="10" name="Platshållare för sidfot 9">
            <a:extLst>
              <a:ext uri="{FF2B5EF4-FFF2-40B4-BE49-F238E27FC236}">
                <a16:creationId xmlns:a16="http://schemas.microsoft.com/office/drawing/2014/main" id="{18EB1C03-3E05-43D2-9820-D86C988AE42C}"/>
              </a:ext>
            </a:extLst>
          </p:cNvPr>
          <p:cNvSpPr>
            <a:spLocks noGrp="1"/>
          </p:cNvSpPr>
          <p:nvPr>
            <p:ph type="ftr" sz="quarter" idx="37"/>
          </p:nvPr>
        </p:nvSpPr>
        <p:spPr/>
        <p:txBody>
          <a:bodyPr/>
          <a:lstStyle/>
          <a:p>
            <a:r>
              <a:rPr lang="sv-SE"/>
              <a:t>Sidfot om man väljer att infoga en sådan i sin presentation</a:t>
            </a:r>
          </a:p>
        </p:txBody>
      </p:sp>
      <p:sp>
        <p:nvSpPr>
          <p:cNvPr id="12" name="Platshållare för bildnummer 11">
            <a:extLst>
              <a:ext uri="{FF2B5EF4-FFF2-40B4-BE49-F238E27FC236}">
                <a16:creationId xmlns:a16="http://schemas.microsoft.com/office/drawing/2014/main" id="{54F0268E-4C2B-4AE4-988A-9EF4FD3C1BA7}"/>
              </a:ext>
            </a:extLst>
          </p:cNvPr>
          <p:cNvSpPr>
            <a:spLocks noGrp="1"/>
          </p:cNvSpPr>
          <p:nvPr>
            <p:ph type="sldNum" sz="quarter" idx="3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24015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jekt">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295B1CF8-6559-4E6A-8BFF-44B8621593E2}"/>
              </a:ext>
            </a:extLst>
          </p:cNvPr>
          <p:cNvSpPr>
            <a:spLocks/>
          </p:cNvSpPr>
          <p:nvPr userDrawn="1"/>
        </p:nvSpPr>
        <p:spPr bwMode="auto">
          <a:xfrm>
            <a:off x="0" y="6348"/>
            <a:ext cx="4005807" cy="4719996"/>
          </a:xfrm>
          <a:custGeom>
            <a:avLst/>
            <a:gdLst>
              <a:gd name="T0" fmla="*/ 1014 w 2535"/>
              <a:gd name="T1" fmla="*/ 2987 h 2987"/>
              <a:gd name="T2" fmla="*/ 0 w 2535"/>
              <a:gd name="T3" fmla="*/ 1917 h 2987"/>
              <a:gd name="T4" fmla="*/ 0 w 2535"/>
              <a:gd name="T5" fmla="*/ 0 h 2987"/>
              <a:gd name="T6" fmla="*/ 2535 w 2535"/>
              <a:gd name="T7" fmla="*/ 0 h 2987"/>
              <a:gd name="T8" fmla="*/ 1014 w 2535"/>
              <a:gd name="T9" fmla="*/ 2987 h 2987"/>
            </a:gdLst>
            <a:ahLst/>
            <a:cxnLst>
              <a:cxn ang="0">
                <a:pos x="T0" y="T1"/>
              </a:cxn>
              <a:cxn ang="0">
                <a:pos x="T2" y="T3"/>
              </a:cxn>
              <a:cxn ang="0">
                <a:pos x="T4" y="T5"/>
              </a:cxn>
              <a:cxn ang="0">
                <a:pos x="T6" y="T7"/>
              </a:cxn>
              <a:cxn ang="0">
                <a:pos x="T8" y="T9"/>
              </a:cxn>
            </a:cxnLst>
            <a:rect l="0" t="0" r="r" b="b"/>
            <a:pathLst>
              <a:path w="2535" h="2987">
                <a:moveTo>
                  <a:pt x="1014" y="2987"/>
                </a:moveTo>
                <a:lnTo>
                  <a:pt x="0" y="1917"/>
                </a:lnTo>
                <a:lnTo>
                  <a:pt x="0" y="0"/>
                </a:lnTo>
                <a:lnTo>
                  <a:pt x="2535" y="0"/>
                </a:lnTo>
                <a:lnTo>
                  <a:pt x="1014" y="2987"/>
                </a:lnTo>
                <a:close/>
              </a:path>
            </a:pathLst>
          </a:custGeom>
          <a:solidFill>
            <a:srgbClr val="FFFFFF">
              <a:alpha val="5000"/>
            </a:srgbClr>
          </a:solidFill>
          <a:ln w="9525">
            <a:noFill/>
            <a:round/>
            <a:headEnd/>
            <a:tailEnd/>
          </a:ln>
        </p:spPr>
        <p:txBody>
          <a:bodyPr vert="horz" wrap="square" lIns="182832" tIns="91416" rIns="182832" bIns="91416" numCol="1" anchor="t" anchorCtr="0" compatLnSpc="1">
            <a:prstTxWarp prst="textNoShape">
              <a:avLst/>
            </a:prstTxWarp>
          </a:bodyPr>
          <a:lstStyle/>
          <a:p>
            <a:endParaRPr lang="sv-SE" sz="7196"/>
          </a:p>
        </p:txBody>
      </p:sp>
      <p:sp>
        <p:nvSpPr>
          <p:cNvPr id="2" name="Rubrik 1"/>
          <p:cNvSpPr>
            <a:spLocks noGrp="1"/>
          </p:cNvSpPr>
          <p:nvPr>
            <p:ph type="title" hasCustomPrompt="1"/>
          </p:nvPr>
        </p:nvSpPr>
        <p:spPr>
          <a:xfrm>
            <a:off x="1477796" y="537366"/>
            <a:ext cx="9247354" cy="612775"/>
          </a:xfrm>
        </p:spPr>
        <p:txBody>
          <a:bodyPr/>
          <a:lstStyle>
            <a:lvl1pPr algn="ctr">
              <a:defRPr lang="sv-SE" sz="5400" kern="1200" cap="none" spc="200" baseline="0" dirty="0">
                <a:solidFill>
                  <a:schemeClr val="accent1"/>
                </a:solidFill>
                <a:latin typeface="+mj-lt"/>
                <a:ea typeface="+mj-ea"/>
                <a:cs typeface="+mj-cs"/>
              </a:defRPr>
            </a:lvl1pPr>
          </a:lstStyle>
          <a:p>
            <a:r>
              <a:rPr lang="sv-SE"/>
              <a:t>Rubrik på en rad</a:t>
            </a:r>
          </a:p>
        </p:txBody>
      </p:sp>
      <p:sp>
        <p:nvSpPr>
          <p:cNvPr id="27" name="Platshållare för text 21">
            <a:extLst>
              <a:ext uri="{FF2B5EF4-FFF2-40B4-BE49-F238E27FC236}">
                <a16:creationId xmlns:a16="http://schemas.microsoft.com/office/drawing/2014/main" id="{A3500091-F4F6-4ADD-91E1-3A04CE8FCC97}"/>
              </a:ext>
            </a:extLst>
          </p:cNvPr>
          <p:cNvSpPr>
            <a:spLocks noGrp="1"/>
          </p:cNvSpPr>
          <p:nvPr>
            <p:ph type="body" sz="quarter" idx="20"/>
          </p:nvPr>
        </p:nvSpPr>
        <p:spPr>
          <a:xfrm>
            <a:off x="858508" y="4571873"/>
            <a:ext cx="3294392" cy="924286"/>
          </a:xfrm>
        </p:spPr>
        <p:txBody>
          <a:bodyPr>
            <a:noAutofit/>
          </a:bodyPr>
          <a:lstStyle>
            <a:lvl1pPr marL="0" indent="0" algn="l">
              <a:spcBef>
                <a:spcPts val="0"/>
              </a:spcBef>
              <a:buClr>
                <a:schemeClr val="accent3"/>
              </a:buClr>
              <a:buFontTx/>
              <a:buNone/>
              <a:defRPr sz="1600">
                <a:solidFill>
                  <a:schemeClr val="tx1"/>
                </a:solidFill>
              </a:defRPr>
            </a:lvl1pPr>
          </a:lstStyle>
          <a:p>
            <a:pPr lvl="0"/>
            <a:r>
              <a:rPr lang="sv-SE"/>
              <a:t>Redigera format för bakgrundstext</a:t>
            </a:r>
          </a:p>
        </p:txBody>
      </p:sp>
      <p:sp>
        <p:nvSpPr>
          <p:cNvPr id="11" name="Platshållare för bild 10">
            <a:extLst>
              <a:ext uri="{FF2B5EF4-FFF2-40B4-BE49-F238E27FC236}">
                <a16:creationId xmlns:a16="http://schemas.microsoft.com/office/drawing/2014/main" id="{06CC494A-DC83-40E6-90A2-EDCE0AAAC7D0}"/>
              </a:ext>
            </a:extLst>
          </p:cNvPr>
          <p:cNvSpPr>
            <a:spLocks noGrp="1"/>
          </p:cNvSpPr>
          <p:nvPr>
            <p:ph type="pic" sz="quarter" idx="21" hasCustomPrompt="1"/>
          </p:nvPr>
        </p:nvSpPr>
        <p:spPr>
          <a:xfrm>
            <a:off x="842286" y="1914590"/>
            <a:ext cx="3310614" cy="2034436"/>
          </a:xfrm>
          <a:noFill/>
        </p:spPr>
        <p:txBody>
          <a:bodyPr/>
          <a:lstStyle>
            <a:lvl1pPr marL="0" indent="0">
              <a:buFontTx/>
              <a:buNone/>
              <a:defRPr/>
            </a:lvl1pPr>
          </a:lstStyle>
          <a:p>
            <a:r>
              <a:rPr lang="sv-SE"/>
              <a:t> </a:t>
            </a:r>
          </a:p>
        </p:txBody>
      </p:sp>
      <p:sp>
        <p:nvSpPr>
          <p:cNvPr id="19" name="Rätvinklig triangel 3">
            <a:extLst>
              <a:ext uri="{FF2B5EF4-FFF2-40B4-BE49-F238E27FC236}">
                <a16:creationId xmlns:a16="http://schemas.microsoft.com/office/drawing/2014/main" id="{35C63108-574B-48C6-8DFA-1834AA444F1B}"/>
              </a:ext>
            </a:extLst>
          </p:cNvPr>
          <p:cNvSpPr/>
          <p:nvPr userDrawn="1"/>
        </p:nvSpPr>
        <p:spPr>
          <a:xfrm flipH="1">
            <a:off x="9677560" y="1966963"/>
            <a:ext cx="2512915" cy="4891037"/>
          </a:xfrm>
          <a:custGeom>
            <a:avLst/>
            <a:gdLst>
              <a:gd name="connsiteX0" fmla="*/ 0 w 5077839"/>
              <a:gd name="connsiteY0" fmla="*/ 5077839 h 5077839"/>
              <a:gd name="connsiteX1" fmla="*/ 0 w 5077839"/>
              <a:gd name="connsiteY1" fmla="*/ 0 h 5077839"/>
              <a:gd name="connsiteX2" fmla="*/ 5077839 w 5077839"/>
              <a:gd name="connsiteY2" fmla="*/ 5077839 h 5077839"/>
              <a:gd name="connsiteX3" fmla="*/ 0 w 5077839"/>
              <a:gd name="connsiteY3" fmla="*/ 5077839 h 5077839"/>
              <a:gd name="connsiteX0" fmla="*/ 0 w 5077839"/>
              <a:gd name="connsiteY0" fmla="*/ 9883303 h 9883303"/>
              <a:gd name="connsiteX1" fmla="*/ 38911 w 5077839"/>
              <a:gd name="connsiteY1" fmla="*/ 0 h 9883303"/>
              <a:gd name="connsiteX2" fmla="*/ 5077839 w 5077839"/>
              <a:gd name="connsiteY2" fmla="*/ 9883303 h 9883303"/>
              <a:gd name="connsiteX3" fmla="*/ 0 w 5077839"/>
              <a:gd name="connsiteY3" fmla="*/ 9883303 h 9883303"/>
            </a:gdLst>
            <a:ahLst/>
            <a:cxnLst>
              <a:cxn ang="0">
                <a:pos x="connsiteX0" y="connsiteY0"/>
              </a:cxn>
              <a:cxn ang="0">
                <a:pos x="connsiteX1" y="connsiteY1"/>
              </a:cxn>
              <a:cxn ang="0">
                <a:pos x="connsiteX2" y="connsiteY2"/>
              </a:cxn>
              <a:cxn ang="0">
                <a:pos x="connsiteX3" y="connsiteY3"/>
              </a:cxn>
            </a:cxnLst>
            <a:rect l="l" t="t" r="r" b="b"/>
            <a:pathLst>
              <a:path w="5077839" h="9883303">
                <a:moveTo>
                  <a:pt x="0" y="9883303"/>
                </a:moveTo>
                <a:lnTo>
                  <a:pt x="38911" y="0"/>
                </a:lnTo>
                <a:lnTo>
                  <a:pt x="5077839" y="9883303"/>
                </a:lnTo>
                <a:lnTo>
                  <a:pt x="0" y="9883303"/>
                </a:ln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Platshållare för text 8">
            <a:extLst>
              <a:ext uri="{FF2B5EF4-FFF2-40B4-BE49-F238E27FC236}">
                <a16:creationId xmlns:a16="http://schemas.microsoft.com/office/drawing/2014/main" id="{178DEFAB-2E96-40AB-AF9A-5C8EE351A97A}"/>
              </a:ext>
            </a:extLst>
          </p:cNvPr>
          <p:cNvSpPr>
            <a:spLocks noGrp="1"/>
          </p:cNvSpPr>
          <p:nvPr>
            <p:ph type="body" sz="quarter" idx="22" hasCustomPrompt="1"/>
          </p:nvPr>
        </p:nvSpPr>
        <p:spPr>
          <a:xfrm>
            <a:off x="1184882" y="4181799"/>
            <a:ext cx="2238181" cy="339322"/>
          </a:xfrm>
        </p:spPr>
        <p:txBody>
          <a:bodyPr anchor="b" anchorCtr="0">
            <a:noAutofit/>
          </a:bodyPr>
          <a:lstStyle>
            <a:lvl1pPr marL="0" indent="0" algn="l">
              <a:lnSpc>
                <a:spcPct val="100000"/>
              </a:lnSpc>
              <a:spcBef>
                <a:spcPts val="0"/>
              </a:spcBef>
              <a:buFontTx/>
              <a:buNone/>
              <a:defRPr sz="2000" cap="all" baseline="0">
                <a:solidFill>
                  <a:schemeClr val="accent1"/>
                </a:solidFill>
                <a:latin typeface="+mj-lt"/>
              </a:defRPr>
            </a:lvl1pPr>
          </a:lstStyle>
          <a:p>
            <a:pPr lvl="0"/>
            <a:r>
              <a:rPr lang="sv-SE"/>
              <a:t>Bildrubrik/ämne</a:t>
            </a:r>
          </a:p>
        </p:txBody>
      </p:sp>
      <p:sp>
        <p:nvSpPr>
          <p:cNvPr id="23" name="Platshållare för text 21">
            <a:extLst>
              <a:ext uri="{FF2B5EF4-FFF2-40B4-BE49-F238E27FC236}">
                <a16:creationId xmlns:a16="http://schemas.microsoft.com/office/drawing/2014/main" id="{D6C71257-4D73-4259-B997-BB6338DC9552}"/>
              </a:ext>
            </a:extLst>
          </p:cNvPr>
          <p:cNvSpPr>
            <a:spLocks noGrp="1"/>
          </p:cNvSpPr>
          <p:nvPr>
            <p:ph type="body" sz="quarter" idx="23" hasCustomPrompt="1"/>
          </p:nvPr>
        </p:nvSpPr>
        <p:spPr>
          <a:xfrm>
            <a:off x="858508" y="4181799"/>
            <a:ext cx="323993" cy="338400"/>
          </a:xfrm>
        </p:spPr>
        <p:txBody>
          <a:bodyPr anchor="b" anchorCtr="0">
            <a:noAutofit/>
          </a:bodyPr>
          <a:lstStyle>
            <a:lvl1pPr marL="0" indent="0" algn="l">
              <a:lnSpc>
                <a:spcPct val="100000"/>
              </a:lnSpc>
              <a:spcBef>
                <a:spcPts val="0"/>
              </a:spcBef>
              <a:buClr>
                <a:schemeClr val="accent3"/>
              </a:buClr>
              <a:buFontTx/>
              <a:buNone/>
              <a:defRPr sz="2000" cap="all" baseline="0">
                <a:solidFill>
                  <a:schemeClr val="accent3"/>
                </a:solidFill>
                <a:latin typeface="+mj-lt"/>
              </a:defRPr>
            </a:lvl1pPr>
          </a:lstStyle>
          <a:p>
            <a:pPr lvl="0"/>
            <a:r>
              <a:rPr lang="sv-SE"/>
              <a:t>#</a:t>
            </a:r>
          </a:p>
        </p:txBody>
      </p:sp>
      <p:sp>
        <p:nvSpPr>
          <p:cNvPr id="48" name="Platshållare för text 21">
            <a:extLst>
              <a:ext uri="{FF2B5EF4-FFF2-40B4-BE49-F238E27FC236}">
                <a16:creationId xmlns:a16="http://schemas.microsoft.com/office/drawing/2014/main" id="{2970FFC2-EF3B-496E-8173-4E68A79144DD}"/>
              </a:ext>
            </a:extLst>
          </p:cNvPr>
          <p:cNvSpPr>
            <a:spLocks noGrp="1"/>
          </p:cNvSpPr>
          <p:nvPr>
            <p:ph type="body" sz="quarter" idx="24"/>
          </p:nvPr>
        </p:nvSpPr>
        <p:spPr>
          <a:xfrm>
            <a:off x="4456043" y="4571873"/>
            <a:ext cx="3294392" cy="924286"/>
          </a:xfrm>
        </p:spPr>
        <p:txBody>
          <a:bodyPr>
            <a:noAutofit/>
          </a:bodyPr>
          <a:lstStyle>
            <a:lvl1pPr marL="0" indent="0" algn="l">
              <a:spcBef>
                <a:spcPts val="0"/>
              </a:spcBef>
              <a:buClr>
                <a:schemeClr val="accent3"/>
              </a:buClr>
              <a:buFontTx/>
              <a:buNone/>
              <a:defRPr sz="1600">
                <a:solidFill>
                  <a:schemeClr val="tx1"/>
                </a:solidFill>
              </a:defRPr>
            </a:lvl1pPr>
          </a:lstStyle>
          <a:p>
            <a:pPr lvl="0"/>
            <a:r>
              <a:rPr lang="sv-SE"/>
              <a:t>Redigera format för bakgrundstext</a:t>
            </a:r>
          </a:p>
        </p:txBody>
      </p:sp>
      <p:sp>
        <p:nvSpPr>
          <p:cNvPr id="49" name="Platshållare för bild 10">
            <a:extLst>
              <a:ext uri="{FF2B5EF4-FFF2-40B4-BE49-F238E27FC236}">
                <a16:creationId xmlns:a16="http://schemas.microsoft.com/office/drawing/2014/main" id="{0D5D43B9-6BDC-4173-AEA3-39F4CFAD78FC}"/>
              </a:ext>
            </a:extLst>
          </p:cNvPr>
          <p:cNvSpPr>
            <a:spLocks noGrp="1"/>
          </p:cNvSpPr>
          <p:nvPr>
            <p:ph type="pic" sz="quarter" idx="25" hasCustomPrompt="1"/>
          </p:nvPr>
        </p:nvSpPr>
        <p:spPr>
          <a:xfrm>
            <a:off x="4439821" y="1914590"/>
            <a:ext cx="3310614" cy="2034436"/>
          </a:xfrm>
          <a:noFill/>
        </p:spPr>
        <p:txBody>
          <a:bodyPr/>
          <a:lstStyle>
            <a:lvl1pPr marL="0" indent="0">
              <a:buFontTx/>
              <a:buNone/>
              <a:defRPr/>
            </a:lvl1pPr>
          </a:lstStyle>
          <a:p>
            <a:r>
              <a:rPr lang="sv-SE"/>
              <a:t> </a:t>
            </a:r>
          </a:p>
        </p:txBody>
      </p:sp>
      <p:sp>
        <p:nvSpPr>
          <p:cNvPr id="50" name="Platshållare för text 8">
            <a:extLst>
              <a:ext uri="{FF2B5EF4-FFF2-40B4-BE49-F238E27FC236}">
                <a16:creationId xmlns:a16="http://schemas.microsoft.com/office/drawing/2014/main" id="{A04BDA9D-AC49-4271-98FD-0464B9895F5D}"/>
              </a:ext>
            </a:extLst>
          </p:cNvPr>
          <p:cNvSpPr>
            <a:spLocks noGrp="1"/>
          </p:cNvSpPr>
          <p:nvPr>
            <p:ph type="body" sz="quarter" idx="26" hasCustomPrompt="1"/>
          </p:nvPr>
        </p:nvSpPr>
        <p:spPr>
          <a:xfrm>
            <a:off x="4784806" y="4181799"/>
            <a:ext cx="2238181" cy="339322"/>
          </a:xfrm>
        </p:spPr>
        <p:txBody>
          <a:bodyPr anchor="b" anchorCtr="0">
            <a:noAutofit/>
          </a:bodyPr>
          <a:lstStyle>
            <a:lvl1pPr marL="0" indent="0" algn="l">
              <a:lnSpc>
                <a:spcPct val="100000"/>
              </a:lnSpc>
              <a:spcBef>
                <a:spcPts val="0"/>
              </a:spcBef>
              <a:buFontTx/>
              <a:buNone/>
              <a:defRPr sz="2000" cap="all" baseline="0">
                <a:solidFill>
                  <a:schemeClr val="accent1"/>
                </a:solidFill>
                <a:latin typeface="+mj-lt"/>
              </a:defRPr>
            </a:lvl1pPr>
          </a:lstStyle>
          <a:p>
            <a:pPr lvl="0"/>
            <a:r>
              <a:rPr lang="sv-SE"/>
              <a:t>Bildrubrik/ämne</a:t>
            </a:r>
          </a:p>
        </p:txBody>
      </p:sp>
      <p:sp>
        <p:nvSpPr>
          <p:cNvPr id="51" name="Platshållare för text 21">
            <a:extLst>
              <a:ext uri="{FF2B5EF4-FFF2-40B4-BE49-F238E27FC236}">
                <a16:creationId xmlns:a16="http://schemas.microsoft.com/office/drawing/2014/main" id="{4F92F3D0-492A-4771-99FA-B618BDF2A04B}"/>
              </a:ext>
            </a:extLst>
          </p:cNvPr>
          <p:cNvSpPr>
            <a:spLocks noGrp="1"/>
          </p:cNvSpPr>
          <p:nvPr>
            <p:ph type="body" sz="quarter" idx="27" hasCustomPrompt="1"/>
          </p:nvPr>
        </p:nvSpPr>
        <p:spPr>
          <a:xfrm>
            <a:off x="4456043" y="4181799"/>
            <a:ext cx="323993" cy="338400"/>
          </a:xfrm>
        </p:spPr>
        <p:txBody>
          <a:bodyPr anchor="b" anchorCtr="0">
            <a:noAutofit/>
          </a:bodyPr>
          <a:lstStyle>
            <a:lvl1pPr marL="0" indent="0" algn="l">
              <a:lnSpc>
                <a:spcPct val="100000"/>
              </a:lnSpc>
              <a:spcBef>
                <a:spcPts val="0"/>
              </a:spcBef>
              <a:buClr>
                <a:schemeClr val="accent3"/>
              </a:buClr>
              <a:buFontTx/>
              <a:buNone/>
              <a:defRPr sz="2000" cap="all" baseline="0">
                <a:solidFill>
                  <a:schemeClr val="accent3"/>
                </a:solidFill>
                <a:latin typeface="+mj-lt"/>
              </a:defRPr>
            </a:lvl1pPr>
          </a:lstStyle>
          <a:p>
            <a:pPr lvl="0"/>
            <a:r>
              <a:rPr lang="sv-SE"/>
              <a:t>#</a:t>
            </a:r>
          </a:p>
        </p:txBody>
      </p:sp>
      <p:sp>
        <p:nvSpPr>
          <p:cNvPr id="52" name="Platshållare för text 21">
            <a:extLst>
              <a:ext uri="{FF2B5EF4-FFF2-40B4-BE49-F238E27FC236}">
                <a16:creationId xmlns:a16="http://schemas.microsoft.com/office/drawing/2014/main" id="{87917EFD-B9A0-40AD-B5FC-E3B761DFF3AB}"/>
              </a:ext>
            </a:extLst>
          </p:cNvPr>
          <p:cNvSpPr>
            <a:spLocks noGrp="1"/>
          </p:cNvSpPr>
          <p:nvPr>
            <p:ph type="body" sz="quarter" idx="28"/>
          </p:nvPr>
        </p:nvSpPr>
        <p:spPr>
          <a:xfrm>
            <a:off x="8048566" y="4571873"/>
            <a:ext cx="3294392" cy="924286"/>
          </a:xfrm>
        </p:spPr>
        <p:txBody>
          <a:bodyPr>
            <a:noAutofit/>
          </a:bodyPr>
          <a:lstStyle>
            <a:lvl1pPr marL="0" indent="0" algn="l">
              <a:spcBef>
                <a:spcPts val="0"/>
              </a:spcBef>
              <a:buClr>
                <a:schemeClr val="accent3"/>
              </a:buClr>
              <a:buFontTx/>
              <a:buNone/>
              <a:defRPr sz="1600">
                <a:solidFill>
                  <a:schemeClr val="tx1"/>
                </a:solidFill>
              </a:defRPr>
            </a:lvl1pPr>
          </a:lstStyle>
          <a:p>
            <a:pPr lvl="0"/>
            <a:r>
              <a:rPr lang="sv-SE"/>
              <a:t>Redigera format för bakgrundstext</a:t>
            </a:r>
          </a:p>
        </p:txBody>
      </p:sp>
      <p:sp>
        <p:nvSpPr>
          <p:cNvPr id="53" name="Platshållare för bild 10">
            <a:extLst>
              <a:ext uri="{FF2B5EF4-FFF2-40B4-BE49-F238E27FC236}">
                <a16:creationId xmlns:a16="http://schemas.microsoft.com/office/drawing/2014/main" id="{12CD6701-123C-4587-8AA5-4C1A8A4EC5EF}"/>
              </a:ext>
            </a:extLst>
          </p:cNvPr>
          <p:cNvSpPr>
            <a:spLocks noGrp="1"/>
          </p:cNvSpPr>
          <p:nvPr>
            <p:ph type="pic" sz="quarter" idx="29" hasCustomPrompt="1"/>
          </p:nvPr>
        </p:nvSpPr>
        <p:spPr>
          <a:xfrm>
            <a:off x="8032344" y="1914590"/>
            <a:ext cx="3310614" cy="2034436"/>
          </a:xfrm>
          <a:noFill/>
        </p:spPr>
        <p:txBody>
          <a:bodyPr/>
          <a:lstStyle>
            <a:lvl1pPr marL="0" indent="0">
              <a:buFontTx/>
              <a:buNone/>
              <a:defRPr/>
            </a:lvl1pPr>
          </a:lstStyle>
          <a:p>
            <a:r>
              <a:rPr lang="sv-SE"/>
              <a:t> </a:t>
            </a:r>
          </a:p>
        </p:txBody>
      </p:sp>
      <p:sp>
        <p:nvSpPr>
          <p:cNvPr id="54" name="Platshållare för text 8">
            <a:extLst>
              <a:ext uri="{FF2B5EF4-FFF2-40B4-BE49-F238E27FC236}">
                <a16:creationId xmlns:a16="http://schemas.microsoft.com/office/drawing/2014/main" id="{A999D5EC-3F8F-4376-8E18-E8616843BADC}"/>
              </a:ext>
            </a:extLst>
          </p:cNvPr>
          <p:cNvSpPr>
            <a:spLocks noGrp="1"/>
          </p:cNvSpPr>
          <p:nvPr>
            <p:ph type="body" sz="quarter" idx="30" hasCustomPrompt="1"/>
          </p:nvPr>
        </p:nvSpPr>
        <p:spPr>
          <a:xfrm>
            <a:off x="8377329" y="4181799"/>
            <a:ext cx="2238181" cy="339322"/>
          </a:xfrm>
        </p:spPr>
        <p:txBody>
          <a:bodyPr anchor="b" anchorCtr="0">
            <a:noAutofit/>
          </a:bodyPr>
          <a:lstStyle>
            <a:lvl1pPr marL="0" indent="0" algn="l">
              <a:lnSpc>
                <a:spcPct val="100000"/>
              </a:lnSpc>
              <a:spcBef>
                <a:spcPts val="0"/>
              </a:spcBef>
              <a:buFontTx/>
              <a:buNone/>
              <a:defRPr sz="2000" cap="all" baseline="0">
                <a:solidFill>
                  <a:schemeClr val="accent1"/>
                </a:solidFill>
                <a:latin typeface="+mj-lt"/>
              </a:defRPr>
            </a:lvl1pPr>
          </a:lstStyle>
          <a:p>
            <a:pPr lvl="0"/>
            <a:r>
              <a:rPr lang="sv-SE"/>
              <a:t>Bildrubrik/ämne</a:t>
            </a:r>
          </a:p>
        </p:txBody>
      </p:sp>
      <p:sp>
        <p:nvSpPr>
          <p:cNvPr id="55" name="Platshållare för text 21">
            <a:extLst>
              <a:ext uri="{FF2B5EF4-FFF2-40B4-BE49-F238E27FC236}">
                <a16:creationId xmlns:a16="http://schemas.microsoft.com/office/drawing/2014/main" id="{5AA2A74A-6E65-4D23-9463-0B85D1B2AC90}"/>
              </a:ext>
            </a:extLst>
          </p:cNvPr>
          <p:cNvSpPr>
            <a:spLocks noGrp="1"/>
          </p:cNvSpPr>
          <p:nvPr>
            <p:ph type="body" sz="quarter" idx="31" hasCustomPrompt="1"/>
          </p:nvPr>
        </p:nvSpPr>
        <p:spPr>
          <a:xfrm>
            <a:off x="8048567" y="4181799"/>
            <a:ext cx="323993" cy="338400"/>
          </a:xfrm>
        </p:spPr>
        <p:txBody>
          <a:bodyPr anchor="b" anchorCtr="0">
            <a:noAutofit/>
          </a:bodyPr>
          <a:lstStyle>
            <a:lvl1pPr marL="0" indent="0" algn="l">
              <a:lnSpc>
                <a:spcPct val="100000"/>
              </a:lnSpc>
              <a:spcBef>
                <a:spcPts val="0"/>
              </a:spcBef>
              <a:buClr>
                <a:schemeClr val="accent3"/>
              </a:buClr>
              <a:buFontTx/>
              <a:buNone/>
              <a:defRPr sz="2000" cap="all" baseline="0">
                <a:solidFill>
                  <a:schemeClr val="accent3"/>
                </a:solidFill>
                <a:latin typeface="+mj-lt"/>
              </a:defRPr>
            </a:lvl1pPr>
          </a:lstStyle>
          <a:p>
            <a:pPr lvl="0"/>
            <a:r>
              <a:rPr lang="sv-SE"/>
              <a:t>#</a:t>
            </a:r>
          </a:p>
        </p:txBody>
      </p:sp>
      <p:sp>
        <p:nvSpPr>
          <p:cNvPr id="9" name="Platshållare för datum 8">
            <a:extLst>
              <a:ext uri="{FF2B5EF4-FFF2-40B4-BE49-F238E27FC236}">
                <a16:creationId xmlns:a16="http://schemas.microsoft.com/office/drawing/2014/main" id="{F3D26D83-677E-4E10-80C2-0C8F73389AD8}"/>
              </a:ext>
            </a:extLst>
          </p:cNvPr>
          <p:cNvSpPr>
            <a:spLocks noGrp="1"/>
          </p:cNvSpPr>
          <p:nvPr>
            <p:ph type="dt" sz="half" idx="32"/>
          </p:nvPr>
        </p:nvSpPr>
        <p:spPr/>
        <p:txBody>
          <a:bodyPr/>
          <a:lstStyle/>
          <a:p>
            <a:r>
              <a:rPr lang="sv-SE"/>
              <a:t>201x-xx-xx</a:t>
            </a:r>
          </a:p>
        </p:txBody>
      </p:sp>
      <p:sp>
        <p:nvSpPr>
          <p:cNvPr id="10" name="Platshållare för sidfot 9">
            <a:extLst>
              <a:ext uri="{FF2B5EF4-FFF2-40B4-BE49-F238E27FC236}">
                <a16:creationId xmlns:a16="http://schemas.microsoft.com/office/drawing/2014/main" id="{2B27C74B-74FA-4CEC-9A38-4C1A909FA2EF}"/>
              </a:ext>
            </a:extLst>
          </p:cNvPr>
          <p:cNvSpPr>
            <a:spLocks noGrp="1"/>
          </p:cNvSpPr>
          <p:nvPr>
            <p:ph type="ftr" sz="quarter" idx="33"/>
          </p:nvPr>
        </p:nvSpPr>
        <p:spPr/>
        <p:txBody>
          <a:bodyPr/>
          <a:lstStyle/>
          <a:p>
            <a:r>
              <a:rPr lang="sv-SE"/>
              <a:t>Sidfot om man väljer att infoga en sådan i sin presentation</a:t>
            </a:r>
          </a:p>
        </p:txBody>
      </p:sp>
      <p:sp>
        <p:nvSpPr>
          <p:cNvPr id="12" name="Platshållare för bildnummer 11">
            <a:extLst>
              <a:ext uri="{FF2B5EF4-FFF2-40B4-BE49-F238E27FC236}">
                <a16:creationId xmlns:a16="http://schemas.microsoft.com/office/drawing/2014/main" id="{739D38C1-2D47-4546-8114-D788949955DC}"/>
              </a:ext>
            </a:extLst>
          </p:cNvPr>
          <p:cNvSpPr>
            <a:spLocks noGrp="1"/>
          </p:cNvSpPr>
          <p:nvPr>
            <p:ph type="sldNum" sz="quarter" idx="34"/>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692913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form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B4684522-490C-48AF-9B01-0C2B62EDEFA2}"/>
              </a:ext>
            </a:extLst>
          </p:cNvPr>
          <p:cNvSpPr>
            <a:spLocks noGrp="1"/>
          </p:cNvSpPr>
          <p:nvPr>
            <p:ph type="body" sz="quarter" idx="15"/>
          </p:nvPr>
        </p:nvSpPr>
        <p:spPr>
          <a:xfrm>
            <a:off x="714375" y="650875"/>
            <a:ext cx="10745788" cy="914003"/>
          </a:xfrm>
        </p:spPr>
        <p:txBody>
          <a:bodyPr anchor="b" anchorCtr="0">
            <a:noAutofit/>
          </a:bodyPr>
          <a:lstStyle>
            <a:lvl1pPr marL="0" indent="0" algn="ctr">
              <a:lnSpc>
                <a:spcPct val="100000"/>
              </a:lnSpc>
              <a:spcBef>
                <a:spcPts val="0"/>
              </a:spcBef>
              <a:buFontTx/>
              <a:buNone/>
              <a:defRPr sz="4000">
                <a:solidFill>
                  <a:schemeClr val="tx1"/>
                </a:solidFill>
                <a:latin typeface="+mj-lt"/>
              </a:defRPr>
            </a:lvl1pPr>
          </a:lstStyle>
          <a:p>
            <a:pPr lvl="0"/>
            <a:r>
              <a:rPr lang="sv-SE"/>
              <a:t>Redigera format för bakgrundstext</a:t>
            </a:r>
          </a:p>
        </p:txBody>
      </p:sp>
      <p:sp>
        <p:nvSpPr>
          <p:cNvPr id="27" name="Platshållare för text 21">
            <a:extLst>
              <a:ext uri="{FF2B5EF4-FFF2-40B4-BE49-F238E27FC236}">
                <a16:creationId xmlns:a16="http://schemas.microsoft.com/office/drawing/2014/main" id="{A3500091-F4F6-4ADD-91E1-3A04CE8FCC97}"/>
              </a:ext>
            </a:extLst>
          </p:cNvPr>
          <p:cNvSpPr>
            <a:spLocks noGrp="1"/>
          </p:cNvSpPr>
          <p:nvPr>
            <p:ph type="body" sz="quarter" idx="20"/>
          </p:nvPr>
        </p:nvSpPr>
        <p:spPr>
          <a:xfrm>
            <a:off x="714375" y="5011914"/>
            <a:ext cx="10745788" cy="914004"/>
          </a:xfrm>
        </p:spPr>
        <p:txBody>
          <a:bodyPr anchor="b" anchorCtr="0">
            <a:noAutofit/>
          </a:bodyPr>
          <a:lstStyle>
            <a:lvl1pPr marL="0" indent="0" algn="ctr">
              <a:spcBef>
                <a:spcPts val="0"/>
              </a:spcBef>
              <a:buClr>
                <a:schemeClr val="accent3"/>
              </a:buClr>
              <a:buFontTx/>
              <a:buNone/>
              <a:defRPr sz="4000">
                <a:latin typeface="+mj-lt"/>
              </a:defRPr>
            </a:lvl1pPr>
          </a:lstStyle>
          <a:p>
            <a:pPr lvl="0"/>
            <a:r>
              <a:rPr lang="sv-SE"/>
              <a:t>Redigera format för bakgrundstext</a:t>
            </a:r>
          </a:p>
        </p:txBody>
      </p:sp>
      <p:sp>
        <p:nvSpPr>
          <p:cNvPr id="16" name="Rubrik 1">
            <a:extLst>
              <a:ext uri="{FF2B5EF4-FFF2-40B4-BE49-F238E27FC236}">
                <a16:creationId xmlns:a16="http://schemas.microsoft.com/office/drawing/2014/main" id="{77EC8E4E-A874-495E-8EDB-729546BA1C63}"/>
              </a:ext>
            </a:extLst>
          </p:cNvPr>
          <p:cNvSpPr>
            <a:spLocks noGrp="1"/>
          </p:cNvSpPr>
          <p:nvPr>
            <p:ph type="ctrTitle" hasCustomPrompt="1"/>
          </p:nvPr>
        </p:nvSpPr>
        <p:spPr>
          <a:xfrm>
            <a:off x="3122970" y="2127250"/>
            <a:ext cx="5957529" cy="2633652"/>
          </a:xfrm>
          <a:solidFill>
            <a:schemeClr val="accent1"/>
          </a:solidFill>
        </p:spPr>
        <p:txBody>
          <a:bodyPr wrap="none" lIns="0" tIns="0" rIns="0" bIns="0" anchor="ctr" anchorCtr="0">
            <a:noAutofit/>
          </a:bodyPr>
          <a:lstStyle>
            <a:lvl1pPr algn="ctr">
              <a:lnSpc>
                <a:spcPct val="100000"/>
              </a:lnSpc>
              <a:defRPr sz="20000" cap="none" spc="0" baseline="0">
                <a:solidFill>
                  <a:schemeClr val="bg1"/>
                </a:solidFill>
                <a:latin typeface="+mn-lt"/>
              </a:defRPr>
            </a:lvl1pPr>
          </a:lstStyle>
          <a:p>
            <a:r>
              <a:rPr lang="sv-SE"/>
              <a:t>#</a:t>
            </a:r>
          </a:p>
        </p:txBody>
      </p:sp>
      <p:sp>
        <p:nvSpPr>
          <p:cNvPr id="8" name="Platshållare för datum 7">
            <a:extLst>
              <a:ext uri="{FF2B5EF4-FFF2-40B4-BE49-F238E27FC236}">
                <a16:creationId xmlns:a16="http://schemas.microsoft.com/office/drawing/2014/main" id="{4AE6C485-45A1-403A-99F0-029D0BBFD3B7}"/>
              </a:ext>
            </a:extLst>
          </p:cNvPr>
          <p:cNvSpPr>
            <a:spLocks noGrp="1"/>
          </p:cNvSpPr>
          <p:nvPr>
            <p:ph type="dt" sz="half" idx="21"/>
          </p:nvPr>
        </p:nvSpPr>
        <p:spPr/>
        <p:txBody>
          <a:bodyPr/>
          <a:lstStyle/>
          <a:p>
            <a:r>
              <a:rPr lang="sv-SE"/>
              <a:t>201x-xx-xx</a:t>
            </a:r>
          </a:p>
        </p:txBody>
      </p:sp>
      <p:sp>
        <p:nvSpPr>
          <p:cNvPr id="10" name="Platshållare för sidfot 9">
            <a:extLst>
              <a:ext uri="{FF2B5EF4-FFF2-40B4-BE49-F238E27FC236}">
                <a16:creationId xmlns:a16="http://schemas.microsoft.com/office/drawing/2014/main" id="{B986D5A5-83F6-4CD3-A9C9-A5C0044B08CD}"/>
              </a:ext>
            </a:extLst>
          </p:cNvPr>
          <p:cNvSpPr>
            <a:spLocks noGrp="1"/>
          </p:cNvSpPr>
          <p:nvPr>
            <p:ph type="ftr" sz="quarter" idx="22"/>
          </p:nvPr>
        </p:nvSpPr>
        <p:spPr/>
        <p:txBody>
          <a:bodyPr/>
          <a:lstStyle/>
          <a:p>
            <a:r>
              <a:rPr lang="sv-SE"/>
              <a:t>Sidfot om man väljer att infoga en sådan i sin presentation</a:t>
            </a:r>
          </a:p>
        </p:txBody>
      </p:sp>
      <p:sp>
        <p:nvSpPr>
          <p:cNvPr id="11" name="Platshållare för bildnummer 10">
            <a:extLst>
              <a:ext uri="{FF2B5EF4-FFF2-40B4-BE49-F238E27FC236}">
                <a16:creationId xmlns:a16="http://schemas.microsoft.com/office/drawing/2014/main" id="{D4958A6F-61B2-407A-A1C5-589FBC6D97AB}"/>
              </a:ext>
            </a:extLst>
          </p:cNvPr>
          <p:cNvSpPr>
            <a:spLocks noGrp="1"/>
          </p:cNvSpPr>
          <p:nvPr>
            <p:ph type="sldNum" sz="quarter" idx="23"/>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561706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Endast rub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74602" y="549275"/>
            <a:ext cx="10416926" cy="612775"/>
          </a:xfrm>
        </p:spPr>
        <p:txBody>
          <a:bodyPr/>
          <a:lstStyle>
            <a:lvl1pPr algn="ctr">
              <a:defRPr/>
            </a:lvl1pPr>
          </a:lstStyle>
          <a:p>
            <a:r>
              <a:rPr lang="sv-SE"/>
              <a:t>Klicka för att skriva rubrik</a:t>
            </a:r>
          </a:p>
        </p:txBody>
      </p:sp>
      <p:sp>
        <p:nvSpPr>
          <p:cNvPr id="9" name="Platshållare för datum 8">
            <a:extLst>
              <a:ext uri="{FF2B5EF4-FFF2-40B4-BE49-F238E27FC236}">
                <a16:creationId xmlns:a16="http://schemas.microsoft.com/office/drawing/2014/main" id="{C77D91C7-96BD-49DD-9211-581697DABA60}"/>
              </a:ext>
            </a:extLst>
          </p:cNvPr>
          <p:cNvSpPr>
            <a:spLocks noGrp="1"/>
          </p:cNvSpPr>
          <p:nvPr>
            <p:ph type="dt" sz="half" idx="10"/>
          </p:nvPr>
        </p:nvSpPr>
        <p:spPr/>
        <p:txBody>
          <a:bodyPr/>
          <a:lstStyle/>
          <a:p>
            <a:r>
              <a:rPr lang="sv-SE"/>
              <a:t>201x-xx-xx</a:t>
            </a:r>
          </a:p>
        </p:txBody>
      </p:sp>
      <p:sp>
        <p:nvSpPr>
          <p:cNvPr id="10" name="Platshållare för sidfot 9">
            <a:extLst>
              <a:ext uri="{FF2B5EF4-FFF2-40B4-BE49-F238E27FC236}">
                <a16:creationId xmlns:a16="http://schemas.microsoft.com/office/drawing/2014/main" id="{9508ED8C-21E1-48DB-815A-DCB7726E898C}"/>
              </a:ext>
            </a:extLst>
          </p:cNvPr>
          <p:cNvSpPr>
            <a:spLocks noGrp="1"/>
          </p:cNvSpPr>
          <p:nvPr>
            <p:ph type="ftr" sz="quarter" idx="11"/>
          </p:nvPr>
        </p:nvSpPr>
        <p:spPr/>
        <p:txBody>
          <a:bodyPr/>
          <a:lstStyle/>
          <a:p>
            <a:r>
              <a:rPr lang="sv-SE"/>
              <a:t>Sidfot om man väljer att infoga en sådan i sin presentation</a:t>
            </a:r>
          </a:p>
        </p:txBody>
      </p:sp>
      <p:sp>
        <p:nvSpPr>
          <p:cNvPr id="11" name="Platshållare för bildnummer 10">
            <a:extLst>
              <a:ext uri="{FF2B5EF4-FFF2-40B4-BE49-F238E27FC236}">
                <a16:creationId xmlns:a16="http://schemas.microsoft.com/office/drawing/2014/main" id="{F971840C-211F-4A48-9AA9-3076CBDFFEBF}"/>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785648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A56C049-39F3-49E0-ADE3-DBD88664B035}"/>
              </a:ext>
            </a:extLst>
          </p:cNvPr>
          <p:cNvSpPr>
            <a:spLocks noGrp="1"/>
          </p:cNvSpPr>
          <p:nvPr>
            <p:ph type="dt" sz="half" idx="10"/>
          </p:nvPr>
        </p:nvSpPr>
        <p:spPr/>
        <p:txBody>
          <a:bodyPr/>
          <a:lstStyle/>
          <a:p>
            <a:r>
              <a:rPr lang="sv-SE"/>
              <a:t>201x-xx-xx</a:t>
            </a:r>
          </a:p>
        </p:txBody>
      </p:sp>
      <p:sp>
        <p:nvSpPr>
          <p:cNvPr id="9" name="Platshållare för sidfot 8">
            <a:extLst>
              <a:ext uri="{FF2B5EF4-FFF2-40B4-BE49-F238E27FC236}">
                <a16:creationId xmlns:a16="http://schemas.microsoft.com/office/drawing/2014/main" id="{F291A534-5113-46F4-B3F6-E4AF5736AC9D}"/>
              </a:ext>
            </a:extLst>
          </p:cNvPr>
          <p:cNvSpPr>
            <a:spLocks noGrp="1"/>
          </p:cNvSpPr>
          <p:nvPr>
            <p:ph type="ftr" sz="quarter" idx="11"/>
          </p:nvPr>
        </p:nvSpPr>
        <p:spPr/>
        <p:txBody>
          <a:bodyPr/>
          <a:lstStyle/>
          <a:p>
            <a:r>
              <a:rPr lang="sv-SE"/>
              <a:t>Sidfot om man väljer att infoga en sådan i sin presentation</a:t>
            </a:r>
          </a:p>
        </p:txBody>
      </p:sp>
      <p:sp>
        <p:nvSpPr>
          <p:cNvPr id="10" name="Platshållare för bildnummer 9">
            <a:extLst>
              <a:ext uri="{FF2B5EF4-FFF2-40B4-BE49-F238E27FC236}">
                <a16:creationId xmlns:a16="http://schemas.microsoft.com/office/drawing/2014/main" id="{3B675044-E045-497B-9B64-F2838F4E5D3F}"/>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007741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674899D3-CF53-4EEA-9CCF-0703317F9ED5}"/>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8" name="textruta 7">
            <a:extLst>
              <a:ext uri="{FF2B5EF4-FFF2-40B4-BE49-F238E27FC236}">
                <a16:creationId xmlns:a16="http://schemas.microsoft.com/office/drawing/2014/main" id="{0FA480E9-7A1E-49E9-A38D-047FFB8E76EE}"/>
              </a:ext>
            </a:extLst>
          </p:cNvPr>
          <p:cNvSpPr txBox="1"/>
          <p:nvPr userDrawn="1"/>
        </p:nvSpPr>
        <p:spPr>
          <a:xfrm>
            <a:off x="2739857" y="1841969"/>
            <a:ext cx="6737204" cy="1938992"/>
          </a:xfrm>
          <a:prstGeom prst="rect">
            <a:avLst/>
          </a:prstGeom>
          <a:noFill/>
        </p:spPr>
        <p:txBody>
          <a:bodyPr wrap="square" rtlCol="0">
            <a:spAutoFit/>
          </a:bodyPr>
          <a:lstStyle/>
          <a:p>
            <a:pPr algn="ctr"/>
            <a:r>
              <a:rPr lang="sv-SE" sz="12000" spc="200" baseline="0" err="1">
                <a:solidFill>
                  <a:schemeClr val="accent1"/>
                </a:solidFill>
                <a:latin typeface="+mj-lt"/>
              </a:rPr>
              <a:t>Thank</a:t>
            </a:r>
            <a:r>
              <a:rPr lang="sv-SE" sz="12000" spc="200" baseline="0">
                <a:solidFill>
                  <a:schemeClr val="accent1"/>
                </a:solidFill>
                <a:latin typeface="+mj-lt"/>
              </a:rPr>
              <a:t> you!</a:t>
            </a:r>
          </a:p>
        </p:txBody>
      </p:sp>
      <p:pic>
        <p:nvPicPr>
          <p:cNvPr id="13" name="Bildobjekt 12">
            <a:extLst>
              <a:ext uri="{FF2B5EF4-FFF2-40B4-BE49-F238E27FC236}">
                <a16:creationId xmlns:a16="http://schemas.microsoft.com/office/drawing/2014/main" id="{C7AF5EE0-2F8F-4CC8-BB22-F4FDF8138142}"/>
              </a:ext>
            </a:extLst>
          </p:cNvPr>
          <p:cNvPicPr>
            <a:picLocks noChangeAspect="1"/>
          </p:cNvPicPr>
          <p:nvPr userDrawn="1"/>
        </p:nvPicPr>
        <p:blipFill>
          <a:blip r:embed="rId3"/>
          <a:stretch>
            <a:fillRect/>
          </a:stretch>
        </p:blipFill>
        <p:spPr>
          <a:xfrm>
            <a:off x="4363079" y="4782658"/>
            <a:ext cx="3468955" cy="747867"/>
          </a:xfrm>
          <a:prstGeom prst="rect">
            <a:avLst/>
          </a:prstGeom>
        </p:spPr>
      </p:pic>
      <p:grpSp>
        <p:nvGrpSpPr>
          <p:cNvPr id="29" name="Grupp 28">
            <a:extLst>
              <a:ext uri="{FF2B5EF4-FFF2-40B4-BE49-F238E27FC236}">
                <a16:creationId xmlns:a16="http://schemas.microsoft.com/office/drawing/2014/main" id="{DF4798B4-663F-4FA2-AE13-C5A73634A85C}"/>
              </a:ext>
            </a:extLst>
          </p:cNvPr>
          <p:cNvGrpSpPr/>
          <p:nvPr userDrawn="1"/>
        </p:nvGrpSpPr>
        <p:grpSpPr>
          <a:xfrm>
            <a:off x="2953940" y="5934146"/>
            <a:ext cx="6411036" cy="390895"/>
            <a:chOff x="2953940" y="5934146"/>
            <a:chExt cx="6411036" cy="390895"/>
          </a:xfrm>
        </p:grpSpPr>
        <p:sp>
          <p:nvSpPr>
            <p:cNvPr id="18" name="Shape 2944">
              <a:extLst>
                <a:ext uri="{FF2B5EF4-FFF2-40B4-BE49-F238E27FC236}">
                  <a16:creationId xmlns:a16="http://schemas.microsoft.com/office/drawing/2014/main" id="{E18317C2-282F-43CA-B096-8CF9C6FA0D25}"/>
                </a:ext>
              </a:extLst>
            </p:cNvPr>
            <p:cNvSpPr/>
            <p:nvPr/>
          </p:nvSpPr>
          <p:spPr>
            <a:xfrm>
              <a:off x="2953940" y="5939588"/>
              <a:ext cx="385454" cy="38545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9" name="Shape 2865">
              <a:extLst>
                <a:ext uri="{FF2B5EF4-FFF2-40B4-BE49-F238E27FC236}">
                  <a16:creationId xmlns:a16="http://schemas.microsoft.com/office/drawing/2014/main" id="{1EF12624-5DEF-4D21-851A-FED2A0C49846}"/>
                </a:ext>
              </a:extLst>
            </p:cNvPr>
            <p:cNvSpPr/>
            <p:nvPr/>
          </p:nvSpPr>
          <p:spPr>
            <a:xfrm>
              <a:off x="4476213" y="5934146"/>
              <a:ext cx="381638"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accent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0" name="Shape 2859">
              <a:extLst>
                <a:ext uri="{FF2B5EF4-FFF2-40B4-BE49-F238E27FC236}">
                  <a16:creationId xmlns:a16="http://schemas.microsoft.com/office/drawing/2014/main" id="{A9A0F5E6-FE74-417C-B866-84B46E0C1FF2}"/>
                </a:ext>
              </a:extLst>
            </p:cNvPr>
            <p:cNvSpPr/>
            <p:nvPr/>
          </p:nvSpPr>
          <p:spPr>
            <a:xfrm>
              <a:off x="5853448"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accent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1" name="Shape 2860">
              <a:extLst>
                <a:ext uri="{FF2B5EF4-FFF2-40B4-BE49-F238E27FC236}">
                  <a16:creationId xmlns:a16="http://schemas.microsoft.com/office/drawing/2014/main" id="{79BC38E0-08CD-487B-BEFA-E65477904413}"/>
                </a:ext>
              </a:extLst>
            </p:cNvPr>
            <p:cNvSpPr/>
            <p:nvPr/>
          </p:nvSpPr>
          <p:spPr>
            <a:xfrm>
              <a:off x="7528771"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2" name="TextBox 66">
              <a:extLst>
                <a:ext uri="{FF2B5EF4-FFF2-40B4-BE49-F238E27FC236}">
                  <a16:creationId xmlns:a16="http://schemas.microsoft.com/office/drawing/2014/main" id="{B596CA18-90EB-4DBD-BFD4-23F5C38477AA}"/>
                </a:ext>
              </a:extLst>
            </p:cNvPr>
            <p:cNvSpPr txBox="1"/>
            <p:nvPr/>
          </p:nvSpPr>
          <p:spPr>
            <a:xfrm>
              <a:off x="4850234" y="5992391"/>
              <a:ext cx="763788" cy="276999"/>
            </a:xfrm>
            <a:prstGeom prst="rect">
              <a:avLst/>
            </a:prstGeom>
            <a:noFill/>
          </p:spPr>
          <p:txBody>
            <a:bodyPr wrap="square" rtlCol="0" anchor="ctr" anchorCtr="0">
              <a:spAutoFit/>
            </a:bodyPr>
            <a:lstStyle/>
            <a:p>
              <a:r>
                <a:rPr lang="sv-SE" sz="1200" err="1">
                  <a:solidFill>
                    <a:schemeClr val="tx1"/>
                  </a:solidFill>
                  <a:latin typeface="Arial" panose="020B0604020202020204" pitchFamily="34" charset="0"/>
                  <a:ea typeface="Montserrat" charset="0"/>
                  <a:cs typeface="Montserrat" charset="0"/>
                </a:rPr>
                <a:t>Vinnova</a:t>
              </a:r>
              <a:endParaRPr lang="sv-SE" sz="1200">
                <a:solidFill>
                  <a:schemeClr val="tx1"/>
                </a:solidFill>
                <a:latin typeface="Arial" panose="020B0604020202020204" pitchFamily="34" charset="0"/>
                <a:ea typeface="Montserrat" charset="0"/>
                <a:cs typeface="Montserrat" charset="0"/>
              </a:endParaRPr>
            </a:p>
          </p:txBody>
        </p:sp>
        <p:sp>
          <p:nvSpPr>
            <p:cNvPr id="23" name="TextBox 67">
              <a:extLst>
                <a:ext uri="{FF2B5EF4-FFF2-40B4-BE49-F238E27FC236}">
                  <a16:creationId xmlns:a16="http://schemas.microsoft.com/office/drawing/2014/main" id="{5D03DA61-0CCE-430C-934D-64835D849C7A}"/>
                </a:ext>
              </a:extLst>
            </p:cNvPr>
            <p:cNvSpPr txBox="1"/>
            <p:nvPr/>
          </p:nvSpPr>
          <p:spPr>
            <a:xfrm>
              <a:off x="7943211" y="5992392"/>
              <a:ext cx="1421765"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fb.com/</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24" name="TextBox 68">
              <a:extLst>
                <a:ext uri="{FF2B5EF4-FFF2-40B4-BE49-F238E27FC236}">
                  <a16:creationId xmlns:a16="http://schemas.microsoft.com/office/drawing/2014/main" id="{CA3C51F3-C362-42DC-B937-3FE2E4C36DC0}"/>
                </a:ext>
              </a:extLst>
            </p:cNvPr>
            <p:cNvSpPr txBox="1"/>
            <p:nvPr/>
          </p:nvSpPr>
          <p:spPr>
            <a:xfrm>
              <a:off x="6263925" y="5996597"/>
              <a:ext cx="1092531"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26" name="TextBox 69">
              <a:extLst>
                <a:ext uri="{FF2B5EF4-FFF2-40B4-BE49-F238E27FC236}">
                  <a16:creationId xmlns:a16="http://schemas.microsoft.com/office/drawing/2014/main" id="{407557E9-DFCC-4729-86A0-DC5E4A2CF0E5}"/>
                </a:ext>
              </a:extLst>
            </p:cNvPr>
            <p:cNvSpPr txBox="1"/>
            <p:nvPr/>
          </p:nvSpPr>
          <p:spPr>
            <a:xfrm>
              <a:off x="3350730" y="5992392"/>
              <a:ext cx="101253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Vinnova.se</a:t>
              </a:r>
            </a:p>
          </p:txBody>
        </p:sp>
      </p:grpSp>
    </p:spTree>
    <p:extLst>
      <p:ext uri="{BB962C8B-B14F-4D97-AF65-F5344CB8AC3E}">
        <p14:creationId xmlns:p14="http://schemas.microsoft.com/office/powerpoint/2010/main" val="11709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Avsnittsrubrik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134731C-1D01-F6EE-AF7D-82272A35A3F7}"/>
              </a:ext>
            </a:extLst>
          </p:cNvPr>
          <p:cNvSpPr/>
          <p:nvPr userDrawn="1"/>
        </p:nvSpPr>
        <p:spPr>
          <a:xfrm>
            <a:off x="0" y="0"/>
            <a:ext cx="12192000" cy="6858000"/>
          </a:xfrm>
          <a:prstGeom prst="rect">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err="1">
              <a:cs typeface="Arial" panose="020B0604020202020204" pitchFamily="34" charset="0"/>
            </a:endParaRPr>
          </a:p>
        </p:txBody>
      </p:sp>
      <p:pic>
        <p:nvPicPr>
          <p:cNvPr id="7" name="Bild 6">
            <a:extLst>
              <a:ext uri="{FF2B5EF4-FFF2-40B4-BE49-F238E27FC236}">
                <a16:creationId xmlns:a16="http://schemas.microsoft.com/office/drawing/2014/main" id="{0682EAB6-F35F-16E2-5735-6D12ADA6C8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717612" y="7003257"/>
            <a:ext cx="815913" cy="260349"/>
          </a:xfrm>
        </p:spPr>
        <p:txBody>
          <a:bodyPr/>
          <a:lstStyle>
            <a:lvl1pPr>
              <a:defRPr>
                <a:solidFill>
                  <a:schemeClr val="bg1">
                    <a:alpha val="0"/>
                  </a:schemeClr>
                </a:solidFill>
              </a:defRPr>
            </a:lvl1pPr>
          </a:lstStyle>
          <a:p>
            <a:fld id="{FD403CD0-842C-4BCD-83D3-BB78B185EE38}" type="datetimeFigureOut">
              <a:rPr lang="sv-SE" smtClean="0"/>
              <a:pPr/>
              <a:t>2024-05-15</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1533525" y="7003257"/>
            <a:ext cx="6619875" cy="260349"/>
          </a:xfrm>
        </p:spPr>
        <p:txBody>
          <a:bodyPr/>
          <a:lstStyle>
            <a:lvl1pPr>
              <a:defRPr>
                <a:solidFill>
                  <a:schemeClr val="bg1">
                    <a:alpha val="0"/>
                  </a:schemeClr>
                </a:solidFill>
              </a:defRPr>
            </a:lvl1p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10599" y="7003257"/>
            <a:ext cx="2860677" cy="260349"/>
          </a:xfrm>
        </p:spPr>
        <p:txBody>
          <a:bodyPr/>
          <a:lstStyle>
            <a:lvl1pPr>
              <a:defRPr>
                <a:solidFill>
                  <a:schemeClr val="bg1">
                    <a:alpha val="0"/>
                  </a:schemeClr>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2E316B54-B6AB-993C-2F3E-B2DBD8209C2A}"/>
              </a:ext>
            </a:extLst>
          </p:cNvPr>
          <p:cNvSpPr>
            <a:spLocks noGrp="1"/>
          </p:cNvSpPr>
          <p:nvPr>
            <p:ph type="ctrTitle"/>
          </p:nvPr>
        </p:nvSpPr>
        <p:spPr>
          <a:xfrm>
            <a:off x="719139" y="719138"/>
            <a:ext cx="6325473" cy="4017962"/>
          </a:xfrm>
          <a:prstGeom prst="rect">
            <a:avLst/>
          </a:prstGeom>
        </p:spPr>
        <p:txBody>
          <a:bodyPr anchor="b"/>
          <a:lstStyle>
            <a:lvl1pPr algn="l">
              <a:lnSpc>
                <a:spcPct val="70000"/>
              </a:lnSpc>
              <a:defRPr sz="4800">
                <a:solidFill>
                  <a:schemeClr val="accent5"/>
                </a:solidFill>
              </a:defRPr>
            </a:lvl1pPr>
          </a:lstStyle>
          <a:p>
            <a:r>
              <a:rPr lang="sv-SE"/>
              <a:t>Klicka här för att ändra mall för rubrikformat</a:t>
            </a:r>
          </a:p>
        </p:txBody>
      </p:sp>
      <p:pic>
        <p:nvPicPr>
          <p:cNvPr id="3" name="Bild 2">
            <a:extLst>
              <a:ext uri="{FF2B5EF4-FFF2-40B4-BE49-F238E27FC236}">
                <a16:creationId xmlns:a16="http://schemas.microsoft.com/office/drawing/2014/main" id="{385E8F05-1229-69CA-FBA2-582CF78161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30912139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Helsida bild">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0" y="0"/>
            <a:ext cx="12190476" cy="6858000"/>
          </a:xfrm>
        </p:spPr>
        <p:txBody>
          <a:bodyPr/>
          <a:lstStyle>
            <a:lvl1pPr marL="0" indent="0">
              <a:buFontTx/>
              <a:buNone/>
              <a:defRPr sz="1400"/>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3048286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8" name="Platshållare för sidfot 2">
            <a:extLst>
              <a:ext uri="{FF2B5EF4-FFF2-40B4-BE49-F238E27FC236}">
                <a16:creationId xmlns:a16="http://schemas.microsoft.com/office/drawing/2014/main" id="{64EFBC81-889F-40E7-A311-A94922A86894}"/>
              </a:ext>
            </a:extLst>
          </p:cNvPr>
          <p:cNvSpPr>
            <a:spLocks noGrp="1"/>
          </p:cNvSpPr>
          <p:nvPr>
            <p:ph type="ftr" sz="quarter" idx="11"/>
          </p:nvPr>
        </p:nvSpPr>
        <p:spPr>
          <a:xfrm>
            <a:off x="341489" y="6277328"/>
            <a:ext cx="7493000" cy="365125"/>
          </a:xfrm>
          <a:prstGeom prst="rect">
            <a:avLst/>
          </a:prstGeom>
        </p:spPr>
        <p:txBody>
          <a:bodyPr/>
          <a:lstStyle/>
          <a:p>
            <a:r>
              <a:rPr lang="sv-SE"/>
              <a:t>INNOVATIONSRÅDSDAG 30 NOVEMBER</a:t>
            </a:r>
          </a:p>
        </p:txBody>
      </p:sp>
      <p:sp>
        <p:nvSpPr>
          <p:cNvPr id="2" name="Rubrik 1">
            <a:extLst>
              <a:ext uri="{FF2B5EF4-FFF2-40B4-BE49-F238E27FC236}">
                <a16:creationId xmlns:a16="http://schemas.microsoft.com/office/drawing/2014/main" id="{62E6873E-6500-4FC3-92F3-239A46FBBCD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D592C0B-866C-4D84-A70B-7CBCBB71F29B}"/>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83582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Star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1250949"/>
            <a:ext cx="10728327" cy="1822153"/>
          </a:xfrm>
        </p:spPr>
        <p:txBody>
          <a:bodyPr anchor="b" anchorCtr="0"/>
          <a:lstStyle>
            <a:lvl1pPr algn="ctr">
              <a:defRPr sz="6400" spc="0" baseline="0">
                <a:solidFill>
                  <a:schemeClr val="tx1"/>
                </a:solidFill>
              </a:defRPr>
            </a:lvl1pPr>
          </a:lstStyle>
          <a:p>
            <a:r>
              <a:rPr lang="sv-SE"/>
              <a:t>Namn på min presentation</a:t>
            </a:r>
          </a:p>
        </p:txBody>
      </p:sp>
      <p:sp>
        <p:nvSpPr>
          <p:cNvPr id="3" name="Platshållare för text 2"/>
          <p:cNvSpPr>
            <a:spLocks noGrp="1"/>
          </p:cNvSpPr>
          <p:nvPr>
            <p:ph type="body" idx="1" hasCustomPrompt="1"/>
          </p:nvPr>
        </p:nvSpPr>
        <p:spPr>
          <a:xfrm>
            <a:off x="1720200" y="3082007"/>
            <a:ext cx="8751600" cy="706018"/>
          </a:xfrm>
        </p:spPr>
        <p:txBody>
          <a:bodyPr>
            <a:noAutofit/>
          </a:bodyPr>
          <a:lstStyle>
            <a:lvl1pPr marL="0" indent="0" algn="ctr">
              <a:buNone/>
              <a:defRPr sz="2600" cap="all" spc="100" baseline="0">
                <a:solidFill>
                  <a:schemeClr val="tx1"/>
                </a:solidFill>
              </a:defRPr>
            </a:lvl1pPr>
            <a:lvl2pPr marL="457200" indent="0">
              <a:buNone/>
              <a:defRPr sz="14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på presentatör eller underrubrik</a:t>
            </a:r>
          </a:p>
        </p:txBody>
      </p:sp>
      <p:sp>
        <p:nvSpPr>
          <p:cNvPr id="7" name="Platshållare för datum 6">
            <a:extLst>
              <a:ext uri="{FF2B5EF4-FFF2-40B4-BE49-F238E27FC236}">
                <a16:creationId xmlns:a16="http://schemas.microsoft.com/office/drawing/2014/main" id="{4DB92622-4171-4776-9DBD-E06289A36BD4}"/>
              </a:ext>
            </a:extLst>
          </p:cNvPr>
          <p:cNvSpPr>
            <a:spLocks noGrp="1"/>
          </p:cNvSpPr>
          <p:nvPr>
            <p:ph type="dt" sz="half" idx="15"/>
          </p:nvPr>
        </p:nvSpPr>
        <p:spPr/>
        <p:txBody>
          <a:bodyPr/>
          <a:lstStyle/>
          <a:p>
            <a:r>
              <a:rPr lang="sv-SE">
                <a:solidFill>
                  <a:schemeClr val="tx1"/>
                </a:solidFill>
              </a:rPr>
              <a:t>201x-xx-xx</a:t>
            </a:r>
          </a:p>
        </p:txBody>
      </p:sp>
      <p:sp>
        <p:nvSpPr>
          <p:cNvPr id="8" name="Platshållare för sidfot 7">
            <a:extLst>
              <a:ext uri="{FF2B5EF4-FFF2-40B4-BE49-F238E27FC236}">
                <a16:creationId xmlns:a16="http://schemas.microsoft.com/office/drawing/2014/main" id="{C99F7449-210D-4138-9070-A85A449EFFC2}"/>
              </a:ext>
            </a:extLst>
          </p:cNvPr>
          <p:cNvSpPr>
            <a:spLocks noGrp="1"/>
          </p:cNvSpPr>
          <p:nvPr>
            <p:ph type="ftr" sz="quarter" idx="16"/>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E9C5660C-D0FE-434C-B2E8-AC0ACF05863C}"/>
              </a:ext>
            </a:extLst>
          </p:cNvPr>
          <p:cNvSpPr>
            <a:spLocks noGrp="1"/>
          </p:cNvSpPr>
          <p:nvPr>
            <p:ph type="sldNum" sz="quarter" idx="17"/>
          </p:nvPr>
        </p:nvSpPr>
        <p:spPr/>
        <p:txBody>
          <a:bodyPr/>
          <a:lstStyle/>
          <a:p>
            <a:fld id="{E8645303-2AAE-45D1-913A-B06AE6474513}" type="slidenum">
              <a:rPr lang="sv-SE" smtClean="0"/>
              <a:pPr/>
              <a:t>‹#›</a:t>
            </a:fld>
            <a:endParaRPr lang="sv-SE"/>
          </a:p>
        </p:txBody>
      </p:sp>
      <p:pic>
        <p:nvPicPr>
          <p:cNvPr id="13" name="Bildobjekt 12">
            <a:extLst>
              <a:ext uri="{FF2B5EF4-FFF2-40B4-BE49-F238E27FC236}">
                <a16:creationId xmlns:a16="http://schemas.microsoft.com/office/drawing/2014/main" id="{BD504584-CB7A-4D50-B7AB-CA742EA99AEE}"/>
              </a:ext>
            </a:extLst>
          </p:cNvPr>
          <p:cNvPicPr>
            <a:picLocks noChangeAspect="1"/>
          </p:cNvPicPr>
          <p:nvPr userDrawn="1"/>
        </p:nvPicPr>
        <p:blipFill>
          <a:blip r:embed="rId2"/>
          <a:stretch>
            <a:fillRect/>
          </a:stretch>
        </p:blipFill>
        <p:spPr bwMode="black">
          <a:xfrm>
            <a:off x="4280452" y="4560879"/>
            <a:ext cx="3631096" cy="789268"/>
          </a:xfrm>
          <a:prstGeom prst="rect">
            <a:avLst/>
          </a:prstGeom>
        </p:spPr>
      </p:pic>
    </p:spTree>
    <p:extLst>
      <p:ext uri="{BB962C8B-B14F-4D97-AF65-F5344CB8AC3E}">
        <p14:creationId xmlns:p14="http://schemas.microsoft.com/office/powerpoint/2010/main" val="2892748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5" name="Picture 34" descr="A blue text on a black background&#10;&#10;Description automatically generated">
            <a:extLst>
              <a:ext uri="{FF2B5EF4-FFF2-40B4-BE49-F238E27FC236}">
                <a16:creationId xmlns:a16="http://schemas.microsoft.com/office/drawing/2014/main" id="{17A4E0E8-C46A-AEB5-F19D-1C17711536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534" y="455486"/>
            <a:ext cx="2901644" cy="1189038"/>
          </a:xfrm>
          <a:prstGeom prst="rect">
            <a:avLst/>
          </a:prstGeom>
        </p:spPr>
      </p:pic>
      <p:pic>
        <p:nvPicPr>
          <p:cNvPr id="37" name="Picture 36" descr="A blue and white rectangular object with text&#10;&#10;Description automatically generated">
            <a:extLst>
              <a:ext uri="{FF2B5EF4-FFF2-40B4-BE49-F238E27FC236}">
                <a16:creationId xmlns:a16="http://schemas.microsoft.com/office/drawing/2014/main" id="{DF8A2FD6-0014-EF23-0868-C6C41955D4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9217" y="6265806"/>
            <a:ext cx="1617780" cy="438038"/>
          </a:xfrm>
          <a:prstGeom prst="rect">
            <a:avLst/>
          </a:prstGeom>
        </p:spPr>
      </p:pic>
      <p:sp>
        <p:nvSpPr>
          <p:cNvPr id="39" name="Subtitle 2">
            <a:extLst>
              <a:ext uri="{FF2B5EF4-FFF2-40B4-BE49-F238E27FC236}">
                <a16:creationId xmlns:a16="http://schemas.microsoft.com/office/drawing/2014/main" id="{141D9DA9-19CE-F7E8-6CD6-E0DA5A598579}"/>
              </a:ext>
            </a:extLst>
          </p:cNvPr>
          <p:cNvSpPr>
            <a:spLocks noGrp="1"/>
          </p:cNvSpPr>
          <p:nvPr>
            <p:ph type="subTitle" idx="1" hasCustomPrompt="1"/>
          </p:nvPr>
        </p:nvSpPr>
        <p:spPr>
          <a:xfrm>
            <a:off x="529217" y="4290298"/>
            <a:ext cx="7500685" cy="413908"/>
          </a:xfrm>
          <a:prstGeom prst="rect">
            <a:avLst/>
          </a:prstGeom>
        </p:spPr>
        <p:txBody>
          <a:bodyPr/>
          <a:lstStyle>
            <a:lvl1pPr marL="0" indent="0" algn="l">
              <a:buNone/>
              <a:defRPr sz="2400">
                <a:latin typeface="Space Grotesk" pitchFamily="2" charset="0"/>
                <a:cs typeface="Space Grotes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a:t>
            </a:r>
          </a:p>
        </p:txBody>
      </p:sp>
      <p:sp>
        <p:nvSpPr>
          <p:cNvPr id="44" name="Content Placeholder 2">
            <a:extLst>
              <a:ext uri="{FF2B5EF4-FFF2-40B4-BE49-F238E27FC236}">
                <a16:creationId xmlns:a16="http://schemas.microsoft.com/office/drawing/2014/main" id="{B8BD8444-3C46-5514-30EF-4AE41EB3E0D2}"/>
              </a:ext>
            </a:extLst>
          </p:cNvPr>
          <p:cNvSpPr>
            <a:spLocks noGrp="1"/>
          </p:cNvSpPr>
          <p:nvPr>
            <p:ph idx="10" hasCustomPrompt="1"/>
          </p:nvPr>
        </p:nvSpPr>
        <p:spPr>
          <a:xfrm>
            <a:off x="529217" y="5039339"/>
            <a:ext cx="7490831" cy="400110"/>
          </a:xfrm>
          <a:prstGeom prst="rect">
            <a:avLst/>
          </a:prstGeom>
        </p:spPr>
        <p:txBody>
          <a:bodyPr/>
          <a:lstStyle>
            <a:lvl1pPr marL="0" indent="0" algn="l">
              <a:buNone/>
              <a:defRPr sz="2000">
                <a:latin typeface="Space Grotesk Light" pitchFamily="2" charset="0"/>
                <a:cs typeface="Space Grotesk Light" pitchFamily="2" charset="0"/>
              </a:defRPr>
            </a:lvl1pPr>
            <a:lvl2pPr>
              <a:defRPr>
                <a:latin typeface="Space Grotesk" pitchFamily="2" charset="0"/>
                <a:cs typeface="Space Grotesk" pitchFamily="2" charset="0"/>
              </a:defRPr>
            </a:lvl2pPr>
            <a:lvl3pPr>
              <a:defRPr>
                <a:latin typeface="Space Grotesk Light" pitchFamily="2" charset="0"/>
                <a:cs typeface="Space Grotesk Light" pitchFamily="2" charset="0"/>
              </a:defRPr>
            </a:lvl3pPr>
            <a:lvl4pPr>
              <a:defRPr>
                <a:latin typeface="Space Grotesk Light" pitchFamily="2" charset="0"/>
                <a:cs typeface="Space Grotesk Light" pitchFamily="2" charset="0"/>
              </a:defRPr>
            </a:lvl4pPr>
            <a:lvl5pPr>
              <a:defRPr>
                <a:latin typeface="Space Grotesk Light" pitchFamily="2" charset="0"/>
                <a:cs typeface="Space Grotesk Light" pitchFamily="2" charset="0"/>
              </a:defRPr>
            </a:lvl5pPr>
          </a:lstStyle>
          <a:p>
            <a:pPr lvl="0"/>
            <a:r>
              <a:rPr lang="en-GB"/>
              <a:t>Date</a:t>
            </a:r>
            <a:endParaRPr lang="en-IE"/>
          </a:p>
        </p:txBody>
      </p:sp>
      <p:sp>
        <p:nvSpPr>
          <p:cNvPr id="6" name="Title 1">
            <a:extLst>
              <a:ext uri="{FF2B5EF4-FFF2-40B4-BE49-F238E27FC236}">
                <a16:creationId xmlns:a16="http://schemas.microsoft.com/office/drawing/2014/main" id="{CC453E6C-7638-F072-E5BA-2B2525C39D0C}"/>
              </a:ext>
            </a:extLst>
          </p:cNvPr>
          <p:cNvSpPr>
            <a:spLocks noGrp="1"/>
          </p:cNvSpPr>
          <p:nvPr>
            <p:ph type="ctrTitle" hasCustomPrompt="1"/>
          </p:nvPr>
        </p:nvSpPr>
        <p:spPr>
          <a:xfrm>
            <a:off x="529217" y="2208304"/>
            <a:ext cx="7500685" cy="1518214"/>
          </a:xfrm>
          <a:prstGeom prst="rect">
            <a:avLst/>
          </a:prstGeom>
        </p:spPr>
        <p:txBody>
          <a:bodyPr anchor="b"/>
          <a:lstStyle>
            <a:lvl1pPr algn="l">
              <a:defRPr sz="6000" b="1">
                <a:solidFill>
                  <a:schemeClr val="tx1"/>
                </a:solidFill>
                <a:latin typeface="Space Grotesk Medium" pitchFamily="2" charset="0"/>
                <a:cs typeface="Space Grotesk Medium" pitchFamily="2" charset="0"/>
              </a:defRPr>
            </a:lvl1pPr>
          </a:lstStyle>
          <a:p>
            <a:r>
              <a:rPr lang="en-US"/>
              <a:t>Title </a:t>
            </a:r>
            <a:endParaRPr lang="en-IE"/>
          </a:p>
        </p:txBody>
      </p:sp>
      <p:pic>
        <p:nvPicPr>
          <p:cNvPr id="9" name="Graphic 8">
            <a:extLst>
              <a:ext uri="{FF2B5EF4-FFF2-40B4-BE49-F238E27FC236}">
                <a16:creationId xmlns:a16="http://schemas.microsoft.com/office/drawing/2014/main" id="{9B9837AE-84D5-D649-2E60-1DB64DB9A58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812" r="14432" b="1"/>
          <a:stretch/>
        </p:blipFill>
        <p:spPr>
          <a:xfrm>
            <a:off x="6096000" y="-55659"/>
            <a:ext cx="6096000" cy="6913659"/>
          </a:xfrm>
          <a:prstGeom prst="rect">
            <a:avLst/>
          </a:prstGeom>
        </p:spPr>
      </p:pic>
    </p:spTree>
    <p:extLst>
      <p:ext uri="{BB962C8B-B14F-4D97-AF65-F5344CB8AC3E}">
        <p14:creationId xmlns:p14="http://schemas.microsoft.com/office/powerpoint/2010/main" val="505171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blue text on a black background&#10;&#10;Description automatically generated">
            <a:extLst>
              <a:ext uri="{FF2B5EF4-FFF2-40B4-BE49-F238E27FC236}">
                <a16:creationId xmlns:a16="http://schemas.microsoft.com/office/drawing/2014/main" id="{B998B38D-41BE-0CBB-C30A-CCC450DD28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004" y="6227221"/>
            <a:ext cx="1205642" cy="494049"/>
          </a:xfrm>
          <a:prstGeom prst="rect">
            <a:avLst/>
          </a:prstGeom>
        </p:spPr>
      </p:pic>
      <p:pic>
        <p:nvPicPr>
          <p:cNvPr id="5" name="Picture 4" descr="A blue and white rectangular object with text&#10;&#10;Description automatically generated">
            <a:extLst>
              <a:ext uri="{FF2B5EF4-FFF2-40B4-BE49-F238E27FC236}">
                <a16:creationId xmlns:a16="http://schemas.microsoft.com/office/drawing/2014/main" id="{BEB1C324-704D-5CD7-C2C9-E41D091506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2949" y="6356144"/>
            <a:ext cx="1348496" cy="365125"/>
          </a:xfrm>
          <a:prstGeom prst="rect">
            <a:avLst/>
          </a:prstGeom>
        </p:spPr>
      </p:pic>
      <p:sp>
        <p:nvSpPr>
          <p:cNvPr id="6" name="Content Placeholder 2">
            <a:extLst>
              <a:ext uri="{FF2B5EF4-FFF2-40B4-BE49-F238E27FC236}">
                <a16:creationId xmlns:a16="http://schemas.microsoft.com/office/drawing/2014/main" id="{233B2B17-A46C-0164-0188-93668E301E49}"/>
              </a:ext>
            </a:extLst>
          </p:cNvPr>
          <p:cNvSpPr>
            <a:spLocks noGrp="1"/>
          </p:cNvSpPr>
          <p:nvPr>
            <p:ph idx="1"/>
          </p:nvPr>
        </p:nvSpPr>
        <p:spPr>
          <a:xfrm>
            <a:off x="838200" y="1621756"/>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7" name="Picture 6" descr="A blue line with a circle on a black background&#10;&#10;Description automatically generated">
            <a:extLst>
              <a:ext uri="{FF2B5EF4-FFF2-40B4-BE49-F238E27FC236}">
                <a16:creationId xmlns:a16="http://schemas.microsoft.com/office/drawing/2014/main" id="{F3F1A0C9-7FB3-0BDE-9454-0FA33B2DCD8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507"/>
          <a:stretch/>
        </p:blipFill>
        <p:spPr>
          <a:xfrm>
            <a:off x="0" y="717767"/>
            <a:ext cx="943799" cy="1498666"/>
          </a:xfrm>
          <a:prstGeom prst="rect">
            <a:avLst/>
          </a:prstGeom>
        </p:spPr>
      </p:pic>
      <p:sp>
        <p:nvSpPr>
          <p:cNvPr id="12" name="Slide Number Placeholder 2">
            <a:extLst>
              <a:ext uri="{FF2B5EF4-FFF2-40B4-BE49-F238E27FC236}">
                <a16:creationId xmlns:a16="http://schemas.microsoft.com/office/drawing/2014/main" id="{B46049CC-30E4-2A0E-F408-EF842B9B303B}"/>
              </a:ext>
            </a:extLst>
          </p:cNvPr>
          <p:cNvSpPr>
            <a:spLocks noGrp="1"/>
          </p:cNvSpPr>
          <p:nvPr>
            <p:ph type="sldNum" sz="quarter" idx="10"/>
          </p:nvPr>
        </p:nvSpPr>
        <p:spPr>
          <a:xfrm>
            <a:off x="11469583" y="6356144"/>
            <a:ext cx="639289" cy="365125"/>
          </a:xfrm>
          <a:prstGeom prst="rect">
            <a:avLst/>
          </a:prstGeom>
        </p:spPr>
        <p:txBody>
          <a:bodyPr/>
          <a:lstStyle>
            <a:lvl1pPr algn="ctr">
              <a:defRPr sz="1400">
                <a:latin typeface="Space Grotesk Light" pitchFamily="2" charset="0"/>
                <a:cs typeface="Space Grotesk Light" pitchFamily="2" charset="0"/>
              </a:defRPr>
            </a:lvl1pPr>
          </a:lstStyle>
          <a:p>
            <a:fld id="{449BFC9E-A1D1-4DDE-9FA2-41B376E8F73E}" type="slidenum">
              <a:rPr lang="en-IE" smtClean="0"/>
              <a:pPr/>
              <a:t>‹#›</a:t>
            </a:fld>
            <a:endParaRPr lang="en-IE"/>
          </a:p>
        </p:txBody>
      </p:sp>
      <p:sp>
        <p:nvSpPr>
          <p:cNvPr id="17" name="Title 16">
            <a:extLst>
              <a:ext uri="{FF2B5EF4-FFF2-40B4-BE49-F238E27FC236}">
                <a16:creationId xmlns:a16="http://schemas.microsoft.com/office/drawing/2014/main" id="{40D1BF6C-AF9D-06BA-9B1E-40C379C94BB2}"/>
              </a:ext>
            </a:extLst>
          </p:cNvPr>
          <p:cNvSpPr>
            <a:spLocks noGrp="1"/>
          </p:cNvSpPr>
          <p:nvPr>
            <p:ph type="title"/>
          </p:nvPr>
        </p:nvSpPr>
        <p:spPr/>
        <p:txBody>
          <a:bodyPr/>
          <a:lstStyle/>
          <a:p>
            <a:r>
              <a:rPr lang="en-US"/>
              <a:t>Click to edit Master title style</a:t>
            </a:r>
            <a:endParaRPr lang="en-IE"/>
          </a:p>
        </p:txBody>
      </p:sp>
      <p:sp>
        <p:nvSpPr>
          <p:cNvPr id="2" name="Subtitle 2">
            <a:extLst>
              <a:ext uri="{FF2B5EF4-FFF2-40B4-BE49-F238E27FC236}">
                <a16:creationId xmlns:a16="http://schemas.microsoft.com/office/drawing/2014/main" id="{8CD6B703-EF3D-C856-4092-0E16AEBF5E09}"/>
              </a:ext>
            </a:extLst>
          </p:cNvPr>
          <p:cNvSpPr>
            <a:spLocks noGrp="1"/>
          </p:cNvSpPr>
          <p:nvPr>
            <p:ph type="subTitle" idx="11" hasCustomPrompt="1"/>
          </p:nvPr>
        </p:nvSpPr>
        <p:spPr>
          <a:xfrm>
            <a:off x="4284019" y="6444092"/>
            <a:ext cx="1795323" cy="413908"/>
          </a:xfrm>
          <a:prstGeom prst="rect">
            <a:avLst/>
          </a:prstGeom>
        </p:spPr>
        <p:txBody>
          <a:bodyPr/>
          <a:lstStyle>
            <a:lvl1pPr marL="0" indent="0" algn="l">
              <a:buNone/>
              <a:defRPr sz="1200">
                <a:latin typeface="Space Grotesk" pitchFamily="2" charset="0"/>
                <a:cs typeface="Space Grotes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 Espinoza</a:t>
            </a:r>
          </a:p>
        </p:txBody>
      </p:sp>
      <p:sp>
        <p:nvSpPr>
          <p:cNvPr id="3" name="Content Placeholder 2">
            <a:extLst>
              <a:ext uri="{FF2B5EF4-FFF2-40B4-BE49-F238E27FC236}">
                <a16:creationId xmlns:a16="http://schemas.microsoft.com/office/drawing/2014/main" id="{02E08E12-C4CF-5AC0-E870-55AEE706FDF3}"/>
              </a:ext>
            </a:extLst>
          </p:cNvPr>
          <p:cNvSpPr>
            <a:spLocks noGrp="1"/>
          </p:cNvSpPr>
          <p:nvPr>
            <p:ph idx="12" hasCustomPrompt="1"/>
          </p:nvPr>
        </p:nvSpPr>
        <p:spPr>
          <a:xfrm>
            <a:off x="6112660" y="6444092"/>
            <a:ext cx="1792964" cy="400110"/>
          </a:xfrm>
          <a:prstGeom prst="rect">
            <a:avLst/>
          </a:prstGeom>
        </p:spPr>
        <p:txBody>
          <a:bodyPr>
            <a:normAutofit/>
          </a:bodyPr>
          <a:lstStyle>
            <a:lvl1pPr marL="0" indent="0" algn="l">
              <a:buNone/>
              <a:defRPr sz="1100">
                <a:latin typeface="Space Grotesk Light" pitchFamily="2" charset="0"/>
                <a:cs typeface="Space Grotesk Light" pitchFamily="2" charset="0"/>
              </a:defRPr>
            </a:lvl1pPr>
            <a:lvl2pPr>
              <a:defRPr>
                <a:latin typeface="Space Grotesk" pitchFamily="2" charset="0"/>
                <a:cs typeface="Space Grotesk" pitchFamily="2" charset="0"/>
              </a:defRPr>
            </a:lvl2pPr>
            <a:lvl3pPr>
              <a:defRPr>
                <a:latin typeface="Space Grotesk Light" pitchFamily="2" charset="0"/>
                <a:cs typeface="Space Grotesk Light" pitchFamily="2" charset="0"/>
              </a:defRPr>
            </a:lvl3pPr>
            <a:lvl4pPr>
              <a:defRPr>
                <a:latin typeface="Space Grotesk Light" pitchFamily="2" charset="0"/>
                <a:cs typeface="Space Grotesk Light" pitchFamily="2" charset="0"/>
              </a:defRPr>
            </a:lvl4pPr>
            <a:lvl5pPr>
              <a:defRPr>
                <a:latin typeface="Space Grotesk Light" pitchFamily="2" charset="0"/>
                <a:cs typeface="Space Grotesk Light" pitchFamily="2" charset="0"/>
              </a:defRPr>
            </a:lvl5pPr>
          </a:lstStyle>
          <a:p>
            <a:pPr lvl="0"/>
            <a:r>
              <a:rPr lang="en-GB" dirty="0"/>
              <a:t>10/10/2023</a:t>
            </a:r>
            <a:endParaRPr lang="en-IE" dirty="0"/>
          </a:p>
        </p:txBody>
      </p:sp>
    </p:spTree>
    <p:extLst>
      <p:ext uri="{BB962C8B-B14F-4D97-AF65-F5344CB8AC3E}">
        <p14:creationId xmlns:p14="http://schemas.microsoft.com/office/powerpoint/2010/main" val="3086011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rgbClr val="003FB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612B71-B692-D04F-AE53-C9C6939F6574}"/>
              </a:ext>
            </a:extLst>
          </p:cNvPr>
          <p:cNvSpPr>
            <a:spLocks noGrp="1"/>
          </p:cNvSpPr>
          <p:nvPr>
            <p:ph type="title" hasCustomPrompt="1"/>
          </p:nvPr>
        </p:nvSpPr>
        <p:spPr>
          <a:xfrm>
            <a:off x="838200" y="2898352"/>
            <a:ext cx="10515600" cy="1325563"/>
          </a:xfrm>
          <a:prstGeom prst="rect">
            <a:avLst/>
          </a:prstGeom>
        </p:spPr>
        <p:txBody>
          <a:bodyPr/>
          <a:lstStyle>
            <a:lvl1pPr algn="ctr">
              <a:defRPr b="1">
                <a:solidFill>
                  <a:schemeClr val="bg1"/>
                </a:solidFill>
                <a:latin typeface="Space Grotesk" pitchFamily="2" charset="0"/>
                <a:cs typeface="Space Grotesk" pitchFamily="2" charset="0"/>
              </a:defRPr>
            </a:lvl1pPr>
          </a:lstStyle>
          <a:p>
            <a:r>
              <a:rPr lang="en-US"/>
              <a:t>Text</a:t>
            </a:r>
            <a:endParaRPr lang="en-IE"/>
          </a:p>
        </p:txBody>
      </p:sp>
      <p:pic>
        <p:nvPicPr>
          <p:cNvPr id="10" name="Picture 9" descr="A yellow text on a black background&#10;&#10;Description automatically generated">
            <a:extLst>
              <a:ext uri="{FF2B5EF4-FFF2-40B4-BE49-F238E27FC236}">
                <a16:creationId xmlns:a16="http://schemas.microsoft.com/office/drawing/2014/main" id="{891968E4-AD08-A2BF-7EC2-F0BE567C8B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0265" y="623392"/>
            <a:ext cx="2611469" cy="1070130"/>
          </a:xfrm>
          <a:prstGeom prst="rect">
            <a:avLst/>
          </a:prstGeom>
        </p:spPr>
      </p:pic>
    </p:spTree>
    <p:extLst>
      <p:ext uri="{BB962C8B-B14F-4D97-AF65-F5344CB8AC3E}">
        <p14:creationId xmlns:p14="http://schemas.microsoft.com/office/powerpoint/2010/main" val="2357487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84785"/>
            <a:ext cx="10972800" cy="4641379"/>
          </a:xfrm>
          <a:prstGeom prst="rect">
            <a:avLst/>
          </a:prstGeom>
        </p:spPr>
        <p:txBody>
          <a:bodyPr/>
          <a:lstStyle>
            <a:lvl1pPr>
              <a:defRPr>
                <a:solidFill>
                  <a:srgbClr val="4B7FC3"/>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9" name="Straight Connector 8"/>
          <p:cNvCxnSpPr>
            <a:cxnSpLocks/>
          </p:cNvCxnSpPr>
          <p:nvPr userDrawn="1"/>
        </p:nvCxnSpPr>
        <p:spPr>
          <a:xfrm>
            <a:off x="0" y="6457528"/>
            <a:ext cx="12192000" cy="0"/>
          </a:xfrm>
          <a:prstGeom prst="line">
            <a:avLst/>
          </a:prstGeom>
          <a:ln w="19050">
            <a:solidFill>
              <a:srgbClr val="E09322"/>
            </a:solidFill>
          </a:ln>
          <a:effectLst/>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0"/>
          </p:nvPr>
        </p:nvSpPr>
        <p:spPr>
          <a:xfrm>
            <a:off x="3407702" y="6457529"/>
            <a:ext cx="5088565" cy="263947"/>
          </a:xfrm>
        </p:spPr>
        <p:txBody>
          <a:bodyPr/>
          <a:lstStyle/>
          <a:p>
            <a:r>
              <a:rPr lang="nn-NO"/>
              <a:t>Jari Kinaret – 20 February 2024</a:t>
            </a:r>
            <a:endParaRPr lang="en-GB"/>
          </a:p>
        </p:txBody>
      </p:sp>
      <p:sp>
        <p:nvSpPr>
          <p:cNvPr id="4" name="Slide Number Placeholder 3"/>
          <p:cNvSpPr>
            <a:spLocks noGrp="1"/>
          </p:cNvSpPr>
          <p:nvPr>
            <p:ph type="sldNum" sz="quarter" idx="11"/>
          </p:nvPr>
        </p:nvSpPr>
        <p:spPr>
          <a:xfrm>
            <a:off x="8737600" y="6457529"/>
            <a:ext cx="2844800" cy="263947"/>
          </a:xfrm>
        </p:spPr>
        <p:txBody>
          <a:bodyPr/>
          <a:lstStyle/>
          <a:p>
            <a:fld id="{A77DCAF1-7357-45FD-99E5-A5A54822CDD1}" type="slidenum">
              <a:rPr lang="en-GB" smtClean="0"/>
              <a:pPr/>
              <a:t>‹#›</a:t>
            </a:fld>
            <a:endParaRPr lang="en-GB"/>
          </a:p>
        </p:txBody>
      </p:sp>
      <p:sp>
        <p:nvSpPr>
          <p:cNvPr id="5" name="Title 4"/>
          <p:cNvSpPr>
            <a:spLocks noGrp="1"/>
          </p:cNvSpPr>
          <p:nvPr>
            <p:ph type="title"/>
          </p:nvPr>
        </p:nvSpPr>
        <p:spPr>
          <a:xfrm>
            <a:off x="609600" y="0"/>
            <a:ext cx="10972800" cy="1052735"/>
          </a:xfrm>
          <a:prstGeom prst="rect">
            <a:avLst/>
          </a:prstGeom>
        </p:spPr>
        <p:txBody>
          <a:bodyPr anchor="ctr"/>
          <a:lstStyle>
            <a:lvl1pPr>
              <a:defRPr b="1" cap="small" baseline="0">
                <a:ln>
                  <a:noFill/>
                </a:ln>
                <a:solidFill>
                  <a:schemeClr val="tx2">
                    <a:lumMod val="60000"/>
                    <a:lumOff val="40000"/>
                  </a:schemeClr>
                </a:solidFill>
                <a:effectLst/>
              </a:defRPr>
            </a:lvl1pPr>
          </a:lstStyle>
          <a:p>
            <a:r>
              <a:rPr lang="en-US"/>
              <a:t>Click to edit Master title style</a:t>
            </a:r>
            <a:endParaRPr lang="en-GB"/>
          </a:p>
        </p:txBody>
      </p:sp>
      <p:grpSp>
        <p:nvGrpSpPr>
          <p:cNvPr id="11" name="Group 10">
            <a:extLst>
              <a:ext uri="{FF2B5EF4-FFF2-40B4-BE49-F238E27FC236}">
                <a16:creationId xmlns:a16="http://schemas.microsoft.com/office/drawing/2014/main" id="{1044F031-8194-42B8-A7A6-3EA4318221A7}"/>
              </a:ext>
            </a:extLst>
          </p:cNvPr>
          <p:cNvGrpSpPr>
            <a:grpSpLocks noChangeAspect="1"/>
          </p:cNvGrpSpPr>
          <p:nvPr userDrawn="1"/>
        </p:nvGrpSpPr>
        <p:grpSpPr>
          <a:xfrm>
            <a:off x="9768408" y="6498629"/>
            <a:ext cx="1271957" cy="314299"/>
            <a:chOff x="407368" y="6239005"/>
            <a:chExt cx="1964689" cy="485471"/>
          </a:xfrm>
        </p:grpSpPr>
        <p:sp>
          <p:nvSpPr>
            <p:cNvPr id="12" name="Text Box 1">
              <a:extLst>
                <a:ext uri="{FF2B5EF4-FFF2-40B4-BE49-F238E27FC236}">
                  <a16:creationId xmlns:a16="http://schemas.microsoft.com/office/drawing/2014/main" id="{C4BEADE7-E2CA-4491-BB2F-3F1AF2932F70}"/>
                </a:ext>
              </a:extLst>
            </p:cNvPr>
            <p:cNvSpPr txBox="1"/>
            <p:nvPr userDrawn="1"/>
          </p:nvSpPr>
          <p:spPr>
            <a:xfrm>
              <a:off x="407368" y="6308012"/>
              <a:ext cx="1263713" cy="361348"/>
            </a:xfrm>
            <a:prstGeom prst="rect">
              <a:avLst/>
            </a:prstGeom>
            <a:noFill/>
            <a:ln w="6350">
              <a:noFill/>
            </a:ln>
          </p:spPr>
          <p:txBody>
            <a:bodyPr rot="0" spcFirstLastPara="0" vert="horz" wrap="square" lIns="91440" tIns="0" rIns="91440" bIns="0" numCol="1" spcCol="0" rtlCol="0" fromWordArt="0" anchor="t" anchorCtr="0" forceAA="0" compatLnSpc="1">
              <a:prstTxWarp prst="textNoShape">
                <a:avLst/>
              </a:prstTxWarp>
              <a:noAutofit/>
            </a:bodyPr>
            <a:lstStyle/>
            <a:p>
              <a:pPr algn="ctr">
                <a:spcBef>
                  <a:spcPts val="0"/>
                </a:spcBef>
              </a:pPr>
              <a:r>
                <a:rPr lang="en-GB" sz="800" b="1">
                  <a:solidFill>
                    <a:srgbClr val="002673"/>
                  </a:solidFill>
                  <a:effectLst/>
                  <a:latin typeface="Calibri" panose="020F0502020204030204" pitchFamily="34" charset="0"/>
                  <a:ea typeface="Times New Roman" panose="02020603050405020304" pitchFamily="18" charset="0"/>
                  <a:cs typeface="Times New Roman" panose="02020603050405020304" pitchFamily="18" charset="0"/>
                </a:rPr>
                <a:t>EUROPEAN</a:t>
              </a:r>
              <a:br>
                <a:rPr lang="en-GB" sz="800" b="1">
                  <a:solidFill>
                    <a:srgbClr val="002673"/>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800" b="1">
                  <a:solidFill>
                    <a:srgbClr val="002673"/>
                  </a:solidFill>
                  <a:effectLst/>
                  <a:latin typeface="Calibri" panose="020F0502020204030204" pitchFamily="34" charset="0"/>
                  <a:ea typeface="Times New Roman" panose="02020603050405020304" pitchFamily="18" charset="0"/>
                  <a:cs typeface="Times New Roman" panose="02020603050405020304" pitchFamily="18" charset="0"/>
                </a:rPr>
                <a:t>PARTNERSHIP</a:t>
              </a:r>
              <a:endParaRPr lang="en-GB" sz="70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361A059-927D-444E-8DBF-9AA964222C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55909" y="6239005"/>
              <a:ext cx="716148" cy="485471"/>
            </a:xfrm>
            <a:prstGeom prst="rect">
              <a:avLst/>
            </a:prstGeom>
            <a:noFill/>
            <a:ln>
              <a:noFill/>
            </a:ln>
          </p:spPr>
        </p:pic>
      </p:grpSp>
      <p:cxnSp>
        <p:nvCxnSpPr>
          <p:cNvPr id="16" name="Straight Connector 15">
            <a:extLst>
              <a:ext uri="{FF2B5EF4-FFF2-40B4-BE49-F238E27FC236}">
                <a16:creationId xmlns:a16="http://schemas.microsoft.com/office/drawing/2014/main" id="{ABB7EC61-94CF-4280-B856-BE126521A314}"/>
              </a:ext>
            </a:extLst>
          </p:cNvPr>
          <p:cNvCxnSpPr>
            <a:cxnSpLocks/>
          </p:cNvCxnSpPr>
          <p:nvPr userDrawn="1"/>
        </p:nvCxnSpPr>
        <p:spPr>
          <a:xfrm>
            <a:off x="0" y="1052736"/>
            <a:ext cx="12192000" cy="0"/>
          </a:xfrm>
          <a:prstGeom prst="line">
            <a:avLst/>
          </a:prstGeom>
          <a:ln w="19050">
            <a:solidFill>
              <a:srgbClr val="E09322"/>
            </a:solidFill>
          </a:ln>
          <a:effectLst/>
        </p:spPr>
        <p:style>
          <a:lnRef idx="1">
            <a:schemeClr val="accent1"/>
          </a:lnRef>
          <a:fillRef idx="0">
            <a:schemeClr val="accent1"/>
          </a:fillRef>
          <a:effectRef idx="0">
            <a:schemeClr val="accent1"/>
          </a:effectRef>
          <a:fontRef idx="minor">
            <a:schemeClr val="tx1"/>
          </a:fontRef>
        </p:style>
      </p:cxnSp>
      <p:pic>
        <p:nvPicPr>
          <p:cNvPr id="6" name="Picture 5" descr="A letter c with blue and yellow lines&#10;&#10;Description automatically generated">
            <a:extLst>
              <a:ext uri="{FF2B5EF4-FFF2-40B4-BE49-F238E27FC236}">
                <a16:creationId xmlns:a16="http://schemas.microsoft.com/office/drawing/2014/main" id="{D6F513C3-F73B-EC17-0759-66A95C962B7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3702" t="22062" r="22194" b="21557"/>
          <a:stretch/>
        </p:blipFill>
        <p:spPr>
          <a:xfrm>
            <a:off x="192472" y="6498629"/>
            <a:ext cx="309264" cy="336157"/>
          </a:xfrm>
          <a:prstGeom prst="rect">
            <a:avLst/>
          </a:prstGeom>
        </p:spPr>
      </p:pic>
    </p:spTree>
    <p:extLst>
      <p:ext uri="{BB962C8B-B14F-4D97-AF65-F5344CB8AC3E}">
        <p14:creationId xmlns:p14="http://schemas.microsoft.com/office/powerpoint/2010/main" val="388915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tar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1250949"/>
            <a:ext cx="10728327" cy="1822153"/>
          </a:xfrm>
        </p:spPr>
        <p:txBody>
          <a:bodyPr anchor="b" anchorCtr="0"/>
          <a:lstStyle>
            <a:lvl1pPr algn="ctr">
              <a:defRPr sz="6400" spc="0" baseline="0">
                <a:solidFill>
                  <a:schemeClr val="tx1"/>
                </a:solidFill>
              </a:defRPr>
            </a:lvl1pPr>
          </a:lstStyle>
          <a:p>
            <a:r>
              <a:rPr lang="sv-SE"/>
              <a:t>Namn på min presentation</a:t>
            </a:r>
          </a:p>
        </p:txBody>
      </p:sp>
      <p:sp>
        <p:nvSpPr>
          <p:cNvPr id="3" name="Platshållare för text 2"/>
          <p:cNvSpPr>
            <a:spLocks noGrp="1"/>
          </p:cNvSpPr>
          <p:nvPr>
            <p:ph type="body" idx="1" hasCustomPrompt="1"/>
          </p:nvPr>
        </p:nvSpPr>
        <p:spPr>
          <a:xfrm>
            <a:off x="1720200" y="3082007"/>
            <a:ext cx="8751600" cy="706018"/>
          </a:xfrm>
        </p:spPr>
        <p:txBody>
          <a:bodyPr>
            <a:noAutofit/>
          </a:bodyPr>
          <a:lstStyle>
            <a:lvl1pPr marL="0" indent="0" algn="ctr">
              <a:buNone/>
              <a:defRPr sz="2600" cap="all" spc="100" baseline="0">
                <a:solidFill>
                  <a:schemeClr val="tx1"/>
                </a:solidFill>
              </a:defRPr>
            </a:lvl1pPr>
            <a:lvl2pPr marL="457200" indent="0">
              <a:buNone/>
              <a:defRPr sz="14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på presentatör eller underrubrik</a:t>
            </a:r>
          </a:p>
        </p:txBody>
      </p:sp>
      <p:sp>
        <p:nvSpPr>
          <p:cNvPr id="7" name="Platshållare för datum 6">
            <a:extLst>
              <a:ext uri="{FF2B5EF4-FFF2-40B4-BE49-F238E27FC236}">
                <a16:creationId xmlns:a16="http://schemas.microsoft.com/office/drawing/2014/main" id="{4DB92622-4171-4776-9DBD-E06289A36BD4}"/>
              </a:ext>
            </a:extLst>
          </p:cNvPr>
          <p:cNvSpPr>
            <a:spLocks noGrp="1"/>
          </p:cNvSpPr>
          <p:nvPr>
            <p:ph type="dt" sz="half" idx="15"/>
          </p:nvPr>
        </p:nvSpPr>
        <p:spPr/>
        <p:txBody>
          <a:bodyPr/>
          <a:lstStyle/>
          <a:p>
            <a:r>
              <a:rPr lang="sv-SE">
                <a:solidFill>
                  <a:schemeClr val="tx1"/>
                </a:solidFill>
              </a:rPr>
              <a:t>201x-xx-xx</a:t>
            </a:r>
          </a:p>
        </p:txBody>
      </p:sp>
      <p:sp>
        <p:nvSpPr>
          <p:cNvPr id="8" name="Platshållare för sidfot 7">
            <a:extLst>
              <a:ext uri="{FF2B5EF4-FFF2-40B4-BE49-F238E27FC236}">
                <a16:creationId xmlns:a16="http://schemas.microsoft.com/office/drawing/2014/main" id="{C99F7449-210D-4138-9070-A85A449EFFC2}"/>
              </a:ext>
            </a:extLst>
          </p:cNvPr>
          <p:cNvSpPr>
            <a:spLocks noGrp="1"/>
          </p:cNvSpPr>
          <p:nvPr>
            <p:ph type="ftr" sz="quarter" idx="16"/>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E9C5660C-D0FE-434C-B2E8-AC0ACF05863C}"/>
              </a:ext>
            </a:extLst>
          </p:cNvPr>
          <p:cNvSpPr>
            <a:spLocks noGrp="1"/>
          </p:cNvSpPr>
          <p:nvPr>
            <p:ph type="sldNum" sz="quarter" idx="17"/>
          </p:nvPr>
        </p:nvSpPr>
        <p:spPr/>
        <p:txBody>
          <a:bodyPr/>
          <a:lstStyle/>
          <a:p>
            <a:fld id="{E8645303-2AAE-45D1-913A-B06AE6474513}" type="slidenum">
              <a:rPr lang="sv-SE" smtClean="0"/>
              <a:pPr/>
              <a:t>‹#›</a:t>
            </a:fld>
            <a:endParaRPr lang="sv-SE"/>
          </a:p>
        </p:txBody>
      </p:sp>
      <p:pic>
        <p:nvPicPr>
          <p:cNvPr id="13" name="Bildobjekt 12">
            <a:extLst>
              <a:ext uri="{FF2B5EF4-FFF2-40B4-BE49-F238E27FC236}">
                <a16:creationId xmlns:a16="http://schemas.microsoft.com/office/drawing/2014/main" id="{BD504584-CB7A-4D50-B7AB-CA742EA99AEE}"/>
              </a:ext>
            </a:extLst>
          </p:cNvPr>
          <p:cNvPicPr>
            <a:picLocks noChangeAspect="1"/>
          </p:cNvPicPr>
          <p:nvPr userDrawn="1"/>
        </p:nvPicPr>
        <p:blipFill>
          <a:blip r:embed="rId2"/>
          <a:stretch>
            <a:fillRect/>
          </a:stretch>
        </p:blipFill>
        <p:spPr bwMode="black">
          <a:xfrm>
            <a:off x="4280452" y="4560879"/>
            <a:ext cx="3631096" cy="789268"/>
          </a:xfrm>
          <a:prstGeom prst="rect">
            <a:avLst/>
          </a:prstGeom>
        </p:spPr>
      </p:pic>
    </p:spTree>
    <p:extLst>
      <p:ext uri="{BB962C8B-B14F-4D97-AF65-F5344CB8AC3E}">
        <p14:creationId xmlns:p14="http://schemas.microsoft.com/office/powerpoint/2010/main" val="8895704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tart ENG">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1250949"/>
            <a:ext cx="10728327" cy="1822153"/>
          </a:xfrm>
        </p:spPr>
        <p:txBody>
          <a:bodyPr anchor="b" anchorCtr="0"/>
          <a:lstStyle>
            <a:lvl1pPr algn="ctr">
              <a:defRPr sz="6400" spc="0" baseline="0">
                <a:solidFill>
                  <a:schemeClr val="tx1"/>
                </a:solidFill>
              </a:defRPr>
            </a:lvl1pPr>
          </a:lstStyle>
          <a:p>
            <a:r>
              <a:rPr lang="sv-SE" err="1"/>
              <a:t>Name</a:t>
            </a:r>
            <a:r>
              <a:rPr lang="sv-SE"/>
              <a:t> </a:t>
            </a:r>
            <a:r>
              <a:rPr lang="sv-SE" err="1"/>
              <a:t>of</a:t>
            </a:r>
            <a:r>
              <a:rPr lang="sv-SE"/>
              <a:t> my presentation</a:t>
            </a:r>
          </a:p>
        </p:txBody>
      </p:sp>
      <p:sp>
        <p:nvSpPr>
          <p:cNvPr id="3" name="Platshållare för text 2"/>
          <p:cNvSpPr>
            <a:spLocks noGrp="1"/>
          </p:cNvSpPr>
          <p:nvPr>
            <p:ph type="body" idx="1" hasCustomPrompt="1"/>
          </p:nvPr>
        </p:nvSpPr>
        <p:spPr>
          <a:xfrm>
            <a:off x="1720200" y="3082007"/>
            <a:ext cx="8751600" cy="706018"/>
          </a:xfrm>
        </p:spPr>
        <p:txBody>
          <a:bodyPr>
            <a:noAutofit/>
          </a:bodyPr>
          <a:lstStyle>
            <a:lvl1pPr marL="0" indent="0" algn="ctr">
              <a:buNone/>
              <a:defRPr sz="2600" cap="all" spc="100" baseline="0">
                <a:solidFill>
                  <a:schemeClr val="tx1"/>
                </a:solidFill>
              </a:defRPr>
            </a:lvl1pPr>
            <a:lvl2pPr marL="457200" indent="0">
              <a:buNone/>
              <a:defRPr sz="14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på presentatör eller underrubrik</a:t>
            </a:r>
          </a:p>
        </p:txBody>
      </p:sp>
      <p:sp>
        <p:nvSpPr>
          <p:cNvPr id="7" name="Platshållare för datum 6">
            <a:extLst>
              <a:ext uri="{FF2B5EF4-FFF2-40B4-BE49-F238E27FC236}">
                <a16:creationId xmlns:a16="http://schemas.microsoft.com/office/drawing/2014/main" id="{4DB92622-4171-4776-9DBD-E06289A36BD4}"/>
              </a:ext>
            </a:extLst>
          </p:cNvPr>
          <p:cNvSpPr>
            <a:spLocks noGrp="1"/>
          </p:cNvSpPr>
          <p:nvPr>
            <p:ph type="dt" sz="half" idx="15"/>
          </p:nvPr>
        </p:nvSpPr>
        <p:spPr/>
        <p:txBody>
          <a:bodyPr/>
          <a:lstStyle/>
          <a:p>
            <a:r>
              <a:rPr lang="sv-SE">
                <a:solidFill>
                  <a:schemeClr val="tx1"/>
                </a:solidFill>
              </a:rPr>
              <a:t>201x-xx-xx</a:t>
            </a:r>
          </a:p>
        </p:txBody>
      </p:sp>
      <p:sp>
        <p:nvSpPr>
          <p:cNvPr id="8" name="Platshållare för sidfot 7">
            <a:extLst>
              <a:ext uri="{FF2B5EF4-FFF2-40B4-BE49-F238E27FC236}">
                <a16:creationId xmlns:a16="http://schemas.microsoft.com/office/drawing/2014/main" id="{C99F7449-210D-4138-9070-A85A449EFFC2}"/>
              </a:ext>
            </a:extLst>
          </p:cNvPr>
          <p:cNvSpPr>
            <a:spLocks noGrp="1"/>
          </p:cNvSpPr>
          <p:nvPr>
            <p:ph type="ftr" sz="quarter" idx="16"/>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E9C5660C-D0FE-434C-B2E8-AC0ACF05863C}"/>
              </a:ext>
            </a:extLst>
          </p:cNvPr>
          <p:cNvSpPr>
            <a:spLocks noGrp="1"/>
          </p:cNvSpPr>
          <p:nvPr>
            <p:ph type="sldNum" sz="quarter" idx="17"/>
          </p:nvPr>
        </p:nvSpPr>
        <p:spPr/>
        <p:txBody>
          <a:bodyPr/>
          <a:lstStyle/>
          <a:p>
            <a:fld id="{E8645303-2AAE-45D1-913A-B06AE6474513}" type="slidenum">
              <a:rPr lang="sv-SE" smtClean="0"/>
              <a:pPr/>
              <a:t>‹#›</a:t>
            </a:fld>
            <a:endParaRPr lang="sv-SE"/>
          </a:p>
        </p:txBody>
      </p:sp>
      <p:pic>
        <p:nvPicPr>
          <p:cNvPr id="10" name="Bildobjekt 9">
            <a:extLst>
              <a:ext uri="{FF2B5EF4-FFF2-40B4-BE49-F238E27FC236}">
                <a16:creationId xmlns:a16="http://schemas.microsoft.com/office/drawing/2014/main" id="{E0CEAA0B-676E-45C5-A71A-37B5C5DEEF26}"/>
              </a:ext>
            </a:extLst>
          </p:cNvPr>
          <p:cNvPicPr>
            <a:picLocks noChangeAspect="1"/>
          </p:cNvPicPr>
          <p:nvPr userDrawn="1"/>
        </p:nvPicPr>
        <p:blipFill>
          <a:blip r:embed="rId2"/>
          <a:stretch>
            <a:fillRect/>
          </a:stretch>
        </p:blipFill>
        <p:spPr bwMode="black">
          <a:xfrm>
            <a:off x="4280452" y="4551273"/>
            <a:ext cx="3631096" cy="782822"/>
          </a:xfrm>
          <a:prstGeom prst="rect">
            <a:avLst/>
          </a:prstGeom>
        </p:spPr>
      </p:pic>
    </p:spTree>
    <p:extLst>
      <p:ext uri="{BB962C8B-B14F-4D97-AF65-F5344CB8AC3E}">
        <p14:creationId xmlns:p14="http://schemas.microsoft.com/office/powerpoint/2010/main" val="4705396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chemeClr val="bg1"/>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14375" y="549275"/>
            <a:ext cx="10742400" cy="612775"/>
          </a:xfrm>
        </p:spPr>
        <p:txBody>
          <a:bodyPr/>
          <a:lstStyle>
            <a:lvl1pPr>
              <a:defRPr/>
            </a:lvl1pPr>
          </a:lstStyle>
          <a:p>
            <a:r>
              <a:rPr lang="sv-SE"/>
              <a:t>Klicka för att skriva rubrik</a:t>
            </a:r>
          </a:p>
        </p:txBody>
      </p:sp>
      <p:sp>
        <p:nvSpPr>
          <p:cNvPr id="5" name="Platshållare för datum 4">
            <a:extLst>
              <a:ext uri="{FF2B5EF4-FFF2-40B4-BE49-F238E27FC236}">
                <a16:creationId xmlns:a16="http://schemas.microsoft.com/office/drawing/2014/main" id="{A89DB86B-45C8-4E72-814D-D8DA791935AE}"/>
              </a:ext>
            </a:extLst>
          </p:cNvPr>
          <p:cNvSpPr>
            <a:spLocks noGrp="1"/>
          </p:cNvSpPr>
          <p:nvPr>
            <p:ph type="dt" sz="half" idx="10"/>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679EC3D7-B46A-4A5D-8E27-9F44416DCC54}"/>
              </a:ext>
            </a:extLst>
          </p:cNvPr>
          <p:cNvSpPr>
            <a:spLocks noGrp="1"/>
          </p:cNvSpPr>
          <p:nvPr>
            <p:ph type="ftr" sz="quarter" idx="11"/>
          </p:nvPr>
        </p:nvSpPr>
        <p:spPr/>
        <p:txBody>
          <a:bodyPr/>
          <a:lstStyle/>
          <a:p>
            <a:r>
              <a:rPr lang="sv-SE"/>
              <a:t>Sidfot om man väljer att infoga en sådan i sin presentation</a:t>
            </a:r>
          </a:p>
        </p:txBody>
      </p:sp>
      <p:sp>
        <p:nvSpPr>
          <p:cNvPr id="8" name="Platshållare för bildnummer 7">
            <a:extLst>
              <a:ext uri="{FF2B5EF4-FFF2-40B4-BE49-F238E27FC236}">
                <a16:creationId xmlns:a16="http://schemas.microsoft.com/office/drawing/2014/main" id="{B82ADB25-9D56-4621-A84C-01F6D2B1528C}"/>
              </a:ext>
            </a:extLst>
          </p:cNvPr>
          <p:cNvSpPr>
            <a:spLocks noGrp="1"/>
          </p:cNvSpPr>
          <p:nvPr>
            <p:ph type="sldNum" sz="quarter" idx="12"/>
          </p:nvPr>
        </p:nvSpPr>
        <p:spPr/>
        <p:txBody>
          <a:bodyPr/>
          <a:lstStyle/>
          <a:p>
            <a:fld id="{E8645303-2AAE-45D1-913A-B06AE6474513}" type="slidenum">
              <a:rPr lang="sv-SE" smtClean="0"/>
              <a:pPr/>
              <a:t>‹#›</a:t>
            </a:fld>
            <a:endParaRPr lang="sv-SE"/>
          </a:p>
        </p:txBody>
      </p:sp>
      <p:sp>
        <p:nvSpPr>
          <p:cNvPr id="3" name="Platshållare för innehåll 2">
            <a:extLst>
              <a:ext uri="{FF2B5EF4-FFF2-40B4-BE49-F238E27FC236}">
                <a16:creationId xmlns:a16="http://schemas.microsoft.com/office/drawing/2014/main" id="{04603A9E-F8C6-42FB-802F-FF216FFB4632}"/>
              </a:ext>
            </a:extLst>
          </p:cNvPr>
          <p:cNvSpPr>
            <a:spLocks noGrp="1"/>
          </p:cNvSpPr>
          <p:nvPr>
            <p:ph sz="quarter" idx="13" hasCustomPrompt="1"/>
          </p:nvPr>
        </p:nvSpPr>
        <p:spPr>
          <a:xfrm>
            <a:off x="714374" y="1578819"/>
            <a:ext cx="10742400" cy="4447455"/>
          </a:xfrm>
        </p:spPr>
        <p:txBody>
          <a:bodyPr numCol="1" spcCol="331200">
            <a:normAutofit/>
          </a:bodyPr>
          <a:lstStyle>
            <a:lvl1pPr marL="0" indent="0">
              <a:buFontTx/>
              <a:buNone/>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7343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vsnittsrubrik 2">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717612" y="7003257"/>
            <a:ext cx="815913" cy="260349"/>
          </a:xfrm>
        </p:spPr>
        <p:txBody>
          <a:bodyPr/>
          <a:lstStyle>
            <a:lvl1pPr>
              <a:defRPr>
                <a:solidFill>
                  <a:schemeClr val="bg1">
                    <a:alpha val="0"/>
                  </a:schemeClr>
                </a:solidFill>
              </a:defRPr>
            </a:lvl1pPr>
          </a:lstStyle>
          <a:p>
            <a:fld id="{FD403CD0-842C-4BCD-83D3-BB78B185EE38}" type="datetimeFigureOut">
              <a:rPr lang="sv-SE" smtClean="0"/>
              <a:pPr/>
              <a:t>2024-05-15</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1533525" y="7003257"/>
            <a:ext cx="6619875" cy="260349"/>
          </a:xfrm>
        </p:spPr>
        <p:txBody>
          <a:bodyPr/>
          <a:lstStyle>
            <a:lvl1pPr>
              <a:defRPr>
                <a:solidFill>
                  <a:schemeClr val="bg1">
                    <a:alpha val="0"/>
                  </a:schemeClr>
                </a:solidFill>
              </a:defRPr>
            </a:lvl1p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10599" y="7003257"/>
            <a:ext cx="2860677" cy="260349"/>
          </a:xfrm>
        </p:spPr>
        <p:txBody>
          <a:bodyPr/>
          <a:lstStyle>
            <a:lvl1pPr>
              <a:defRPr>
                <a:solidFill>
                  <a:schemeClr val="bg1">
                    <a:alpha val="0"/>
                  </a:schemeClr>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2E316B54-B6AB-993C-2F3E-B2DBD8209C2A}"/>
              </a:ext>
            </a:extLst>
          </p:cNvPr>
          <p:cNvSpPr>
            <a:spLocks noGrp="1"/>
          </p:cNvSpPr>
          <p:nvPr>
            <p:ph type="ctrTitle"/>
          </p:nvPr>
        </p:nvSpPr>
        <p:spPr>
          <a:xfrm>
            <a:off x="719139" y="719138"/>
            <a:ext cx="6325473" cy="4017962"/>
          </a:xfrm>
          <a:prstGeom prst="rect">
            <a:avLst/>
          </a:prstGeom>
        </p:spPr>
        <p:txBody>
          <a:bodyPr anchor="b"/>
          <a:lstStyle>
            <a:lvl1pPr algn="l">
              <a:lnSpc>
                <a:spcPct val="70000"/>
              </a:lnSpc>
              <a:defRPr sz="4800">
                <a:solidFill>
                  <a:schemeClr val="accent1"/>
                </a:solidFill>
              </a:defRPr>
            </a:lvl1pPr>
          </a:lstStyle>
          <a:p>
            <a:r>
              <a:rPr lang="sv-SE"/>
              <a:t>Klicka här för att ändra mall för rubrikformat</a:t>
            </a:r>
          </a:p>
        </p:txBody>
      </p:sp>
      <p:pic>
        <p:nvPicPr>
          <p:cNvPr id="7" name="Bild 6">
            <a:extLst>
              <a:ext uri="{FF2B5EF4-FFF2-40B4-BE49-F238E27FC236}">
                <a16:creationId xmlns:a16="http://schemas.microsoft.com/office/drawing/2014/main" id="{A444FD02-08BF-76ED-C1E9-5BF303BF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16498584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14375" y="549275"/>
            <a:ext cx="10742400" cy="612775"/>
          </a:xfrm>
        </p:spPr>
        <p:txBody>
          <a:bodyPr/>
          <a:lstStyle>
            <a:lvl1pPr>
              <a:defRPr/>
            </a:lvl1pPr>
          </a:lstStyle>
          <a:p>
            <a:r>
              <a:rPr lang="sv-SE"/>
              <a:t>Klicka för att skriva rubrik</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14375" y="1903178"/>
            <a:ext cx="5205410" cy="4102277"/>
          </a:xfrm>
        </p:spPr>
        <p:txBody>
          <a:bodyPr>
            <a:normAutofit/>
          </a:bodyPr>
          <a:lstStyle>
            <a:lvl1pPr marL="0" indent="0">
              <a:lnSpc>
                <a:spcPct val="100000"/>
              </a:lnSpc>
              <a:buFontTx/>
              <a:buNone/>
              <a:defRPr sz="2000"/>
            </a:lvl1pPr>
            <a:lvl2pPr>
              <a:defRPr sz="2000"/>
            </a:lvl2pPr>
            <a:lvl3pPr>
              <a:defRPr sz="20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6251529" y="1919111"/>
            <a:ext cx="5205410" cy="4102277"/>
          </a:xfrm>
        </p:spPr>
        <p:txBody>
          <a:bodyPr>
            <a:normAutofit/>
          </a:bodyPr>
          <a:lstStyle>
            <a:lvl1pPr marL="0" indent="0">
              <a:lnSpc>
                <a:spcPct val="100000"/>
              </a:lnSpc>
              <a:buFontTx/>
              <a:buNone/>
              <a:defRPr sz="2000"/>
            </a:lvl1pPr>
            <a:lvl2pPr>
              <a:defRPr sz="2000"/>
            </a:lvl2pPr>
            <a:lvl3pPr>
              <a:defRPr sz="20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4">
            <a:extLst>
              <a:ext uri="{FF2B5EF4-FFF2-40B4-BE49-F238E27FC236}">
                <a16:creationId xmlns:a16="http://schemas.microsoft.com/office/drawing/2014/main" id="{369448CC-24A7-4660-9B4B-7705F87B873A}"/>
              </a:ext>
            </a:extLst>
          </p:cNvPr>
          <p:cNvSpPr>
            <a:spLocks noGrp="1"/>
          </p:cNvSpPr>
          <p:nvPr>
            <p:ph type="body" sz="quarter" idx="14"/>
          </p:nvPr>
        </p:nvSpPr>
        <p:spPr>
          <a:xfrm>
            <a:off x="714375" y="1304926"/>
            <a:ext cx="10742400" cy="354541"/>
          </a:xfrm>
        </p:spPr>
        <p:txBody>
          <a:bodyPr>
            <a:noAutofit/>
          </a:bodyPr>
          <a:lstStyle>
            <a:lvl1pPr marL="0" indent="0">
              <a:buFontTx/>
              <a:buNone/>
              <a:defRPr sz="2400" cap="all" spc="100" baseline="0"/>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8252C26-61BE-450F-814F-966047CAD7B7}"/>
              </a:ext>
            </a:extLst>
          </p:cNvPr>
          <p:cNvSpPr>
            <a:spLocks noGrp="1"/>
          </p:cNvSpPr>
          <p:nvPr>
            <p:ph type="dt" sz="half" idx="15"/>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08477B16-9149-42C6-A6BA-DF0BB573FE80}"/>
              </a:ext>
            </a:extLst>
          </p:cNvPr>
          <p:cNvSpPr>
            <a:spLocks noGrp="1"/>
          </p:cNvSpPr>
          <p:nvPr>
            <p:ph type="ftr" sz="quarter" idx="16"/>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F57F56A5-10F6-48AB-A670-85982F82DE9B}"/>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5771514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ytt avsnitt 2">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721016" y="1735138"/>
            <a:ext cx="8749968" cy="1693863"/>
          </a:xfrm>
        </p:spPr>
        <p:txBody>
          <a:bodyPr anchor="b" anchorCtr="0"/>
          <a:lstStyle>
            <a:lvl1pPr algn="ctr">
              <a:defRPr sz="5400" spc="0" baseline="0">
                <a:solidFill>
                  <a:schemeClr val="tx1"/>
                </a:solidFill>
              </a:defRPr>
            </a:lvl1pPr>
          </a:lstStyle>
          <a:p>
            <a:r>
              <a:rPr lang="sv-SE"/>
              <a:t>Här skriver jag en rubrik som kan vara två rader hög</a:t>
            </a:r>
          </a:p>
        </p:txBody>
      </p:sp>
      <p:sp>
        <p:nvSpPr>
          <p:cNvPr id="3" name="Platshållare för text 2"/>
          <p:cNvSpPr>
            <a:spLocks noGrp="1"/>
          </p:cNvSpPr>
          <p:nvPr>
            <p:ph type="body" idx="1" hasCustomPrompt="1"/>
          </p:nvPr>
        </p:nvSpPr>
        <p:spPr>
          <a:xfrm>
            <a:off x="1720200" y="3609772"/>
            <a:ext cx="8751601" cy="706018"/>
          </a:xfrm>
        </p:spPr>
        <p:txBody>
          <a:bodyPr>
            <a:noAutofit/>
          </a:bodyPr>
          <a:lstStyle>
            <a:lvl1pPr marL="0" indent="0" algn="ctr">
              <a:buNone/>
              <a:defRPr sz="2400" cap="all" spc="1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HÄR STÅR EN CENTRERAD LITE MINDRE RUBRIK</a:t>
            </a:r>
          </a:p>
          <a:p>
            <a:pPr lvl="0"/>
            <a:r>
              <a:rPr lang="sv-SE"/>
              <a:t> </a:t>
            </a:r>
          </a:p>
        </p:txBody>
      </p:sp>
      <p:sp>
        <p:nvSpPr>
          <p:cNvPr id="7" name="Platshållare för datum 6">
            <a:extLst>
              <a:ext uri="{FF2B5EF4-FFF2-40B4-BE49-F238E27FC236}">
                <a16:creationId xmlns:a16="http://schemas.microsoft.com/office/drawing/2014/main" id="{14268064-4419-4741-9F64-81B5B158F6A3}"/>
              </a:ext>
            </a:extLst>
          </p:cNvPr>
          <p:cNvSpPr>
            <a:spLocks noGrp="1"/>
          </p:cNvSpPr>
          <p:nvPr>
            <p:ph type="dt" sz="half" idx="10"/>
          </p:nvPr>
        </p:nvSpPr>
        <p:spPr/>
        <p:txBody>
          <a:bodyPr/>
          <a:lstStyle/>
          <a:p>
            <a:r>
              <a:rPr lang="sv-SE">
                <a:solidFill>
                  <a:schemeClr val="tx1"/>
                </a:solidFill>
              </a:rPr>
              <a:t>201x-xx-xx</a:t>
            </a:r>
          </a:p>
        </p:txBody>
      </p:sp>
      <p:sp>
        <p:nvSpPr>
          <p:cNvPr id="8" name="Platshållare för sidfot 7">
            <a:extLst>
              <a:ext uri="{FF2B5EF4-FFF2-40B4-BE49-F238E27FC236}">
                <a16:creationId xmlns:a16="http://schemas.microsoft.com/office/drawing/2014/main" id="{184B6E31-2847-47DE-A382-B2E77442A492}"/>
              </a:ext>
            </a:extLst>
          </p:cNvPr>
          <p:cNvSpPr>
            <a:spLocks noGrp="1"/>
          </p:cNvSpPr>
          <p:nvPr>
            <p:ph type="ftr" sz="quarter" idx="11"/>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46C051C9-BF67-4F90-BEC4-E2347296B174}"/>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4414940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atbubblor">
    <p:bg>
      <p:bgPr>
        <a:solidFill>
          <a:schemeClr val="bg1"/>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AC8B0205-60DB-43ED-B7DE-F2260AF8D1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0564" y="2150172"/>
            <a:ext cx="3289599" cy="2345627"/>
          </a:xfrm>
          <a:prstGeom prst="rect">
            <a:avLst/>
          </a:prstGeom>
        </p:spPr>
      </p:pic>
      <p:sp>
        <p:nvSpPr>
          <p:cNvPr id="2" name="Rubrik 1"/>
          <p:cNvSpPr>
            <a:spLocks noGrp="1"/>
          </p:cNvSpPr>
          <p:nvPr>
            <p:ph type="title" hasCustomPrompt="1"/>
          </p:nvPr>
        </p:nvSpPr>
        <p:spPr>
          <a:xfrm>
            <a:off x="714376" y="549275"/>
            <a:ext cx="10735084" cy="612775"/>
          </a:xfrm>
        </p:spPr>
        <p:txBody>
          <a:bodyPr/>
          <a:lstStyle>
            <a:lvl1pPr algn="ctr">
              <a:defRPr/>
            </a:lvl1pPr>
          </a:lstStyle>
          <a:p>
            <a:r>
              <a:rPr lang="sv-SE"/>
              <a:t>Klicka för att skriva rubrik</a:t>
            </a:r>
          </a:p>
        </p:txBody>
      </p:sp>
      <p:sp>
        <p:nvSpPr>
          <p:cNvPr id="5" name="Platshållare för datum 4">
            <a:extLst>
              <a:ext uri="{FF2B5EF4-FFF2-40B4-BE49-F238E27FC236}">
                <a16:creationId xmlns:a16="http://schemas.microsoft.com/office/drawing/2014/main" id="{579B50CD-FECB-42B2-9ECD-B197E51CC63B}"/>
              </a:ext>
            </a:extLst>
          </p:cNvPr>
          <p:cNvSpPr>
            <a:spLocks noGrp="1"/>
          </p:cNvSpPr>
          <p:nvPr>
            <p:ph type="dt" sz="half" idx="16"/>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731E46EB-0937-47E7-94EB-1FBF3A8D3DE2}"/>
              </a:ext>
            </a:extLst>
          </p:cNvPr>
          <p:cNvSpPr>
            <a:spLocks noGrp="1"/>
          </p:cNvSpPr>
          <p:nvPr>
            <p:ph type="ftr" sz="quarter" idx="17"/>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11ED1D89-58BF-4543-89BB-659C53D79C9C}"/>
              </a:ext>
            </a:extLst>
          </p:cNvPr>
          <p:cNvSpPr>
            <a:spLocks noGrp="1"/>
          </p:cNvSpPr>
          <p:nvPr>
            <p:ph type="sldNum" sz="quarter" idx="18"/>
          </p:nvPr>
        </p:nvSpPr>
        <p:spPr/>
        <p:txBody>
          <a:bodyPr/>
          <a:lstStyle/>
          <a:p>
            <a:fld id="{E8645303-2AAE-45D1-913A-B06AE6474513}" type="slidenum">
              <a:rPr lang="sv-SE" smtClean="0"/>
              <a:pPr/>
              <a:t>‹#›</a:t>
            </a:fld>
            <a:endParaRPr lang="sv-SE"/>
          </a:p>
        </p:txBody>
      </p:sp>
      <p:sp>
        <p:nvSpPr>
          <p:cNvPr id="12" name="Platshållare för text 21">
            <a:extLst>
              <a:ext uri="{FF2B5EF4-FFF2-40B4-BE49-F238E27FC236}">
                <a16:creationId xmlns:a16="http://schemas.microsoft.com/office/drawing/2014/main" id="{045E744A-FD2A-4F65-9A21-46408FF6FA42}"/>
              </a:ext>
            </a:extLst>
          </p:cNvPr>
          <p:cNvSpPr>
            <a:spLocks noGrp="1"/>
          </p:cNvSpPr>
          <p:nvPr>
            <p:ph type="body" sz="quarter" idx="24"/>
          </p:nvPr>
        </p:nvSpPr>
        <p:spPr>
          <a:xfrm>
            <a:off x="8328252" y="2724627"/>
            <a:ext cx="2998381" cy="1054800"/>
          </a:xfrm>
        </p:spPr>
        <p:txBody>
          <a:bodyPr>
            <a:normAutofit/>
          </a:bodyPr>
          <a:lstStyle>
            <a:lvl1pPr marL="0" indent="0" algn="ctr">
              <a:spcBef>
                <a:spcPts val="0"/>
              </a:spcBef>
              <a:buClr>
                <a:schemeClr val="accent3"/>
              </a:buClr>
              <a:buNone/>
              <a:defRPr sz="2000"/>
            </a:lvl1pPr>
          </a:lstStyle>
          <a:p>
            <a:pPr lvl="0"/>
            <a:r>
              <a:rPr lang="sv-SE"/>
              <a:t>Klicka här för att ändra format på bakgrundstexten</a:t>
            </a:r>
          </a:p>
        </p:txBody>
      </p:sp>
      <p:pic>
        <p:nvPicPr>
          <p:cNvPr id="15" name="Bild 14">
            <a:extLst>
              <a:ext uri="{FF2B5EF4-FFF2-40B4-BE49-F238E27FC236}">
                <a16:creationId xmlns:a16="http://schemas.microsoft.com/office/drawing/2014/main" id="{1E69C77B-2FE0-40DB-9539-1D80F7A06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51200" y="3005019"/>
            <a:ext cx="3289599" cy="2345627"/>
          </a:xfrm>
          <a:prstGeom prst="rect">
            <a:avLst/>
          </a:prstGeom>
        </p:spPr>
      </p:pic>
      <p:sp>
        <p:nvSpPr>
          <p:cNvPr id="17" name="Platshållare för text 21">
            <a:extLst>
              <a:ext uri="{FF2B5EF4-FFF2-40B4-BE49-F238E27FC236}">
                <a16:creationId xmlns:a16="http://schemas.microsoft.com/office/drawing/2014/main" id="{AAE1AE24-C243-4EBD-8584-7D9901D91470}"/>
              </a:ext>
            </a:extLst>
          </p:cNvPr>
          <p:cNvSpPr>
            <a:spLocks noGrp="1"/>
          </p:cNvSpPr>
          <p:nvPr>
            <p:ph type="body" sz="quarter" idx="25"/>
          </p:nvPr>
        </p:nvSpPr>
        <p:spPr>
          <a:xfrm>
            <a:off x="4608888" y="3579474"/>
            <a:ext cx="2998381" cy="1054800"/>
          </a:xfrm>
        </p:spPr>
        <p:txBody>
          <a:bodyPr>
            <a:normAutofit/>
          </a:bodyPr>
          <a:lstStyle>
            <a:lvl1pPr marL="0" indent="0" algn="ctr">
              <a:spcBef>
                <a:spcPts val="0"/>
              </a:spcBef>
              <a:buClr>
                <a:schemeClr val="accent3"/>
              </a:buClr>
              <a:buNone/>
              <a:defRPr sz="2000"/>
            </a:lvl1pPr>
          </a:lstStyle>
          <a:p>
            <a:pPr lvl="0"/>
            <a:r>
              <a:rPr lang="sv-SE"/>
              <a:t>Klicka här för att ändra format på bakgrundstexten</a:t>
            </a:r>
          </a:p>
        </p:txBody>
      </p:sp>
      <p:pic>
        <p:nvPicPr>
          <p:cNvPr id="19" name="Bild 18">
            <a:extLst>
              <a:ext uri="{FF2B5EF4-FFF2-40B4-BE49-F238E27FC236}">
                <a16:creationId xmlns:a16="http://schemas.microsoft.com/office/drawing/2014/main" id="{9ED4E856-38A1-4F35-8E07-941F9609C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376" y="2150172"/>
            <a:ext cx="3289599" cy="2345627"/>
          </a:xfrm>
          <a:prstGeom prst="rect">
            <a:avLst/>
          </a:prstGeom>
        </p:spPr>
      </p:pic>
      <p:sp>
        <p:nvSpPr>
          <p:cNvPr id="20" name="Platshållare för text 21">
            <a:extLst>
              <a:ext uri="{FF2B5EF4-FFF2-40B4-BE49-F238E27FC236}">
                <a16:creationId xmlns:a16="http://schemas.microsoft.com/office/drawing/2014/main" id="{8CFA581F-8CB9-4246-B58C-A935821904AE}"/>
              </a:ext>
            </a:extLst>
          </p:cNvPr>
          <p:cNvSpPr>
            <a:spLocks noGrp="1"/>
          </p:cNvSpPr>
          <p:nvPr>
            <p:ph type="body" sz="quarter" idx="26"/>
          </p:nvPr>
        </p:nvSpPr>
        <p:spPr>
          <a:xfrm>
            <a:off x="872064" y="2724627"/>
            <a:ext cx="2998381" cy="1054800"/>
          </a:xfrm>
        </p:spPr>
        <p:txBody>
          <a:bodyPr>
            <a:normAutofit/>
          </a:bodyPr>
          <a:lstStyle>
            <a:lvl1pPr marL="0" indent="0" algn="ctr">
              <a:spcBef>
                <a:spcPts val="0"/>
              </a:spcBef>
              <a:buClr>
                <a:schemeClr val="accent3"/>
              </a:buClr>
              <a:buNone/>
              <a:defRPr sz="2000"/>
            </a:lvl1pPr>
          </a:lstStyle>
          <a:p>
            <a:pPr lvl="0"/>
            <a:r>
              <a:rPr lang="sv-SE"/>
              <a:t>Klicka här för att ändra format på bakgrundstexten</a:t>
            </a:r>
          </a:p>
        </p:txBody>
      </p:sp>
    </p:spTree>
    <p:extLst>
      <p:ext uri="{BB962C8B-B14F-4D97-AF65-F5344CB8AC3E}">
        <p14:creationId xmlns:p14="http://schemas.microsoft.com/office/powerpoint/2010/main" val="13875482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lsida bild">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0" y="0"/>
            <a:ext cx="12190476" cy="6858000"/>
          </a:xfrm>
        </p:spPr>
        <p:txBody>
          <a:bodyPr/>
          <a:lstStyle>
            <a:lvl1pPr marL="0" indent="0">
              <a:buFontTx/>
              <a:buNone/>
              <a:defRPr sz="1400"/>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2"/>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1012689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till vänster">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Rubrik 1"/>
          <p:cNvSpPr>
            <a:spLocks noGrp="1"/>
          </p:cNvSpPr>
          <p:nvPr>
            <p:ph type="title" hasCustomPrompt="1"/>
          </p:nvPr>
        </p:nvSpPr>
        <p:spPr>
          <a:xfrm>
            <a:off x="714375" y="544513"/>
            <a:ext cx="4708525" cy="429617"/>
          </a:xfrm>
        </p:spPr>
        <p:txBody>
          <a:bodyPr/>
          <a:lstStyle>
            <a:lvl1pPr>
              <a:defRPr sz="3600" spc="0" baseline="0"/>
            </a:lvl1pPr>
          </a:lstStyle>
          <a:p>
            <a:r>
              <a:rPr lang="sv-SE"/>
              <a:t>Klicka för att skriva rubrik</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14375" y="1158235"/>
            <a:ext cx="4708525" cy="4863153"/>
          </a:xfrm>
        </p:spPr>
        <p:txBody>
          <a:bodyPr>
            <a:normAutofit/>
          </a:bodyPr>
          <a:lstStyle>
            <a:lvl1pPr marL="0" indent="0">
              <a:buFontTx/>
              <a:buNone/>
              <a:defRPr sz="2000"/>
            </a:lvl1pPr>
            <a:lvl2pPr>
              <a:defRPr sz="2000"/>
            </a:lvl2pPr>
            <a:lvl3pPr>
              <a:defRPr sz="20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6096000" y="0"/>
            <a:ext cx="6094476" cy="6858000"/>
          </a:xfrm>
        </p:spPr>
        <p:txBody>
          <a:bodyPr/>
          <a:lstStyle>
            <a:lvl1pPr marL="0" indent="0">
              <a:buFontTx/>
              <a:buNone/>
              <a:defRPr sz="1400"/>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2"/>
            <a:stretch>
              <a:fillRect/>
            </a:stretch>
          </a:blipFill>
        </p:spPr>
        <p:txBody>
          <a:bodyPr/>
          <a:lstStyle>
            <a:lvl1pPr marL="0" indent="0">
              <a:buFontTx/>
              <a:buNone/>
              <a:defRPr/>
            </a:lvl1pPr>
          </a:lstStyle>
          <a:p>
            <a:pPr lvl="0"/>
            <a:r>
              <a:rPr lang="sv-SE"/>
              <a:t> </a:t>
            </a:r>
          </a:p>
        </p:txBody>
      </p:sp>
      <p:sp>
        <p:nvSpPr>
          <p:cNvPr id="5" name="Platshållare för datum 4">
            <a:extLst>
              <a:ext uri="{FF2B5EF4-FFF2-40B4-BE49-F238E27FC236}">
                <a16:creationId xmlns:a16="http://schemas.microsoft.com/office/drawing/2014/main" id="{38BDBE17-FA5E-4C7C-86E8-91DBD45E951C}"/>
              </a:ext>
            </a:extLst>
          </p:cNvPr>
          <p:cNvSpPr>
            <a:spLocks noGrp="1"/>
          </p:cNvSpPr>
          <p:nvPr>
            <p:ph type="dt" sz="half" idx="15"/>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577CBAB6-130E-41B3-900D-6B5D8C4F58E3}"/>
              </a:ext>
            </a:extLst>
          </p:cNvPr>
          <p:cNvSpPr>
            <a:spLocks noGrp="1"/>
          </p:cNvSpPr>
          <p:nvPr>
            <p:ph type="ftr" sz="quarter" idx="16"/>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C9925C14-23DD-4781-BB62-010FC7C1F730}"/>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7521137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till höger">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Rubrik 1"/>
          <p:cNvSpPr>
            <a:spLocks noGrp="1"/>
          </p:cNvSpPr>
          <p:nvPr>
            <p:ph type="title" hasCustomPrompt="1"/>
          </p:nvPr>
        </p:nvSpPr>
        <p:spPr>
          <a:xfrm>
            <a:off x="6751639" y="544513"/>
            <a:ext cx="4708525" cy="428400"/>
          </a:xfrm>
        </p:spPr>
        <p:txBody>
          <a:bodyPr/>
          <a:lstStyle>
            <a:lvl1pPr>
              <a:defRPr sz="3600" spc="0" baseline="0"/>
            </a:lvl1pPr>
          </a:lstStyle>
          <a:p>
            <a:r>
              <a:rPr lang="sv-SE"/>
              <a:t>Klicka för att skriva rubrik</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751934" y="1158235"/>
            <a:ext cx="4708525" cy="4863153"/>
          </a:xfrm>
        </p:spPr>
        <p:txBody>
          <a:bodyPr>
            <a:normAutofit/>
          </a:bodyPr>
          <a:lstStyle>
            <a:lvl1pPr marL="0" indent="0">
              <a:buFontTx/>
              <a:buNone/>
              <a:defRPr sz="2000"/>
            </a:lvl1pPr>
            <a:lvl2pPr>
              <a:defRPr sz="2000"/>
            </a:lvl2pPr>
            <a:lvl3pPr>
              <a:defRPr sz="20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924" y="0"/>
            <a:ext cx="6094476" cy="6858000"/>
          </a:xfrm>
        </p:spPr>
        <p:txBody>
          <a:bodyPr>
            <a:normAutofit/>
          </a:bodyPr>
          <a:lstStyle>
            <a:lvl1pPr marL="0" indent="0">
              <a:buFontTx/>
              <a:buNone/>
              <a:defRPr sz="1400"/>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2"/>
            <a:stretch>
              <a:fillRect/>
            </a:stretch>
          </a:blipFill>
        </p:spPr>
        <p:txBody>
          <a:bodyPr/>
          <a:lstStyle>
            <a:lvl1pPr marL="0" indent="0">
              <a:buFontTx/>
              <a:buNone/>
              <a:defRPr/>
            </a:lvl1pPr>
          </a:lstStyle>
          <a:p>
            <a:pPr lvl="0"/>
            <a:r>
              <a:rPr lang="sv-SE"/>
              <a:t> </a:t>
            </a:r>
          </a:p>
        </p:txBody>
      </p:sp>
      <p:sp>
        <p:nvSpPr>
          <p:cNvPr id="5" name="Platshållare för datum 4">
            <a:extLst>
              <a:ext uri="{FF2B5EF4-FFF2-40B4-BE49-F238E27FC236}">
                <a16:creationId xmlns:a16="http://schemas.microsoft.com/office/drawing/2014/main" id="{38BDBE17-FA5E-4C7C-86E8-91DBD45E951C}"/>
              </a:ext>
            </a:extLst>
          </p:cNvPr>
          <p:cNvSpPr>
            <a:spLocks noGrp="1"/>
          </p:cNvSpPr>
          <p:nvPr>
            <p:ph type="dt" sz="half" idx="15"/>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577CBAB6-130E-41B3-900D-6B5D8C4F58E3}"/>
              </a:ext>
            </a:extLst>
          </p:cNvPr>
          <p:cNvSpPr>
            <a:spLocks noGrp="1"/>
          </p:cNvSpPr>
          <p:nvPr>
            <p:ph type="ftr" sz="quarter" idx="16"/>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C9925C14-23DD-4781-BB62-010FC7C1F730}"/>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5525641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ollage 6 bilder">
    <p:bg>
      <p:bgPr>
        <a:solidFill>
          <a:schemeClr val="bg1"/>
        </a:solidFill>
        <a:effectLst/>
      </p:bgPr>
    </p:bg>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714375" y="1554480"/>
            <a:ext cx="2616200" cy="2061214"/>
          </a:xfrm>
        </p:spPr>
        <p:txBody>
          <a:bodyPr>
            <a:normAutofit/>
          </a:bodyPr>
          <a:lstStyle>
            <a:lvl1pPr marL="0" indent="0">
              <a:buFontTx/>
              <a:buNone/>
              <a:defRPr sz="1400"/>
            </a:lvl1pPr>
          </a:lstStyle>
          <a:p>
            <a:r>
              <a:rPr lang="sv-SE"/>
              <a:t>Klicka på ikonen för att infoga bild</a:t>
            </a:r>
          </a:p>
        </p:txBody>
      </p:sp>
      <p:sp>
        <p:nvSpPr>
          <p:cNvPr id="15" name="Platshållare för bild 9">
            <a:extLst>
              <a:ext uri="{FF2B5EF4-FFF2-40B4-BE49-F238E27FC236}">
                <a16:creationId xmlns:a16="http://schemas.microsoft.com/office/drawing/2014/main" id="{BF436458-17E3-41F7-B743-C637D1AEBA22}"/>
              </a:ext>
            </a:extLst>
          </p:cNvPr>
          <p:cNvSpPr>
            <a:spLocks noGrp="1"/>
          </p:cNvSpPr>
          <p:nvPr>
            <p:ph type="pic" sz="quarter" idx="14" hasCustomPrompt="1"/>
          </p:nvPr>
        </p:nvSpPr>
        <p:spPr>
          <a:xfrm>
            <a:off x="8843964" y="1554480"/>
            <a:ext cx="2616200" cy="2061214"/>
          </a:xfrm>
        </p:spPr>
        <p:txBody>
          <a:bodyPr>
            <a:normAutofit/>
          </a:bodyPr>
          <a:lstStyle>
            <a:lvl1pPr marL="0" indent="0">
              <a:buFontTx/>
              <a:buNone/>
              <a:defRPr sz="1400"/>
            </a:lvl1pPr>
          </a:lstStyle>
          <a:p>
            <a:r>
              <a:rPr lang="sv-SE"/>
              <a:t>Klicka på ikonen för att infoga bild</a:t>
            </a:r>
          </a:p>
        </p:txBody>
      </p:sp>
      <p:sp>
        <p:nvSpPr>
          <p:cNvPr id="16" name="Platshållare för bild 9">
            <a:extLst>
              <a:ext uri="{FF2B5EF4-FFF2-40B4-BE49-F238E27FC236}">
                <a16:creationId xmlns:a16="http://schemas.microsoft.com/office/drawing/2014/main" id="{5F97E123-216C-4649-9D8A-4EC0ADDE211E}"/>
              </a:ext>
            </a:extLst>
          </p:cNvPr>
          <p:cNvSpPr>
            <a:spLocks noGrp="1"/>
          </p:cNvSpPr>
          <p:nvPr>
            <p:ph type="pic" sz="quarter" idx="15" hasCustomPrompt="1"/>
          </p:nvPr>
        </p:nvSpPr>
        <p:spPr>
          <a:xfrm>
            <a:off x="8843964" y="3909870"/>
            <a:ext cx="2616200" cy="2061214"/>
          </a:xfrm>
        </p:spPr>
        <p:txBody>
          <a:bodyPr/>
          <a:lstStyle>
            <a:lvl1pPr marL="0" indent="0">
              <a:buFontTx/>
              <a:buNone/>
              <a:defRPr sz="1400"/>
            </a:lvl1pPr>
          </a:lstStyle>
          <a:p>
            <a:r>
              <a:rPr lang="sv-SE"/>
              <a:t>Klicka på ikonen för att infoga bild</a:t>
            </a:r>
          </a:p>
        </p:txBody>
      </p:sp>
      <p:sp>
        <p:nvSpPr>
          <p:cNvPr id="19" name="Platshållare för bild 9">
            <a:extLst>
              <a:ext uri="{FF2B5EF4-FFF2-40B4-BE49-F238E27FC236}">
                <a16:creationId xmlns:a16="http://schemas.microsoft.com/office/drawing/2014/main" id="{990A8E63-98B2-45B1-BFF7-A736FF8ADDF8}"/>
              </a:ext>
            </a:extLst>
          </p:cNvPr>
          <p:cNvSpPr>
            <a:spLocks noGrp="1"/>
          </p:cNvSpPr>
          <p:nvPr>
            <p:ph type="pic" sz="quarter" idx="16" hasCustomPrompt="1"/>
          </p:nvPr>
        </p:nvSpPr>
        <p:spPr>
          <a:xfrm>
            <a:off x="5962184" y="3909870"/>
            <a:ext cx="2616200" cy="2061214"/>
          </a:xfrm>
        </p:spPr>
        <p:txBody>
          <a:bodyPr/>
          <a:lstStyle>
            <a:lvl1pPr marL="0" indent="0">
              <a:buFontTx/>
              <a:buNone/>
              <a:defRPr sz="1400"/>
            </a:lvl1pPr>
          </a:lstStyle>
          <a:p>
            <a:r>
              <a:rPr lang="sv-SE"/>
              <a:t>Klicka på ikonen för att infoga bild</a:t>
            </a:r>
          </a:p>
        </p:txBody>
      </p:sp>
      <p:sp>
        <p:nvSpPr>
          <p:cNvPr id="20" name="Platshållare för bild 9">
            <a:extLst>
              <a:ext uri="{FF2B5EF4-FFF2-40B4-BE49-F238E27FC236}">
                <a16:creationId xmlns:a16="http://schemas.microsoft.com/office/drawing/2014/main" id="{E6569798-608F-4AD1-81E5-A128EF9E3D83}"/>
              </a:ext>
            </a:extLst>
          </p:cNvPr>
          <p:cNvSpPr>
            <a:spLocks noGrp="1"/>
          </p:cNvSpPr>
          <p:nvPr>
            <p:ph type="pic" sz="quarter" idx="17" hasCustomPrompt="1"/>
          </p:nvPr>
        </p:nvSpPr>
        <p:spPr>
          <a:xfrm>
            <a:off x="714375" y="3909870"/>
            <a:ext cx="4982230" cy="2061214"/>
          </a:xfrm>
        </p:spPr>
        <p:txBody>
          <a:bodyPr/>
          <a:lstStyle>
            <a:lvl1pPr marL="0" indent="0">
              <a:buFontTx/>
              <a:buNone/>
              <a:defRPr sz="1400"/>
            </a:lvl1pPr>
          </a:lstStyle>
          <a:p>
            <a:r>
              <a:rPr lang="sv-SE"/>
              <a:t>Klicka på ikonen för att infoga bild</a:t>
            </a:r>
          </a:p>
        </p:txBody>
      </p:sp>
      <p:sp>
        <p:nvSpPr>
          <p:cNvPr id="21" name="Platshållare för bild 9">
            <a:extLst>
              <a:ext uri="{FF2B5EF4-FFF2-40B4-BE49-F238E27FC236}">
                <a16:creationId xmlns:a16="http://schemas.microsoft.com/office/drawing/2014/main" id="{FBD1DA46-9854-49C8-AC48-095F3907F051}"/>
              </a:ext>
            </a:extLst>
          </p:cNvPr>
          <p:cNvSpPr>
            <a:spLocks noGrp="1"/>
          </p:cNvSpPr>
          <p:nvPr>
            <p:ph type="pic" sz="quarter" idx="18" hasCustomPrompt="1"/>
          </p:nvPr>
        </p:nvSpPr>
        <p:spPr>
          <a:xfrm>
            <a:off x="3596154" y="1554480"/>
            <a:ext cx="4982230" cy="2061214"/>
          </a:xfrm>
        </p:spPr>
        <p:txBody>
          <a:bodyPr/>
          <a:lstStyle>
            <a:lvl1pPr marL="0" indent="0">
              <a:buFontTx/>
              <a:buNone/>
              <a:defRPr sz="1400"/>
            </a:lvl1pPr>
          </a:lstStyle>
          <a:p>
            <a:r>
              <a:rPr lang="sv-SE"/>
              <a:t>Klicka på ikonen för att infoga bild</a:t>
            </a:r>
          </a:p>
        </p:txBody>
      </p:sp>
      <p:sp>
        <p:nvSpPr>
          <p:cNvPr id="13" name="Rubrik 12">
            <a:extLst>
              <a:ext uri="{FF2B5EF4-FFF2-40B4-BE49-F238E27FC236}">
                <a16:creationId xmlns:a16="http://schemas.microsoft.com/office/drawing/2014/main" id="{8C375DCE-17DE-45ED-AD5A-F0F2B7711D9D}"/>
              </a:ext>
            </a:extLst>
          </p:cNvPr>
          <p:cNvSpPr>
            <a:spLocks noGrp="1"/>
          </p:cNvSpPr>
          <p:nvPr>
            <p:ph type="title" hasCustomPrompt="1"/>
          </p:nvPr>
        </p:nvSpPr>
        <p:spPr>
          <a:xfrm>
            <a:off x="927100" y="549275"/>
            <a:ext cx="10337800" cy="612775"/>
          </a:xfrm>
        </p:spPr>
        <p:txBody>
          <a:bodyPr/>
          <a:lstStyle>
            <a:lvl1pPr algn="ctr">
              <a:defRPr sz="5600" baseline="0"/>
            </a:lvl1pPr>
          </a:lstStyle>
          <a:p>
            <a:r>
              <a:rPr lang="sv-SE"/>
              <a:t>Klicka för att skriva rubrik</a:t>
            </a:r>
          </a:p>
        </p:txBody>
      </p:sp>
      <p:sp>
        <p:nvSpPr>
          <p:cNvPr id="5" name="Platshållare för datum 4">
            <a:extLst>
              <a:ext uri="{FF2B5EF4-FFF2-40B4-BE49-F238E27FC236}">
                <a16:creationId xmlns:a16="http://schemas.microsoft.com/office/drawing/2014/main" id="{D92C2D38-E3F3-48C8-9079-0BE5EB70AC3F}"/>
              </a:ext>
            </a:extLst>
          </p:cNvPr>
          <p:cNvSpPr>
            <a:spLocks noGrp="1"/>
          </p:cNvSpPr>
          <p:nvPr>
            <p:ph type="dt" sz="half" idx="19"/>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F36A126D-C02C-47F7-9F0A-31D811AB3757}"/>
              </a:ext>
            </a:extLst>
          </p:cNvPr>
          <p:cNvSpPr>
            <a:spLocks noGrp="1"/>
          </p:cNvSpPr>
          <p:nvPr>
            <p:ph type="ftr" sz="quarter" idx="20"/>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C71EDEDD-29B7-4183-B9F7-1CCC6B39A1BE}"/>
              </a:ext>
            </a:extLst>
          </p:cNvPr>
          <p:cNvSpPr>
            <a:spLocks noGrp="1"/>
          </p:cNvSpPr>
          <p:nvPr>
            <p:ph type="sldNum" sz="quarter" idx="21"/>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68645421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itat och 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17237" y="1685826"/>
            <a:ext cx="4594992" cy="3397514"/>
          </a:xfrm>
        </p:spPr>
        <p:txBody>
          <a:bodyPr anchor="t" anchorCtr="0"/>
          <a:lstStyle>
            <a:lvl1pPr algn="l">
              <a:lnSpc>
                <a:spcPct val="80000"/>
              </a:lnSpc>
              <a:defRPr sz="4800" cap="none" spc="50" baseline="0">
                <a:solidFill>
                  <a:schemeClr val="tx1"/>
                </a:solidFill>
              </a:defRPr>
            </a:lvl1pPr>
          </a:lstStyle>
          <a:p>
            <a:r>
              <a:rPr lang="sv-SE"/>
              <a:t>Här skriver jag ett citat som passar min presentation</a:t>
            </a:r>
          </a:p>
        </p:txBody>
      </p:sp>
      <p:sp>
        <p:nvSpPr>
          <p:cNvPr id="3" name="Platshållare för text 2"/>
          <p:cNvSpPr>
            <a:spLocks noGrp="1"/>
          </p:cNvSpPr>
          <p:nvPr>
            <p:ph type="body" idx="1" hasCustomPrompt="1"/>
          </p:nvPr>
        </p:nvSpPr>
        <p:spPr>
          <a:xfrm>
            <a:off x="714375" y="5396564"/>
            <a:ext cx="4597854" cy="480362"/>
          </a:xfrm>
        </p:spPr>
        <p:txBody>
          <a:bodyPr>
            <a:noAutofit/>
          </a:bodyPr>
          <a:lstStyle>
            <a:lvl1pPr marL="0" indent="0" algn="l">
              <a:buNone/>
              <a:defRPr sz="20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Citat namn</a:t>
            </a:r>
          </a:p>
          <a:p>
            <a:pPr lvl="0"/>
            <a:endParaRPr lang="sv-SE"/>
          </a:p>
        </p:txBody>
      </p:sp>
      <p:sp>
        <p:nvSpPr>
          <p:cNvPr id="12" name="textruta 11">
            <a:extLst>
              <a:ext uri="{FF2B5EF4-FFF2-40B4-BE49-F238E27FC236}">
                <a16:creationId xmlns:a16="http://schemas.microsoft.com/office/drawing/2014/main" id="{3C1C0121-60AC-47FA-9F3D-928FDDB6D815}"/>
              </a:ext>
            </a:extLst>
          </p:cNvPr>
          <p:cNvSpPr txBox="1"/>
          <p:nvPr userDrawn="1"/>
        </p:nvSpPr>
        <p:spPr>
          <a:xfrm>
            <a:off x="553640" y="-156542"/>
            <a:ext cx="1197769" cy="3154710"/>
          </a:xfrm>
          <a:prstGeom prst="rect">
            <a:avLst/>
          </a:prstGeom>
          <a:noFill/>
        </p:spPr>
        <p:txBody>
          <a:bodyPr wrap="square" lIns="0" rIns="0" rtlCol="0">
            <a:spAutoFit/>
          </a:bodyPr>
          <a:lstStyle/>
          <a:p>
            <a:r>
              <a:rPr lang="sv-SE" sz="19900">
                <a:solidFill>
                  <a:schemeClr val="tx1"/>
                </a:solidFill>
                <a:latin typeface="+mj-lt"/>
              </a:rPr>
              <a:t>”</a:t>
            </a:r>
          </a:p>
        </p:txBody>
      </p:sp>
      <p:sp>
        <p:nvSpPr>
          <p:cNvPr id="11" name="Platshållare för bild 10">
            <a:extLst>
              <a:ext uri="{FF2B5EF4-FFF2-40B4-BE49-F238E27FC236}">
                <a16:creationId xmlns:a16="http://schemas.microsoft.com/office/drawing/2014/main" id="{E3B12A66-0332-4C76-A07F-F46BE0CF4C48}"/>
              </a:ext>
            </a:extLst>
          </p:cNvPr>
          <p:cNvSpPr>
            <a:spLocks noGrp="1"/>
          </p:cNvSpPr>
          <p:nvPr>
            <p:ph type="pic" sz="quarter" idx="13" hasCustomPrompt="1"/>
          </p:nvPr>
        </p:nvSpPr>
        <p:spPr>
          <a:xfrm>
            <a:off x="6096000" y="-4749"/>
            <a:ext cx="6096000" cy="6858000"/>
          </a:xfrm>
        </p:spPr>
        <p:txBody>
          <a:bodyPr/>
          <a:lstStyle>
            <a:lvl1pPr marL="0" indent="0">
              <a:buFontTx/>
              <a:buNone/>
              <a:defRPr/>
            </a:lvl1pPr>
          </a:lstStyle>
          <a:p>
            <a:r>
              <a:rPr lang="sv-SE"/>
              <a:t> </a:t>
            </a:r>
          </a:p>
        </p:txBody>
      </p:sp>
      <p:sp>
        <p:nvSpPr>
          <p:cNvPr id="7" name="Platshållare för datum 6">
            <a:extLst>
              <a:ext uri="{FF2B5EF4-FFF2-40B4-BE49-F238E27FC236}">
                <a16:creationId xmlns:a16="http://schemas.microsoft.com/office/drawing/2014/main" id="{E36EA41E-7D41-4667-A7A0-90604742235C}"/>
              </a:ext>
            </a:extLst>
          </p:cNvPr>
          <p:cNvSpPr>
            <a:spLocks noGrp="1"/>
          </p:cNvSpPr>
          <p:nvPr>
            <p:ph type="dt" sz="half" idx="14"/>
          </p:nvPr>
        </p:nvSpPr>
        <p:spPr/>
        <p:txBody>
          <a:bodyPr/>
          <a:lstStyle/>
          <a:p>
            <a:r>
              <a:rPr lang="sv-SE">
                <a:solidFill>
                  <a:schemeClr val="tx1"/>
                </a:solidFill>
              </a:rPr>
              <a:t>201x-xx-xx</a:t>
            </a:r>
          </a:p>
        </p:txBody>
      </p:sp>
      <p:sp>
        <p:nvSpPr>
          <p:cNvPr id="8" name="Platshållare för sidfot 7">
            <a:extLst>
              <a:ext uri="{FF2B5EF4-FFF2-40B4-BE49-F238E27FC236}">
                <a16:creationId xmlns:a16="http://schemas.microsoft.com/office/drawing/2014/main" id="{CA328711-C5AA-44BB-B264-57911D758B95}"/>
              </a:ext>
            </a:extLst>
          </p:cNvPr>
          <p:cNvSpPr>
            <a:spLocks noGrp="1"/>
          </p:cNvSpPr>
          <p:nvPr>
            <p:ph type="ftr" sz="quarter" idx="15"/>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6968909E-9148-4959-87F8-16BDC62C242B}"/>
              </a:ext>
            </a:extLst>
          </p:cNvPr>
          <p:cNvSpPr>
            <a:spLocks noGrp="1"/>
          </p:cNvSpPr>
          <p:nvPr>
            <p:ph type="sldNum" sz="quarter" idx="16"/>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932444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bg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E29C740C-E70A-4A03-AFF1-618131A73478}"/>
              </a:ext>
            </a:extLst>
          </p:cNvPr>
          <p:cNvSpPr>
            <a:spLocks noGrp="1"/>
          </p:cNvSpPr>
          <p:nvPr>
            <p:ph type="dt" sz="half" idx="10"/>
          </p:nvPr>
        </p:nvSpPr>
        <p:spPr/>
        <p:txBody>
          <a:bodyPr/>
          <a:lstStyle/>
          <a:p>
            <a:r>
              <a:rPr lang="sv-SE">
                <a:solidFill>
                  <a:schemeClr val="tx1"/>
                </a:solidFill>
              </a:rPr>
              <a:t>201x-xx-xx</a:t>
            </a:r>
          </a:p>
        </p:txBody>
      </p:sp>
      <p:sp>
        <p:nvSpPr>
          <p:cNvPr id="6" name="Platshållare för sidfot 5">
            <a:extLst>
              <a:ext uri="{FF2B5EF4-FFF2-40B4-BE49-F238E27FC236}">
                <a16:creationId xmlns:a16="http://schemas.microsoft.com/office/drawing/2014/main" id="{E0746F8B-E22C-4AC3-814B-B661E91E24E5}"/>
              </a:ext>
            </a:extLst>
          </p:cNvPr>
          <p:cNvSpPr>
            <a:spLocks noGrp="1"/>
          </p:cNvSpPr>
          <p:nvPr>
            <p:ph type="ftr" sz="quarter" idx="11"/>
          </p:nvPr>
        </p:nvSpPr>
        <p:spPr/>
        <p:txBody>
          <a:bodyPr/>
          <a:lstStyle/>
          <a:p>
            <a:r>
              <a:rPr lang="sv-SE"/>
              <a:t>Sidfot om man väljer att infoga en sådan i sin presentation</a:t>
            </a:r>
          </a:p>
        </p:txBody>
      </p:sp>
      <p:sp>
        <p:nvSpPr>
          <p:cNvPr id="7" name="Platshållare för bildnummer 6">
            <a:extLst>
              <a:ext uri="{FF2B5EF4-FFF2-40B4-BE49-F238E27FC236}">
                <a16:creationId xmlns:a16="http://schemas.microsoft.com/office/drawing/2014/main" id="{BB9EDAA4-56F9-473E-9272-9645D22183B7}"/>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934012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ack">
    <p:bg>
      <p:bgPr>
        <a:solidFill>
          <a:schemeClr val="bg1"/>
        </a:solidFill>
        <a:effectLst/>
      </p:bgPr>
    </p:bg>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0FA480E9-7A1E-49E9-A38D-047FFB8E76EE}"/>
              </a:ext>
            </a:extLst>
          </p:cNvPr>
          <p:cNvSpPr txBox="1"/>
          <p:nvPr userDrawn="1"/>
        </p:nvSpPr>
        <p:spPr>
          <a:xfrm>
            <a:off x="2562997" y="1841969"/>
            <a:ext cx="7067550" cy="1938992"/>
          </a:xfrm>
          <a:prstGeom prst="rect">
            <a:avLst/>
          </a:prstGeom>
          <a:noFill/>
        </p:spPr>
        <p:txBody>
          <a:bodyPr wrap="square" rtlCol="0">
            <a:spAutoFit/>
          </a:bodyPr>
          <a:lstStyle/>
          <a:p>
            <a:pPr algn="ctr"/>
            <a:r>
              <a:rPr lang="sv-SE" sz="12000" spc="50" baseline="0">
                <a:solidFill>
                  <a:schemeClr val="tx1"/>
                </a:solidFill>
                <a:latin typeface="+mj-lt"/>
              </a:rPr>
              <a:t>TACK</a:t>
            </a:r>
            <a:r>
              <a:rPr lang="sv-SE" sz="12000" spc="200" baseline="0">
                <a:solidFill>
                  <a:schemeClr val="tx1"/>
                </a:solidFill>
                <a:latin typeface="+mj-lt"/>
              </a:rPr>
              <a:t>!</a:t>
            </a:r>
          </a:p>
        </p:txBody>
      </p:sp>
      <p:pic>
        <p:nvPicPr>
          <p:cNvPr id="15" name="Bildobjekt 14">
            <a:extLst>
              <a:ext uri="{FF2B5EF4-FFF2-40B4-BE49-F238E27FC236}">
                <a16:creationId xmlns:a16="http://schemas.microsoft.com/office/drawing/2014/main" id="{7C098F24-9A61-4B0B-9BF1-A4A7635F20DA}"/>
              </a:ext>
            </a:extLst>
          </p:cNvPr>
          <p:cNvPicPr>
            <a:picLocks noChangeAspect="1"/>
          </p:cNvPicPr>
          <p:nvPr userDrawn="1"/>
        </p:nvPicPr>
        <p:blipFill>
          <a:blip r:embed="rId2"/>
          <a:stretch>
            <a:fillRect/>
          </a:stretch>
        </p:blipFill>
        <p:spPr>
          <a:xfrm>
            <a:off x="4363079" y="4779579"/>
            <a:ext cx="3468956" cy="754024"/>
          </a:xfrm>
          <a:prstGeom prst="rect">
            <a:avLst/>
          </a:prstGeom>
        </p:spPr>
      </p:pic>
      <p:grpSp>
        <p:nvGrpSpPr>
          <p:cNvPr id="13" name="Grupp 12">
            <a:extLst>
              <a:ext uri="{FF2B5EF4-FFF2-40B4-BE49-F238E27FC236}">
                <a16:creationId xmlns:a16="http://schemas.microsoft.com/office/drawing/2014/main" id="{1A94FB4D-B36A-4974-97DA-B08C02C7AC09}"/>
              </a:ext>
            </a:extLst>
          </p:cNvPr>
          <p:cNvGrpSpPr/>
          <p:nvPr userDrawn="1"/>
        </p:nvGrpSpPr>
        <p:grpSpPr>
          <a:xfrm>
            <a:off x="3125148" y="5928705"/>
            <a:ext cx="5941704" cy="390895"/>
            <a:chOff x="2953940" y="5934146"/>
            <a:chExt cx="5941704" cy="390895"/>
          </a:xfrm>
        </p:grpSpPr>
        <p:sp>
          <p:nvSpPr>
            <p:cNvPr id="14" name="Shape 2944">
              <a:extLst>
                <a:ext uri="{FF2B5EF4-FFF2-40B4-BE49-F238E27FC236}">
                  <a16:creationId xmlns:a16="http://schemas.microsoft.com/office/drawing/2014/main" id="{F085A41D-4BBF-4E3B-88DC-324DE1954095}"/>
                </a:ext>
              </a:extLst>
            </p:cNvPr>
            <p:cNvSpPr/>
            <p:nvPr/>
          </p:nvSpPr>
          <p:spPr>
            <a:xfrm>
              <a:off x="2953940" y="5939588"/>
              <a:ext cx="385454" cy="38545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6" name="Shape 2865">
              <a:extLst>
                <a:ext uri="{FF2B5EF4-FFF2-40B4-BE49-F238E27FC236}">
                  <a16:creationId xmlns:a16="http://schemas.microsoft.com/office/drawing/2014/main" id="{9358D106-80F9-49F1-8121-3FD6FC988625}"/>
                </a:ext>
              </a:extLst>
            </p:cNvPr>
            <p:cNvSpPr/>
            <p:nvPr/>
          </p:nvSpPr>
          <p:spPr>
            <a:xfrm>
              <a:off x="4476213" y="5934146"/>
              <a:ext cx="381638"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7" name="Shape 2859">
              <a:extLst>
                <a:ext uri="{FF2B5EF4-FFF2-40B4-BE49-F238E27FC236}">
                  <a16:creationId xmlns:a16="http://schemas.microsoft.com/office/drawing/2014/main" id="{0BD55CB4-0EAF-4A45-BB02-6A715E787589}"/>
                </a:ext>
              </a:extLst>
            </p:cNvPr>
            <p:cNvSpPr/>
            <p:nvPr/>
          </p:nvSpPr>
          <p:spPr>
            <a:xfrm>
              <a:off x="5853448"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5" name="Shape 2860">
              <a:extLst>
                <a:ext uri="{FF2B5EF4-FFF2-40B4-BE49-F238E27FC236}">
                  <a16:creationId xmlns:a16="http://schemas.microsoft.com/office/drawing/2014/main" id="{F4C62317-65DA-4381-AFC6-C53FDEC26B79}"/>
                </a:ext>
              </a:extLst>
            </p:cNvPr>
            <p:cNvSpPr/>
            <p:nvPr/>
          </p:nvSpPr>
          <p:spPr>
            <a:xfrm>
              <a:off x="7528771"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7" name="TextBox 66">
              <a:extLst>
                <a:ext uri="{FF2B5EF4-FFF2-40B4-BE49-F238E27FC236}">
                  <a16:creationId xmlns:a16="http://schemas.microsoft.com/office/drawing/2014/main" id="{1CA5878A-7717-4501-80FF-9AC7370F4CAE}"/>
                </a:ext>
              </a:extLst>
            </p:cNvPr>
            <p:cNvSpPr txBox="1"/>
            <p:nvPr/>
          </p:nvSpPr>
          <p:spPr>
            <a:xfrm>
              <a:off x="4850233" y="5992391"/>
              <a:ext cx="802903"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a:t>
              </a:r>
            </a:p>
          </p:txBody>
        </p:sp>
        <p:sp>
          <p:nvSpPr>
            <p:cNvPr id="28" name="TextBox 67">
              <a:extLst>
                <a:ext uri="{FF2B5EF4-FFF2-40B4-BE49-F238E27FC236}">
                  <a16:creationId xmlns:a16="http://schemas.microsoft.com/office/drawing/2014/main" id="{298783A6-A253-4A02-B209-8528A3956B3A}"/>
                </a:ext>
              </a:extLst>
            </p:cNvPr>
            <p:cNvSpPr txBox="1"/>
            <p:nvPr/>
          </p:nvSpPr>
          <p:spPr>
            <a:xfrm>
              <a:off x="7943211" y="5992392"/>
              <a:ext cx="952433"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29" name="TextBox 68">
              <a:extLst>
                <a:ext uri="{FF2B5EF4-FFF2-40B4-BE49-F238E27FC236}">
                  <a16:creationId xmlns:a16="http://schemas.microsoft.com/office/drawing/2014/main" id="{C129EA57-B3AB-4462-ABEE-7601279A50ED}"/>
                </a:ext>
              </a:extLst>
            </p:cNvPr>
            <p:cNvSpPr txBox="1"/>
            <p:nvPr/>
          </p:nvSpPr>
          <p:spPr>
            <a:xfrm>
              <a:off x="6263925" y="5996597"/>
              <a:ext cx="1092531"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30" name="TextBox 69">
              <a:extLst>
                <a:ext uri="{FF2B5EF4-FFF2-40B4-BE49-F238E27FC236}">
                  <a16:creationId xmlns:a16="http://schemas.microsoft.com/office/drawing/2014/main" id="{A79D43C9-317D-4428-B9FB-1B1CD36935E7}"/>
                </a:ext>
              </a:extLst>
            </p:cNvPr>
            <p:cNvSpPr txBox="1"/>
            <p:nvPr/>
          </p:nvSpPr>
          <p:spPr>
            <a:xfrm>
              <a:off x="3350730" y="5992392"/>
              <a:ext cx="101253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Vinnova.se</a:t>
              </a:r>
            </a:p>
          </p:txBody>
        </p:sp>
      </p:grpSp>
    </p:spTree>
    <p:extLst>
      <p:ext uri="{BB962C8B-B14F-4D97-AF65-F5344CB8AC3E}">
        <p14:creationId xmlns:p14="http://schemas.microsoft.com/office/powerpoint/2010/main" val="2342498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719138"/>
            <a:ext cx="10752138" cy="659957"/>
          </a:xfrm>
          <a:prstGeom prst="rect">
            <a:avLst/>
          </a:prstGeom>
        </p:spPr>
        <p:txBody>
          <a:bodyPr/>
          <a:lstStyle>
            <a:lvl1pPr>
              <a:defRPr>
                <a:solidFill>
                  <a:schemeClr val="tx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7612" y="2119313"/>
            <a:ext cx="10755190" cy="401796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tx1"/>
                </a:solidFill>
              </a:defRPr>
            </a:lvl1pPr>
          </a:lstStyle>
          <a:p>
            <a:fld id="{FD403CD0-842C-4BCD-83D3-BB78B185EE38}" type="datetimeFigureOut">
              <a:rPr lang="sv-SE" smtClean="0"/>
              <a:pPr/>
              <a:t>2024-05-15</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pic>
        <p:nvPicPr>
          <p:cNvPr id="7" name="Bild 6">
            <a:extLst>
              <a:ext uri="{FF2B5EF4-FFF2-40B4-BE49-F238E27FC236}">
                <a16:creationId xmlns:a16="http://schemas.microsoft.com/office/drawing/2014/main" id="{2EACF839-9CC4-C74A-8E91-CCD626D8DE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20545118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0FA480E9-7A1E-49E9-A38D-047FFB8E76EE}"/>
              </a:ext>
            </a:extLst>
          </p:cNvPr>
          <p:cNvSpPr txBox="1"/>
          <p:nvPr userDrawn="1"/>
        </p:nvSpPr>
        <p:spPr>
          <a:xfrm>
            <a:off x="2562997" y="1841969"/>
            <a:ext cx="7067550" cy="1938992"/>
          </a:xfrm>
          <a:prstGeom prst="rect">
            <a:avLst/>
          </a:prstGeom>
          <a:noFill/>
        </p:spPr>
        <p:txBody>
          <a:bodyPr wrap="square" rtlCol="0">
            <a:spAutoFit/>
          </a:bodyPr>
          <a:lstStyle/>
          <a:p>
            <a:pPr algn="ctr"/>
            <a:r>
              <a:rPr lang="sv-SE" sz="12000" spc="50" baseline="0" err="1">
                <a:solidFill>
                  <a:schemeClr val="tx1"/>
                </a:solidFill>
                <a:latin typeface="+mj-lt"/>
              </a:rPr>
              <a:t>Thank</a:t>
            </a:r>
            <a:r>
              <a:rPr lang="sv-SE" sz="12000" spc="50" baseline="0">
                <a:solidFill>
                  <a:schemeClr val="tx1"/>
                </a:solidFill>
                <a:latin typeface="+mj-lt"/>
              </a:rPr>
              <a:t> </a:t>
            </a:r>
            <a:r>
              <a:rPr lang="sv-SE" sz="12000" spc="50" baseline="0" err="1">
                <a:solidFill>
                  <a:schemeClr val="tx1"/>
                </a:solidFill>
                <a:latin typeface="+mj-lt"/>
              </a:rPr>
              <a:t>you</a:t>
            </a:r>
            <a:r>
              <a:rPr lang="sv-SE" sz="12000" spc="50" baseline="0">
                <a:solidFill>
                  <a:schemeClr val="tx1"/>
                </a:solidFill>
                <a:latin typeface="+mj-lt"/>
              </a:rPr>
              <a:t>!</a:t>
            </a:r>
            <a:endParaRPr lang="sv-SE" sz="12000" spc="200" baseline="0">
              <a:solidFill>
                <a:schemeClr val="tx1"/>
              </a:solidFill>
              <a:latin typeface="+mj-lt"/>
            </a:endParaRPr>
          </a:p>
        </p:txBody>
      </p:sp>
      <p:pic>
        <p:nvPicPr>
          <p:cNvPr id="16" name="Bildobjekt 15">
            <a:extLst>
              <a:ext uri="{FF2B5EF4-FFF2-40B4-BE49-F238E27FC236}">
                <a16:creationId xmlns:a16="http://schemas.microsoft.com/office/drawing/2014/main" id="{7A65F733-EDB0-41A1-94B7-13C94293EC7F}"/>
              </a:ext>
            </a:extLst>
          </p:cNvPr>
          <p:cNvPicPr>
            <a:picLocks noChangeAspect="1"/>
          </p:cNvPicPr>
          <p:nvPr userDrawn="1"/>
        </p:nvPicPr>
        <p:blipFill>
          <a:blip r:embed="rId2"/>
          <a:stretch>
            <a:fillRect/>
          </a:stretch>
        </p:blipFill>
        <p:spPr bwMode="black">
          <a:xfrm>
            <a:off x="4280452" y="4662075"/>
            <a:ext cx="3631096" cy="782823"/>
          </a:xfrm>
          <a:prstGeom prst="rect">
            <a:avLst/>
          </a:prstGeom>
        </p:spPr>
      </p:pic>
      <p:grpSp>
        <p:nvGrpSpPr>
          <p:cNvPr id="17" name="Grupp 16">
            <a:extLst>
              <a:ext uri="{FF2B5EF4-FFF2-40B4-BE49-F238E27FC236}">
                <a16:creationId xmlns:a16="http://schemas.microsoft.com/office/drawing/2014/main" id="{BBA9CE86-EF08-48FB-A607-25C4A150A915}"/>
              </a:ext>
            </a:extLst>
          </p:cNvPr>
          <p:cNvGrpSpPr/>
          <p:nvPr userDrawn="1"/>
        </p:nvGrpSpPr>
        <p:grpSpPr>
          <a:xfrm>
            <a:off x="3128116" y="5934146"/>
            <a:ext cx="5950570" cy="390895"/>
            <a:chOff x="2953940" y="5934146"/>
            <a:chExt cx="5950570" cy="390895"/>
          </a:xfrm>
        </p:grpSpPr>
        <p:sp>
          <p:nvSpPr>
            <p:cNvPr id="25" name="Shape 2944">
              <a:extLst>
                <a:ext uri="{FF2B5EF4-FFF2-40B4-BE49-F238E27FC236}">
                  <a16:creationId xmlns:a16="http://schemas.microsoft.com/office/drawing/2014/main" id="{1F52EA93-08A5-4C02-9B68-4F5AAC531835}"/>
                </a:ext>
              </a:extLst>
            </p:cNvPr>
            <p:cNvSpPr/>
            <p:nvPr/>
          </p:nvSpPr>
          <p:spPr>
            <a:xfrm>
              <a:off x="2953940" y="5939588"/>
              <a:ext cx="385454" cy="38545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7" name="Shape 2865">
              <a:extLst>
                <a:ext uri="{FF2B5EF4-FFF2-40B4-BE49-F238E27FC236}">
                  <a16:creationId xmlns:a16="http://schemas.microsoft.com/office/drawing/2014/main" id="{E2654528-EB8C-41CA-B35D-76A2E6B8D6D0}"/>
                </a:ext>
              </a:extLst>
            </p:cNvPr>
            <p:cNvSpPr/>
            <p:nvPr/>
          </p:nvSpPr>
          <p:spPr>
            <a:xfrm>
              <a:off x="4476213" y="5934146"/>
              <a:ext cx="381638"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30" name="Shape 2859">
              <a:extLst>
                <a:ext uri="{FF2B5EF4-FFF2-40B4-BE49-F238E27FC236}">
                  <a16:creationId xmlns:a16="http://schemas.microsoft.com/office/drawing/2014/main" id="{F2A3F0B9-6C12-4C7A-BCF1-B0F1755FE737}"/>
                </a:ext>
              </a:extLst>
            </p:cNvPr>
            <p:cNvSpPr/>
            <p:nvPr/>
          </p:nvSpPr>
          <p:spPr>
            <a:xfrm>
              <a:off x="5853448"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31" name="Shape 2860">
              <a:extLst>
                <a:ext uri="{FF2B5EF4-FFF2-40B4-BE49-F238E27FC236}">
                  <a16:creationId xmlns:a16="http://schemas.microsoft.com/office/drawing/2014/main" id="{CCB3150D-3386-4AA8-99F8-0C1BB9B6E143}"/>
                </a:ext>
              </a:extLst>
            </p:cNvPr>
            <p:cNvSpPr/>
            <p:nvPr/>
          </p:nvSpPr>
          <p:spPr>
            <a:xfrm>
              <a:off x="7528771"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32" name="TextBox 66">
              <a:extLst>
                <a:ext uri="{FF2B5EF4-FFF2-40B4-BE49-F238E27FC236}">
                  <a16:creationId xmlns:a16="http://schemas.microsoft.com/office/drawing/2014/main" id="{A86E3DF7-FE01-450B-BEFE-7689538F4E85}"/>
                </a:ext>
              </a:extLst>
            </p:cNvPr>
            <p:cNvSpPr txBox="1"/>
            <p:nvPr/>
          </p:nvSpPr>
          <p:spPr>
            <a:xfrm>
              <a:off x="4850234" y="5992391"/>
              <a:ext cx="97422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a:t>
              </a:r>
            </a:p>
          </p:txBody>
        </p:sp>
        <p:sp>
          <p:nvSpPr>
            <p:cNvPr id="33" name="TextBox 67">
              <a:extLst>
                <a:ext uri="{FF2B5EF4-FFF2-40B4-BE49-F238E27FC236}">
                  <a16:creationId xmlns:a16="http://schemas.microsoft.com/office/drawing/2014/main" id="{531EE1E4-659B-4A5E-9FDA-D42B9D6ACCEC}"/>
                </a:ext>
              </a:extLst>
            </p:cNvPr>
            <p:cNvSpPr txBox="1"/>
            <p:nvPr/>
          </p:nvSpPr>
          <p:spPr>
            <a:xfrm>
              <a:off x="7943212" y="5992392"/>
              <a:ext cx="96129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34" name="TextBox 68">
              <a:extLst>
                <a:ext uri="{FF2B5EF4-FFF2-40B4-BE49-F238E27FC236}">
                  <a16:creationId xmlns:a16="http://schemas.microsoft.com/office/drawing/2014/main" id="{715AABB9-0490-48C0-B8DF-976CF973698A}"/>
                </a:ext>
              </a:extLst>
            </p:cNvPr>
            <p:cNvSpPr txBox="1"/>
            <p:nvPr/>
          </p:nvSpPr>
          <p:spPr>
            <a:xfrm>
              <a:off x="6263925" y="5996597"/>
              <a:ext cx="1092531"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35" name="TextBox 69">
              <a:extLst>
                <a:ext uri="{FF2B5EF4-FFF2-40B4-BE49-F238E27FC236}">
                  <a16:creationId xmlns:a16="http://schemas.microsoft.com/office/drawing/2014/main" id="{0BEE6E40-3F15-4A2F-B79E-9B703D6E2693}"/>
                </a:ext>
              </a:extLst>
            </p:cNvPr>
            <p:cNvSpPr txBox="1"/>
            <p:nvPr/>
          </p:nvSpPr>
          <p:spPr>
            <a:xfrm>
              <a:off x="3350730" y="5992392"/>
              <a:ext cx="101253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Vinnova.se</a:t>
              </a:r>
            </a:p>
          </p:txBody>
        </p:sp>
      </p:grpSp>
    </p:spTree>
    <p:extLst>
      <p:ext uri="{BB962C8B-B14F-4D97-AF65-F5344CB8AC3E}">
        <p14:creationId xmlns:p14="http://schemas.microsoft.com/office/powerpoint/2010/main" val="20342305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lut">
    <p:bg>
      <p:bgPr>
        <a:solidFill>
          <a:schemeClr val="bg1"/>
        </a:solidFill>
        <a:effectLst/>
      </p:bgPr>
    </p:bg>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7C098F24-9A61-4B0B-9BF1-A4A7635F20DA}"/>
              </a:ext>
            </a:extLst>
          </p:cNvPr>
          <p:cNvPicPr>
            <a:picLocks noChangeAspect="1"/>
          </p:cNvPicPr>
          <p:nvPr userDrawn="1"/>
        </p:nvPicPr>
        <p:blipFill>
          <a:blip r:embed="rId2"/>
          <a:stretch>
            <a:fillRect/>
          </a:stretch>
        </p:blipFill>
        <p:spPr>
          <a:xfrm>
            <a:off x="3822960" y="2934586"/>
            <a:ext cx="4549195" cy="988828"/>
          </a:xfrm>
          <a:prstGeom prst="rect">
            <a:avLst/>
          </a:prstGeom>
        </p:spPr>
      </p:pic>
      <p:grpSp>
        <p:nvGrpSpPr>
          <p:cNvPr id="12" name="Grupp 11">
            <a:extLst>
              <a:ext uri="{FF2B5EF4-FFF2-40B4-BE49-F238E27FC236}">
                <a16:creationId xmlns:a16="http://schemas.microsoft.com/office/drawing/2014/main" id="{6FE92AEF-B99F-42ED-B49C-592A4D4C7C6A}"/>
              </a:ext>
            </a:extLst>
          </p:cNvPr>
          <p:cNvGrpSpPr/>
          <p:nvPr userDrawn="1"/>
        </p:nvGrpSpPr>
        <p:grpSpPr>
          <a:xfrm>
            <a:off x="3125148" y="4815923"/>
            <a:ext cx="5941704" cy="390895"/>
            <a:chOff x="2953940" y="5934146"/>
            <a:chExt cx="5941704" cy="390895"/>
          </a:xfrm>
        </p:grpSpPr>
        <p:sp>
          <p:nvSpPr>
            <p:cNvPr id="18" name="Shape 2944">
              <a:extLst>
                <a:ext uri="{FF2B5EF4-FFF2-40B4-BE49-F238E27FC236}">
                  <a16:creationId xmlns:a16="http://schemas.microsoft.com/office/drawing/2014/main" id="{CF095696-4842-486D-A9E6-E99B163D29D7}"/>
                </a:ext>
              </a:extLst>
            </p:cNvPr>
            <p:cNvSpPr/>
            <p:nvPr/>
          </p:nvSpPr>
          <p:spPr>
            <a:xfrm>
              <a:off x="2953940" y="5939588"/>
              <a:ext cx="385454" cy="38545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9" name="Shape 2865">
              <a:extLst>
                <a:ext uri="{FF2B5EF4-FFF2-40B4-BE49-F238E27FC236}">
                  <a16:creationId xmlns:a16="http://schemas.microsoft.com/office/drawing/2014/main" id="{4DFE9CE8-F2EE-43CE-B609-B773717A3595}"/>
                </a:ext>
              </a:extLst>
            </p:cNvPr>
            <p:cNvSpPr/>
            <p:nvPr/>
          </p:nvSpPr>
          <p:spPr>
            <a:xfrm>
              <a:off x="4476213" y="5934146"/>
              <a:ext cx="381638"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0" name="Shape 2859">
              <a:extLst>
                <a:ext uri="{FF2B5EF4-FFF2-40B4-BE49-F238E27FC236}">
                  <a16:creationId xmlns:a16="http://schemas.microsoft.com/office/drawing/2014/main" id="{9A30A80B-E55E-45BE-82AA-9E1B127CD2ED}"/>
                </a:ext>
              </a:extLst>
            </p:cNvPr>
            <p:cNvSpPr/>
            <p:nvPr/>
          </p:nvSpPr>
          <p:spPr>
            <a:xfrm>
              <a:off x="5853448"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1" name="Shape 2860">
              <a:extLst>
                <a:ext uri="{FF2B5EF4-FFF2-40B4-BE49-F238E27FC236}">
                  <a16:creationId xmlns:a16="http://schemas.microsoft.com/office/drawing/2014/main" id="{AFEC9E8A-929A-43FA-B83B-C10322DC2D5B}"/>
                </a:ext>
              </a:extLst>
            </p:cNvPr>
            <p:cNvSpPr/>
            <p:nvPr/>
          </p:nvSpPr>
          <p:spPr>
            <a:xfrm>
              <a:off x="7528771"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2" name="TextBox 66">
              <a:extLst>
                <a:ext uri="{FF2B5EF4-FFF2-40B4-BE49-F238E27FC236}">
                  <a16:creationId xmlns:a16="http://schemas.microsoft.com/office/drawing/2014/main" id="{E1359A34-D8D1-4CB8-A795-F1413EF7B894}"/>
                </a:ext>
              </a:extLst>
            </p:cNvPr>
            <p:cNvSpPr txBox="1"/>
            <p:nvPr/>
          </p:nvSpPr>
          <p:spPr>
            <a:xfrm>
              <a:off x="4850233" y="5992391"/>
              <a:ext cx="802903"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a:t>
              </a:r>
            </a:p>
          </p:txBody>
        </p:sp>
        <p:sp>
          <p:nvSpPr>
            <p:cNvPr id="23" name="TextBox 67">
              <a:extLst>
                <a:ext uri="{FF2B5EF4-FFF2-40B4-BE49-F238E27FC236}">
                  <a16:creationId xmlns:a16="http://schemas.microsoft.com/office/drawing/2014/main" id="{20E4F729-546E-4976-A7BC-2575E44D5E4F}"/>
                </a:ext>
              </a:extLst>
            </p:cNvPr>
            <p:cNvSpPr txBox="1"/>
            <p:nvPr/>
          </p:nvSpPr>
          <p:spPr>
            <a:xfrm>
              <a:off x="7943211" y="5992392"/>
              <a:ext cx="952433"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24" name="TextBox 68">
              <a:extLst>
                <a:ext uri="{FF2B5EF4-FFF2-40B4-BE49-F238E27FC236}">
                  <a16:creationId xmlns:a16="http://schemas.microsoft.com/office/drawing/2014/main" id="{5522CB07-1959-4E55-B2E1-2029190D4279}"/>
                </a:ext>
              </a:extLst>
            </p:cNvPr>
            <p:cNvSpPr txBox="1"/>
            <p:nvPr/>
          </p:nvSpPr>
          <p:spPr>
            <a:xfrm>
              <a:off x="6263925" y="5996597"/>
              <a:ext cx="1092531"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26" name="TextBox 69">
              <a:extLst>
                <a:ext uri="{FF2B5EF4-FFF2-40B4-BE49-F238E27FC236}">
                  <a16:creationId xmlns:a16="http://schemas.microsoft.com/office/drawing/2014/main" id="{7A2F68B5-543A-4A9F-B5AF-874092BE03CB}"/>
                </a:ext>
              </a:extLst>
            </p:cNvPr>
            <p:cNvSpPr txBox="1"/>
            <p:nvPr/>
          </p:nvSpPr>
          <p:spPr>
            <a:xfrm>
              <a:off x="3350730" y="5992392"/>
              <a:ext cx="101253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Vinnova.se</a:t>
              </a:r>
            </a:p>
          </p:txBody>
        </p:sp>
      </p:grpSp>
    </p:spTree>
    <p:extLst>
      <p:ext uri="{BB962C8B-B14F-4D97-AF65-F5344CB8AC3E}">
        <p14:creationId xmlns:p14="http://schemas.microsoft.com/office/powerpoint/2010/main" val="3206665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lut ENG">
    <p:bg>
      <p:bgPr>
        <a:solidFill>
          <a:schemeClr val="bg1"/>
        </a:solidFill>
        <a:effectLst/>
      </p:bgPr>
    </p:bg>
    <p:spTree>
      <p:nvGrpSpPr>
        <p:cNvPr id="1" name=""/>
        <p:cNvGrpSpPr/>
        <p:nvPr/>
      </p:nvGrpSpPr>
      <p:grpSpPr>
        <a:xfrm>
          <a:off x="0" y="0"/>
          <a:ext cx="0" cy="0"/>
          <a:chOff x="0" y="0"/>
          <a:chExt cx="0" cy="0"/>
        </a:xfrm>
      </p:grpSpPr>
      <p:grpSp>
        <p:nvGrpSpPr>
          <p:cNvPr id="13" name="Grupp 12">
            <a:extLst>
              <a:ext uri="{FF2B5EF4-FFF2-40B4-BE49-F238E27FC236}">
                <a16:creationId xmlns:a16="http://schemas.microsoft.com/office/drawing/2014/main" id="{E84C4FD0-0CC1-4741-B8CD-83CCEB9128FA}"/>
              </a:ext>
            </a:extLst>
          </p:cNvPr>
          <p:cNvGrpSpPr/>
          <p:nvPr userDrawn="1"/>
        </p:nvGrpSpPr>
        <p:grpSpPr>
          <a:xfrm>
            <a:off x="2953940" y="4848581"/>
            <a:ext cx="6411036" cy="390895"/>
            <a:chOff x="2953940" y="5934146"/>
            <a:chExt cx="6411036" cy="390895"/>
          </a:xfrm>
        </p:grpSpPr>
        <p:sp>
          <p:nvSpPr>
            <p:cNvPr id="14" name="Shape 2944">
              <a:extLst>
                <a:ext uri="{FF2B5EF4-FFF2-40B4-BE49-F238E27FC236}">
                  <a16:creationId xmlns:a16="http://schemas.microsoft.com/office/drawing/2014/main" id="{35A9D3FF-5D48-41D7-B586-397F7BFC1AAB}"/>
                </a:ext>
              </a:extLst>
            </p:cNvPr>
            <p:cNvSpPr/>
            <p:nvPr/>
          </p:nvSpPr>
          <p:spPr>
            <a:xfrm>
              <a:off x="2953940" y="5939588"/>
              <a:ext cx="385454" cy="38545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6" name="Shape 2865">
              <a:extLst>
                <a:ext uri="{FF2B5EF4-FFF2-40B4-BE49-F238E27FC236}">
                  <a16:creationId xmlns:a16="http://schemas.microsoft.com/office/drawing/2014/main" id="{0953A1D3-6C23-4748-BCE6-49FD5E7639F2}"/>
                </a:ext>
              </a:extLst>
            </p:cNvPr>
            <p:cNvSpPr/>
            <p:nvPr/>
          </p:nvSpPr>
          <p:spPr>
            <a:xfrm>
              <a:off x="4476213" y="5934146"/>
              <a:ext cx="381638"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17" name="Shape 2859">
              <a:extLst>
                <a:ext uri="{FF2B5EF4-FFF2-40B4-BE49-F238E27FC236}">
                  <a16:creationId xmlns:a16="http://schemas.microsoft.com/office/drawing/2014/main" id="{3389CAC5-E929-4294-86A6-50BD5DE1E927}"/>
                </a:ext>
              </a:extLst>
            </p:cNvPr>
            <p:cNvSpPr/>
            <p:nvPr/>
          </p:nvSpPr>
          <p:spPr>
            <a:xfrm>
              <a:off x="5853448"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5" name="Shape 2860">
              <a:extLst>
                <a:ext uri="{FF2B5EF4-FFF2-40B4-BE49-F238E27FC236}">
                  <a16:creationId xmlns:a16="http://schemas.microsoft.com/office/drawing/2014/main" id="{1360480D-C438-4643-B53C-45022FA90D86}"/>
                </a:ext>
              </a:extLst>
            </p:cNvPr>
            <p:cNvSpPr/>
            <p:nvPr/>
          </p:nvSpPr>
          <p:spPr>
            <a:xfrm>
              <a:off x="7528771" y="5934146"/>
              <a:ext cx="385454" cy="385454"/>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76160" tIns="76160" rIns="76160" bIns="76160" anchor="ctr"/>
            <a:lstStyle/>
            <a:p>
              <a:pPr defTabSz="9138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sv-SE" sz="5997">
                <a:solidFill>
                  <a:schemeClr val="bg2"/>
                </a:solidFill>
              </a:endParaRPr>
            </a:p>
          </p:txBody>
        </p:sp>
        <p:sp>
          <p:nvSpPr>
            <p:cNvPr id="27" name="TextBox 66">
              <a:extLst>
                <a:ext uri="{FF2B5EF4-FFF2-40B4-BE49-F238E27FC236}">
                  <a16:creationId xmlns:a16="http://schemas.microsoft.com/office/drawing/2014/main" id="{A640FB6B-1013-429C-9C9A-77EC528FF22C}"/>
                </a:ext>
              </a:extLst>
            </p:cNvPr>
            <p:cNvSpPr txBox="1"/>
            <p:nvPr/>
          </p:nvSpPr>
          <p:spPr>
            <a:xfrm>
              <a:off x="4850234" y="5992391"/>
              <a:ext cx="763788" cy="276999"/>
            </a:xfrm>
            <a:prstGeom prst="rect">
              <a:avLst/>
            </a:prstGeom>
            <a:noFill/>
          </p:spPr>
          <p:txBody>
            <a:bodyPr wrap="square" rtlCol="0" anchor="ctr" anchorCtr="0">
              <a:spAutoFit/>
            </a:bodyPr>
            <a:lstStyle/>
            <a:p>
              <a:r>
                <a:rPr lang="sv-SE" sz="1200" err="1">
                  <a:solidFill>
                    <a:schemeClr val="tx1"/>
                  </a:solidFill>
                  <a:latin typeface="Arial" panose="020B0604020202020204" pitchFamily="34" charset="0"/>
                  <a:ea typeface="Montserrat" charset="0"/>
                  <a:cs typeface="Montserrat" charset="0"/>
                </a:rPr>
                <a:t>Vinnova</a:t>
              </a:r>
              <a:endParaRPr lang="sv-SE" sz="1200">
                <a:solidFill>
                  <a:schemeClr val="tx1"/>
                </a:solidFill>
                <a:latin typeface="Arial" panose="020B0604020202020204" pitchFamily="34" charset="0"/>
                <a:ea typeface="Montserrat" charset="0"/>
                <a:cs typeface="Montserrat" charset="0"/>
              </a:endParaRPr>
            </a:p>
          </p:txBody>
        </p:sp>
        <p:sp>
          <p:nvSpPr>
            <p:cNvPr id="30" name="TextBox 67">
              <a:extLst>
                <a:ext uri="{FF2B5EF4-FFF2-40B4-BE49-F238E27FC236}">
                  <a16:creationId xmlns:a16="http://schemas.microsoft.com/office/drawing/2014/main" id="{007540F1-1675-4528-9163-D33E552772C9}"/>
                </a:ext>
              </a:extLst>
            </p:cNvPr>
            <p:cNvSpPr txBox="1"/>
            <p:nvPr/>
          </p:nvSpPr>
          <p:spPr>
            <a:xfrm>
              <a:off x="7943211" y="5992392"/>
              <a:ext cx="1421765"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fb.com/</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31" name="TextBox 68">
              <a:extLst>
                <a:ext uri="{FF2B5EF4-FFF2-40B4-BE49-F238E27FC236}">
                  <a16:creationId xmlns:a16="http://schemas.microsoft.com/office/drawing/2014/main" id="{36B39E78-B05D-48F2-9906-F8C3C105077E}"/>
                </a:ext>
              </a:extLst>
            </p:cNvPr>
            <p:cNvSpPr txBox="1"/>
            <p:nvPr/>
          </p:nvSpPr>
          <p:spPr>
            <a:xfrm>
              <a:off x="6263925" y="5996597"/>
              <a:ext cx="1092531"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a:t>
              </a:r>
              <a:r>
                <a:rPr lang="sv-SE" sz="1200" err="1">
                  <a:solidFill>
                    <a:schemeClr val="tx1"/>
                  </a:solidFill>
                  <a:latin typeface="Arial" panose="020B0604020202020204" pitchFamily="34" charset="0"/>
                  <a:ea typeface="Montserrat" charset="0"/>
                  <a:cs typeface="Montserrat" charset="0"/>
                </a:rPr>
                <a:t>Vinnovase</a:t>
              </a:r>
              <a:endParaRPr lang="sv-SE" sz="1200">
                <a:solidFill>
                  <a:schemeClr val="tx1"/>
                </a:solidFill>
                <a:latin typeface="Arial" panose="020B0604020202020204" pitchFamily="34" charset="0"/>
                <a:ea typeface="Montserrat" charset="0"/>
                <a:cs typeface="Montserrat" charset="0"/>
              </a:endParaRPr>
            </a:p>
          </p:txBody>
        </p:sp>
        <p:sp>
          <p:nvSpPr>
            <p:cNvPr id="32" name="TextBox 69">
              <a:extLst>
                <a:ext uri="{FF2B5EF4-FFF2-40B4-BE49-F238E27FC236}">
                  <a16:creationId xmlns:a16="http://schemas.microsoft.com/office/drawing/2014/main" id="{220FAC32-0C07-427B-9D82-6C4801399BDF}"/>
                </a:ext>
              </a:extLst>
            </p:cNvPr>
            <p:cNvSpPr txBox="1"/>
            <p:nvPr/>
          </p:nvSpPr>
          <p:spPr>
            <a:xfrm>
              <a:off x="3350730" y="5992392"/>
              <a:ext cx="1012538" cy="276999"/>
            </a:xfrm>
            <a:prstGeom prst="rect">
              <a:avLst/>
            </a:prstGeom>
            <a:noFill/>
          </p:spPr>
          <p:txBody>
            <a:bodyPr wrap="square" rtlCol="0" anchor="ctr" anchorCtr="0">
              <a:spAutoFit/>
            </a:bodyPr>
            <a:lstStyle/>
            <a:p>
              <a:r>
                <a:rPr lang="sv-SE" sz="1200">
                  <a:solidFill>
                    <a:schemeClr val="tx1"/>
                  </a:solidFill>
                  <a:latin typeface="Arial" panose="020B0604020202020204" pitchFamily="34" charset="0"/>
                  <a:ea typeface="Montserrat" charset="0"/>
                  <a:cs typeface="Montserrat" charset="0"/>
                </a:rPr>
                <a:t>Vinnova.se</a:t>
              </a:r>
            </a:p>
          </p:txBody>
        </p:sp>
      </p:grpSp>
      <p:pic>
        <p:nvPicPr>
          <p:cNvPr id="33" name="Bildobjekt 32">
            <a:extLst>
              <a:ext uri="{FF2B5EF4-FFF2-40B4-BE49-F238E27FC236}">
                <a16:creationId xmlns:a16="http://schemas.microsoft.com/office/drawing/2014/main" id="{6B56C237-AFC4-43E7-884B-24906792460E}"/>
              </a:ext>
            </a:extLst>
          </p:cNvPr>
          <p:cNvPicPr>
            <a:picLocks noChangeAspect="1"/>
          </p:cNvPicPr>
          <p:nvPr userDrawn="1"/>
        </p:nvPicPr>
        <p:blipFill>
          <a:blip r:embed="rId2"/>
          <a:stretch>
            <a:fillRect/>
          </a:stretch>
        </p:blipFill>
        <p:spPr bwMode="black">
          <a:xfrm>
            <a:off x="3802676" y="2934586"/>
            <a:ext cx="4586648" cy="988828"/>
          </a:xfrm>
          <a:prstGeom prst="rect">
            <a:avLst/>
          </a:prstGeom>
        </p:spPr>
      </p:pic>
    </p:spTree>
    <p:extLst>
      <p:ext uri="{BB962C8B-B14F-4D97-AF65-F5344CB8AC3E}">
        <p14:creationId xmlns:p14="http://schemas.microsoft.com/office/powerpoint/2010/main" val="2052222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Text m. bild vän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D41ADFE-EA24-46C6-89B6-F00EDB40762D}"/>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Rubrik 1"/>
          <p:cNvSpPr>
            <a:spLocks noGrp="1"/>
          </p:cNvSpPr>
          <p:nvPr>
            <p:ph type="title" hasCustomPrompt="1"/>
          </p:nvPr>
        </p:nvSpPr>
        <p:spPr>
          <a:xfrm>
            <a:off x="6817463" y="648335"/>
            <a:ext cx="4708525" cy="875306"/>
          </a:xfrm>
        </p:spPr>
        <p:txBody>
          <a:bodyPr/>
          <a:lstStyle>
            <a:lvl1pPr>
              <a:defRPr lang="sv-SE" sz="3600" kern="1200" cap="none" spc="100" baseline="0" dirty="0">
                <a:solidFill>
                  <a:schemeClr val="accent1"/>
                </a:solidFill>
                <a:latin typeface="+mj-lt"/>
                <a:ea typeface="+mj-ea"/>
                <a:cs typeface="+mj-cs"/>
              </a:defRPr>
            </a:lvl1pPr>
          </a:lstStyle>
          <a:p>
            <a:r>
              <a:rPr lang="sv-SE"/>
              <a:t>Klicka för att skriva rubrik</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817463" y="2017770"/>
            <a:ext cx="4708525" cy="3859156"/>
          </a:xfrm>
        </p:spPr>
        <p:txBody>
          <a:bodyPr>
            <a:normAutofit/>
          </a:bodyPr>
          <a:lstStyle>
            <a:lvl1pPr marL="0" indent="0">
              <a:buFontTx/>
              <a:buNone/>
              <a:defRPr lang="sv-SE" sz="2200" kern="1200" dirty="0">
                <a:solidFill>
                  <a:schemeClr val="tx1"/>
                </a:solidFill>
                <a:latin typeface="+mn-lt"/>
                <a:ea typeface="+mn-ea"/>
                <a:cs typeface="+mn-cs"/>
              </a:defRPr>
            </a:lvl1pPr>
            <a:lvl2pPr marL="460800" indent="-228600">
              <a:defRPr lang="sv-SE" sz="2200" kern="1200" dirty="0">
                <a:solidFill>
                  <a:schemeClr val="tx1"/>
                </a:solidFill>
                <a:latin typeface="+mn-lt"/>
                <a:ea typeface="+mn-ea"/>
                <a:cs typeface="+mn-cs"/>
              </a:defRPr>
            </a:lvl2pPr>
            <a:lvl3pPr>
              <a:spcBef>
                <a:spcPts val="0"/>
              </a:spcBef>
              <a:defRPr lang="sv-SE" sz="2200" kern="1200" dirty="0">
                <a:solidFill>
                  <a:schemeClr val="tx1"/>
                </a:solidFill>
                <a:latin typeface="+mn-lt"/>
                <a:ea typeface="+mn-ea"/>
                <a:cs typeface="+mn-cs"/>
              </a:defRPr>
            </a:lvl3pPr>
            <a:lvl4pPr>
              <a:spcBef>
                <a:spcPts val="0"/>
              </a:spcBef>
              <a:defRPr lang="sv-SE" sz="2200" kern="1200" dirty="0">
                <a:solidFill>
                  <a:schemeClr val="tx1"/>
                </a:solidFill>
                <a:latin typeface="+mn-lt"/>
                <a:ea typeface="+mn-ea"/>
                <a:cs typeface="+mn-cs"/>
              </a:defRPr>
            </a:lvl4pPr>
            <a:lvl5pPr>
              <a:spcBef>
                <a:spcPts val="0"/>
              </a:spcBef>
              <a:defRPr lang="sv-SE" sz="2200" kern="1200" dirty="0">
                <a:solidFill>
                  <a:schemeClr val="tx1"/>
                </a:solidFill>
                <a:latin typeface="+mn-lt"/>
                <a:ea typeface="+mn-ea"/>
                <a:cs typeface="+mn-cs"/>
              </a:defRPr>
            </a:lvl5pPr>
          </a:lstStyle>
          <a:p>
            <a:pPr lvl="0"/>
            <a:r>
              <a:rPr lang="sv-SE"/>
              <a:t>Redigera format för bakgrundstext</a:t>
            </a:r>
          </a:p>
          <a:p>
            <a:pPr marL="460800" lvl="1"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AB32E5E4-DB07-442F-BAD5-04166685E073}"/>
              </a:ext>
            </a:extLst>
          </p:cNvPr>
          <p:cNvSpPr>
            <a:spLocks noGrp="1"/>
          </p:cNvSpPr>
          <p:nvPr>
            <p:ph type="pic" sz="quarter" idx="13" hasCustomPrompt="1"/>
          </p:nvPr>
        </p:nvSpPr>
        <p:spPr>
          <a:xfrm>
            <a:off x="-1200" y="0"/>
            <a:ext cx="6094476" cy="6858000"/>
          </a:xfrm>
        </p:spPr>
        <p:txBody>
          <a:bodyPr/>
          <a:lstStyle>
            <a:lvl1pPr marL="0" indent="0">
              <a:buFontTx/>
              <a:buNone/>
              <a:defRPr lang="sv-SE" sz="1400" kern="1200" dirty="0">
                <a:solidFill>
                  <a:schemeClr val="tx1"/>
                </a:solidFill>
                <a:latin typeface="+mn-lt"/>
                <a:ea typeface="+mn-ea"/>
                <a:cs typeface="+mn-cs"/>
              </a:defRPr>
            </a:lvl1pPr>
          </a:lstStyle>
          <a:p>
            <a:r>
              <a:rPr lang="sv-SE"/>
              <a:t> Klicka på ikonen för att infoga bild</a:t>
            </a:r>
          </a:p>
        </p:txBody>
      </p:sp>
      <p:sp>
        <p:nvSpPr>
          <p:cNvPr id="14" name="Platshållare för text 13">
            <a:extLst>
              <a:ext uri="{FF2B5EF4-FFF2-40B4-BE49-F238E27FC236}">
                <a16:creationId xmlns:a16="http://schemas.microsoft.com/office/drawing/2014/main" id="{97E1451C-01AC-4AA4-93FA-9857E2A52083}"/>
              </a:ext>
            </a:extLst>
          </p:cNvPr>
          <p:cNvSpPr>
            <a:spLocks noGrp="1"/>
          </p:cNvSpPr>
          <p:nvPr>
            <p:ph type="body" sz="quarter" idx="14" hasCustomPrompt="1"/>
          </p:nvPr>
        </p:nvSpPr>
        <p:spPr>
          <a:xfrm>
            <a:off x="10505130" y="6351156"/>
            <a:ext cx="1332607" cy="155954"/>
          </a:xfrm>
          <a:blipFill>
            <a:blip r:embed="rId3"/>
            <a:stretch>
              <a:fillRect/>
            </a:stretch>
          </a:blipFill>
        </p:spPr>
        <p:txBody>
          <a:bodyPr/>
          <a:lstStyle>
            <a:lvl1pPr marL="0" indent="0">
              <a:buFontTx/>
              <a:buNone/>
              <a:defRPr/>
            </a:lvl1pPr>
          </a:lstStyle>
          <a:p>
            <a:pPr lvl="0"/>
            <a:r>
              <a:rPr lang="sv-SE"/>
              <a:t> </a:t>
            </a:r>
          </a:p>
        </p:txBody>
      </p:sp>
      <p:sp>
        <p:nvSpPr>
          <p:cNvPr id="11" name="Platshållare för datum 10">
            <a:extLst>
              <a:ext uri="{FF2B5EF4-FFF2-40B4-BE49-F238E27FC236}">
                <a16:creationId xmlns:a16="http://schemas.microsoft.com/office/drawing/2014/main" id="{FE0AF4A4-CD6A-47FA-B270-9BB1BFD1C8CE}"/>
              </a:ext>
            </a:extLst>
          </p:cNvPr>
          <p:cNvSpPr>
            <a:spLocks noGrp="1"/>
          </p:cNvSpPr>
          <p:nvPr>
            <p:ph type="dt" sz="half" idx="15"/>
          </p:nvPr>
        </p:nvSpPr>
        <p:spPr/>
        <p:txBody>
          <a:bodyPr/>
          <a:lstStyle/>
          <a:p>
            <a:r>
              <a:rPr lang="sv-SE"/>
              <a:t>201x-xx-xx</a:t>
            </a:r>
          </a:p>
        </p:txBody>
      </p:sp>
      <p:sp>
        <p:nvSpPr>
          <p:cNvPr id="12" name="Platshållare för sidfot 11">
            <a:extLst>
              <a:ext uri="{FF2B5EF4-FFF2-40B4-BE49-F238E27FC236}">
                <a16:creationId xmlns:a16="http://schemas.microsoft.com/office/drawing/2014/main" id="{A9B88A62-6A82-4077-8397-CEEBED230751}"/>
              </a:ext>
            </a:extLst>
          </p:cNvPr>
          <p:cNvSpPr>
            <a:spLocks noGrp="1"/>
          </p:cNvSpPr>
          <p:nvPr>
            <p:ph type="ftr" sz="quarter" idx="16"/>
          </p:nvPr>
        </p:nvSpPr>
        <p:spPr/>
        <p:txBody>
          <a:bodyPr/>
          <a:lstStyle/>
          <a:p>
            <a:r>
              <a:rPr lang="sv-SE"/>
              <a:t>Sidfot om man väljer att infoga en sådan i sin presentation</a:t>
            </a:r>
          </a:p>
        </p:txBody>
      </p:sp>
      <p:sp>
        <p:nvSpPr>
          <p:cNvPr id="13" name="Platshållare för bildnummer 12">
            <a:extLst>
              <a:ext uri="{FF2B5EF4-FFF2-40B4-BE49-F238E27FC236}">
                <a16:creationId xmlns:a16="http://schemas.microsoft.com/office/drawing/2014/main" id="{FBF559C9-DF5D-499A-A75C-E0A5C9E95702}"/>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47931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234698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2388271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21656135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441242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2038911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321695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 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719138"/>
            <a:ext cx="10752138" cy="659957"/>
          </a:xfrm>
          <a:prstGeom prst="rect">
            <a:avLst/>
          </a:prstGeom>
        </p:spPr>
        <p:txBody>
          <a:bodyPr/>
          <a:lstStyle>
            <a:lvl1pPr>
              <a:defRPr>
                <a:solidFill>
                  <a:schemeClr val="accent5"/>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7612" y="2119313"/>
            <a:ext cx="10755190" cy="40179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bg1"/>
                </a:solidFill>
              </a:defRPr>
            </a:lvl1pPr>
          </a:lstStyle>
          <a:p>
            <a:fld id="{FD403CD0-842C-4BCD-83D3-BB78B185EE38}" type="datetimeFigureOut">
              <a:rPr lang="sv-SE" smtClean="0"/>
              <a:pPr/>
              <a:t>2024-05-15</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7" name="Bild 6">
            <a:extLst>
              <a:ext uri="{FF2B5EF4-FFF2-40B4-BE49-F238E27FC236}">
                <a16:creationId xmlns:a16="http://schemas.microsoft.com/office/drawing/2014/main" id="{5DF2DA38-4EB7-8A0D-08F7-1CD46A55EE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6487497"/>
            <a:ext cx="1457176" cy="166742"/>
          </a:xfrm>
          <a:prstGeom prst="rect">
            <a:avLst/>
          </a:prstGeom>
        </p:spPr>
      </p:pic>
    </p:spTree>
    <p:extLst>
      <p:ext uri="{BB962C8B-B14F-4D97-AF65-F5344CB8AC3E}">
        <p14:creationId xmlns:p14="http://schemas.microsoft.com/office/powerpoint/2010/main" val="10371455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857444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2297502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1745734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712033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973796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130628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6194053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211259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997886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5302308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image" Target="../media/image43.emf"/><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3.xml"/><Relationship Id="rId4"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image" Target="../media/image43.emf"/><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5.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5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719138" y="719138"/>
            <a:ext cx="10752138" cy="1219200"/>
          </a:xfrm>
          <a:prstGeom prst="rect">
            <a:avLst/>
          </a:prstGeom>
        </p:spPr>
        <p:txBody>
          <a:bodyPr vert="horz" lIns="0" tIns="0" rIns="0" bIns="0" rtlCol="0" anchor="t">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719138" y="2119313"/>
            <a:ext cx="10753664" cy="4233862"/>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2455925" y="6461126"/>
            <a:ext cx="815913" cy="260349"/>
          </a:xfrm>
          <a:prstGeom prst="rect">
            <a:avLst/>
          </a:prstGeom>
        </p:spPr>
        <p:txBody>
          <a:bodyPr vert="horz" lIns="0" tIns="0" rIns="0" bIns="0" rtlCol="0" anchor="ctr">
            <a:noAutofit/>
          </a:bodyPr>
          <a:lstStyle>
            <a:lvl1pPr algn="r">
              <a:defRPr sz="1000">
                <a:solidFill>
                  <a:schemeClr val="tx1">
                    <a:lumMod val="65000"/>
                    <a:lumOff val="35000"/>
                  </a:schemeClr>
                </a:solidFill>
                <a:latin typeface="Franklin Gothic Medium" panose="020B0603020102020204" pitchFamily="34" charset="0"/>
              </a:defRPr>
            </a:lvl1pPr>
          </a:lstStyle>
          <a:p>
            <a:fld id="{FD403CD0-842C-4BCD-83D3-BB78B185EE38}" type="datetimeFigureOut">
              <a:rPr lang="sv-SE" smtClean="0"/>
              <a:pPr/>
              <a:t>2024-05-15</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3452813" y="6461126"/>
            <a:ext cx="5284787" cy="260349"/>
          </a:xfrm>
          <a:prstGeom prst="rect">
            <a:avLst/>
          </a:prstGeom>
        </p:spPr>
        <p:txBody>
          <a:bodyPr vert="horz" lIns="0" tIns="0" rIns="0" bIns="0" rtlCol="0" anchor="ctr">
            <a:noAutofit/>
          </a:bodyPr>
          <a:lstStyle>
            <a:lvl1pPr algn="l">
              <a:defRPr sz="1000">
                <a:solidFill>
                  <a:schemeClr val="tx1">
                    <a:lumMod val="65000"/>
                    <a:lumOff val="35000"/>
                  </a:schemeClr>
                </a:solidFill>
                <a:latin typeface="Franklin Gothic Medium" panose="020B0603020102020204" pitchFamily="34" charset="0"/>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918575" y="6461126"/>
            <a:ext cx="2552701" cy="260349"/>
          </a:xfrm>
          <a:prstGeom prst="rect">
            <a:avLst/>
          </a:prstGeom>
        </p:spPr>
        <p:txBody>
          <a:bodyPr vert="horz" lIns="0" tIns="0" rIns="0" bIns="0" rtlCol="0" anchor="ctr">
            <a:noAutofit/>
          </a:bodyPr>
          <a:lstStyle>
            <a:lvl1pPr algn="r">
              <a:defRPr sz="1000">
                <a:solidFill>
                  <a:schemeClr val="tx1">
                    <a:lumMod val="65000"/>
                    <a:lumOff val="35000"/>
                  </a:schemeClr>
                </a:solidFill>
                <a:latin typeface="Franklin Gothic Medium" panose="020B0603020102020204" pitchFamily="34" charset="0"/>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51" r:id="rId1"/>
    <p:sldLayoutId id="2147483680" r:id="rId2"/>
    <p:sldLayoutId id="2147483649" r:id="rId3"/>
    <p:sldLayoutId id="2147483661" r:id="rId4"/>
    <p:sldLayoutId id="2147483673" r:id="rId5"/>
    <p:sldLayoutId id="2147483689" r:id="rId6"/>
    <p:sldLayoutId id="2147483682" r:id="rId7"/>
    <p:sldLayoutId id="2147483650" r:id="rId8"/>
    <p:sldLayoutId id="2147483662" r:id="rId9"/>
    <p:sldLayoutId id="2147483663" r:id="rId10"/>
    <p:sldLayoutId id="2147483652" r:id="rId11"/>
    <p:sldLayoutId id="2147483664" r:id="rId12"/>
    <p:sldLayoutId id="2147483659" r:id="rId13"/>
    <p:sldLayoutId id="2147483668" r:id="rId14"/>
    <p:sldLayoutId id="2147483674" r:id="rId15"/>
    <p:sldLayoutId id="2147483675" r:id="rId16"/>
    <p:sldLayoutId id="2147483685" r:id="rId17"/>
    <p:sldLayoutId id="2147483686" r:id="rId18"/>
    <p:sldLayoutId id="2147483666" r:id="rId19"/>
    <p:sldLayoutId id="2147483667" r:id="rId20"/>
    <p:sldLayoutId id="2147483671" r:id="rId21"/>
    <p:sldLayoutId id="2147483665" r:id="rId22"/>
    <p:sldLayoutId id="2147483676" r:id="rId23"/>
    <p:sldLayoutId id="2147483654" r:id="rId24"/>
    <p:sldLayoutId id="2147483677" r:id="rId25"/>
    <p:sldLayoutId id="2147483655" r:id="rId26"/>
    <p:sldLayoutId id="2147483678" r:id="rId27"/>
    <p:sldLayoutId id="2147483690" r:id="rId28"/>
    <p:sldLayoutId id="2147483691" r:id="rId29"/>
    <p:sldLayoutId id="2147483683" r:id="rId30"/>
    <p:sldLayoutId id="2147483687" r:id="rId31"/>
    <p:sldLayoutId id="2147483684" r:id="rId32"/>
    <p:sldLayoutId id="2147483688" r:id="rId33"/>
    <p:sldLayoutId id="2147483658" r:id="rId34"/>
    <p:sldLayoutId id="2147483721" r:id="rId35"/>
    <p:sldLayoutId id="2147483757" r:id="rId36"/>
  </p:sldLayoutIdLst>
  <p:txStyles>
    <p:titleStyle>
      <a:lvl1pPr algn="l" defTabSz="914400" rtl="0" eaLnBrk="1" latinLnBrk="0" hangingPunct="1">
        <a:lnSpc>
          <a:spcPct val="90000"/>
        </a:lnSpc>
        <a:spcBef>
          <a:spcPct val="0"/>
        </a:spcBef>
        <a:buNone/>
        <a:defRPr sz="4400" kern="1200">
          <a:solidFill>
            <a:schemeClr val="tx2"/>
          </a:solidFill>
          <a:latin typeface="+mj-lt"/>
          <a:ea typeface="Calibri" panose="020F0502020204030204" pitchFamily="34" charset="0"/>
          <a:cs typeface="Calibri" panose="020F0502020204030204" pitchFamily="34" charset="0"/>
        </a:defRPr>
      </a:lvl1pPr>
    </p:titleStyle>
    <p:bodyStyle>
      <a:lvl1pPr marL="361950" indent="-36195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1pPr>
      <a:lvl2pPr marL="714375" indent="-352425"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2pPr>
      <a:lvl3pPr marL="1076325" indent="-36195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3pPr>
      <a:lvl4pPr marL="1438275" indent="-36195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tx1"/>
          </a:solidFill>
          <a:latin typeface="Franklin Gothic Medium" panose="020B0603020102020204" pitchFamily="34" charset="0"/>
          <a:ea typeface="+mn-ea"/>
          <a:cs typeface="+mn-cs"/>
        </a:defRPr>
      </a:lvl4pPr>
      <a:lvl5pPr marL="1790700" indent="-352425"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tx1"/>
          </a:solidFill>
          <a:latin typeface="Franklin Gothic Medium" panose="020B0603020102020204" pitchFamily="34" charset="0"/>
          <a:ea typeface="+mn-ea"/>
          <a:cs typeface="+mn-cs"/>
        </a:defRPr>
      </a:lvl5pPr>
      <a:lvl6pPr marL="2152650" indent="-3619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Franklin Gothic Medium" panose="020B0603020102020204" pitchFamily="34" charset="0"/>
          <a:ea typeface="+mn-ea"/>
          <a:cs typeface="+mn-cs"/>
        </a:defRPr>
      </a:lvl6pPr>
      <a:lvl7pPr marL="2514600" indent="-3619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Franklin Gothic Medium" panose="020B0603020102020204" pitchFamily="34" charset="0"/>
          <a:ea typeface="+mn-ea"/>
          <a:cs typeface="+mn-cs"/>
        </a:defRPr>
      </a:lvl7pPr>
      <a:lvl8pPr marL="2962275" indent="-447675"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Franklin Gothic Medium" panose="020B0603020102020204" pitchFamily="34" charset="0"/>
          <a:ea typeface="+mn-ea"/>
          <a:cs typeface="+mn-cs"/>
        </a:defRPr>
      </a:lvl8pPr>
      <a:lvl9pPr marL="3314700" indent="-352425" algn="l" defTabSz="914400" rtl="0" eaLnBrk="1" latinLnBrk="0" hangingPunct="1">
        <a:lnSpc>
          <a:spcPct val="90000"/>
        </a:lnSpc>
        <a:spcBef>
          <a:spcPts val="0"/>
        </a:spcBef>
        <a:spcAft>
          <a:spcPts val="600"/>
        </a:spcAft>
        <a:buFont typeface="Arial" panose="020B0604020202020204" pitchFamily="34" charset="0"/>
        <a:buChar char="•"/>
        <a:tabLst>
          <a:tab pos="1971675" algn="l"/>
        </a:tabLst>
        <a:defRPr sz="1400" kern="1200">
          <a:solidFill>
            <a:schemeClr val="tx1"/>
          </a:solidFill>
          <a:latin typeface="Franklin Gothic Medium" panose="020B0603020102020204" pitchFamily="34" charset="0"/>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userDrawn="1">
          <p15:clr>
            <a:srgbClr val="F26B43"/>
          </p15:clr>
        </p15:guide>
        <p15:guide id="2" pos="1200" userDrawn="1">
          <p15:clr>
            <a:srgbClr val="C8C8C8"/>
          </p15:clr>
        </p15:guide>
        <p15:guide id="4" pos="2061" userDrawn="1">
          <p15:clr>
            <a:srgbClr val="C8C8C8"/>
          </p15:clr>
        </p15:guide>
        <p15:guide id="5" pos="2175" userDrawn="1">
          <p15:clr>
            <a:srgbClr val="C8C8C8"/>
          </p15:clr>
        </p15:guide>
        <p15:guide id="6" pos="2922" userDrawn="1">
          <p15:clr>
            <a:srgbClr val="C8C8C8"/>
          </p15:clr>
        </p15:guide>
        <p15:guide id="7" pos="3035" userDrawn="1">
          <p15:clr>
            <a:srgbClr val="C8C8C8"/>
          </p15:clr>
        </p15:guide>
        <p15:guide id="8" pos="3783" userDrawn="1">
          <p15:clr>
            <a:srgbClr val="C8C8C8"/>
          </p15:clr>
        </p15:guide>
        <p15:guide id="9" pos="3896" userDrawn="1">
          <p15:clr>
            <a:srgbClr val="C8C8C8"/>
          </p15:clr>
        </p15:guide>
        <p15:guide id="10" pos="4644" userDrawn="1">
          <p15:clr>
            <a:srgbClr val="C8C8C8"/>
          </p15:clr>
        </p15:guide>
        <p15:guide id="11" pos="4757" userDrawn="1">
          <p15:clr>
            <a:srgbClr val="C8C8C8"/>
          </p15:clr>
        </p15:guide>
        <p15:guide id="12" pos="5504" userDrawn="1">
          <p15:clr>
            <a:srgbClr val="C8C8C8"/>
          </p15:clr>
        </p15:guide>
        <p15:guide id="13" pos="5618" userDrawn="1">
          <p15:clr>
            <a:srgbClr val="C8C8C8"/>
          </p15:clr>
        </p15:guide>
        <p15:guide id="14" pos="6365" userDrawn="1">
          <p15:clr>
            <a:srgbClr val="C8C8C8"/>
          </p15:clr>
        </p15:guide>
        <p15:guide id="15" pos="6479" userDrawn="1">
          <p15:clr>
            <a:srgbClr val="C8C8C8"/>
          </p15:clr>
        </p15:guide>
        <p15:guide id="16" pos="7226" userDrawn="1">
          <p15:clr>
            <a:srgbClr val="F26B43"/>
          </p15:clr>
        </p15:guide>
        <p15:guide id="17" orient="horz" pos="453" userDrawn="1">
          <p15:clr>
            <a:srgbClr val="F26B43"/>
          </p15:clr>
        </p15:guide>
        <p15:guide id="18" orient="horz" pos="1221" userDrawn="1">
          <p15:clr>
            <a:srgbClr val="C8C8C8"/>
          </p15:clr>
        </p15:guide>
        <p15:guide id="19" orient="horz" pos="1335" userDrawn="1">
          <p15:clr>
            <a:srgbClr val="C8C8C8"/>
          </p15:clr>
        </p15:guide>
        <p15:guide id="20" orient="horz" pos="2103" userDrawn="1">
          <p15:clr>
            <a:srgbClr val="C8C8C8"/>
          </p15:clr>
        </p15:guide>
        <p15:guide id="21" orient="horz" pos="2216" userDrawn="1">
          <p15:clr>
            <a:srgbClr val="C8C8C8"/>
          </p15:clr>
        </p15:guide>
        <p15:guide id="22" orient="horz" pos="2984" userDrawn="1">
          <p15:clr>
            <a:srgbClr val="C8C8C8"/>
          </p15:clr>
        </p15:guide>
        <p15:guide id="23" orient="horz" pos="3098" userDrawn="1">
          <p15:clr>
            <a:srgbClr val="C8C8C8"/>
          </p15:clr>
        </p15:guide>
        <p15:guide id="24" orient="horz" pos="3866" userDrawn="1">
          <p15:clr>
            <a:srgbClr val="F26B43"/>
          </p15:clr>
        </p15:guide>
        <p15:guide id="25" pos="1323" userDrawn="1">
          <p15:clr>
            <a:srgbClr val="C8C8C8"/>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1C57D677-685A-4DAA-8EB4-2100A2164A3C}"/>
              </a:ext>
            </a:extLst>
          </p:cNvPr>
          <p:cNvSpPr/>
          <p:nvPr userDrawn="1"/>
        </p:nvSpPr>
        <p:spPr bwMode="white">
          <a:xfrm>
            <a:off x="-1200" y="0"/>
            <a:ext cx="121932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196"/>
          </a:p>
        </p:txBody>
      </p:sp>
      <p:sp>
        <p:nvSpPr>
          <p:cNvPr id="2" name="Platshållare för rubrik 1"/>
          <p:cNvSpPr>
            <a:spLocks noGrp="1"/>
          </p:cNvSpPr>
          <p:nvPr>
            <p:ph type="title"/>
          </p:nvPr>
        </p:nvSpPr>
        <p:spPr>
          <a:xfrm>
            <a:off x="717550" y="549275"/>
            <a:ext cx="10418400" cy="612775"/>
          </a:xfrm>
          <a:prstGeom prst="rect">
            <a:avLst/>
          </a:prstGeom>
        </p:spPr>
        <p:txBody>
          <a:bodyPr vert="horz" lIns="0" tIns="0" rIns="0" bIns="0" rtlCol="0" anchor="t" anchorCtr="0">
            <a:noAutofit/>
          </a:bodyPr>
          <a:lstStyle/>
          <a:p>
            <a:r>
              <a:rPr lang="sv-SE"/>
              <a:t>Klicka för att skriva rubrik</a:t>
            </a:r>
          </a:p>
        </p:txBody>
      </p:sp>
      <p:sp>
        <p:nvSpPr>
          <p:cNvPr id="3" name="Platshållare för text 2"/>
          <p:cNvSpPr>
            <a:spLocks noGrp="1"/>
          </p:cNvSpPr>
          <p:nvPr>
            <p:ph type="body" idx="1"/>
          </p:nvPr>
        </p:nvSpPr>
        <p:spPr>
          <a:xfrm>
            <a:off x="714375" y="2017770"/>
            <a:ext cx="10418400" cy="3859155"/>
          </a:xfrm>
          <a:prstGeom prst="rect">
            <a:avLst/>
          </a:prstGeom>
        </p:spPr>
        <p:txBody>
          <a:bodyPr vert="horz" lIns="0" tIns="0" rIns="0" bIns="0" rtlCol="0">
            <a:normAutofit/>
          </a:bodyPr>
          <a:lstStyle/>
          <a:p>
            <a:pPr lvl="0"/>
            <a:r>
              <a:rPr lang="sv-SE"/>
              <a:t>Redigera format för bakgrundstext</a:t>
            </a:r>
          </a:p>
          <a:p>
            <a:pPr marL="460800" lvl="1"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två</a:t>
            </a:r>
          </a:p>
          <a:p>
            <a:pPr marL="691200" lvl="2"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tre</a:t>
            </a:r>
          </a:p>
          <a:p>
            <a:pPr marL="921600" lvl="3"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fyra</a:t>
            </a:r>
          </a:p>
          <a:p>
            <a:pPr marL="1116000" lvl="4"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pPr>
            <a:r>
              <a:rPr lang="sv-SE"/>
              <a:t>Nivå fem</a:t>
            </a:r>
          </a:p>
        </p:txBody>
      </p:sp>
      <p:sp>
        <p:nvSpPr>
          <p:cNvPr id="4" name="Platshållare för datum 3"/>
          <p:cNvSpPr>
            <a:spLocks noGrp="1"/>
          </p:cNvSpPr>
          <p:nvPr>
            <p:ph type="dt" sz="half" idx="2"/>
          </p:nvPr>
        </p:nvSpPr>
        <p:spPr>
          <a:xfrm>
            <a:off x="350491" y="6540664"/>
            <a:ext cx="657225" cy="154800"/>
          </a:xfrm>
          <a:prstGeom prst="rect">
            <a:avLst/>
          </a:prstGeom>
        </p:spPr>
        <p:txBody>
          <a:bodyPr vert="horz" lIns="0" tIns="0" rIns="0" bIns="0" rtlCol="0" anchor="t" anchorCtr="0"/>
          <a:lstStyle>
            <a:lvl1pPr algn="l">
              <a:defRPr sz="800">
                <a:solidFill>
                  <a:schemeClr val="tx1"/>
                </a:solidFill>
              </a:defRPr>
            </a:lvl1pPr>
          </a:lstStyle>
          <a:p>
            <a:r>
              <a:rPr lang="sv-SE"/>
              <a:t>201x-xx-xx</a:t>
            </a:r>
          </a:p>
        </p:txBody>
      </p:sp>
      <p:sp>
        <p:nvSpPr>
          <p:cNvPr id="5" name="Platshållare för sidfot 4"/>
          <p:cNvSpPr>
            <a:spLocks noGrp="1"/>
          </p:cNvSpPr>
          <p:nvPr>
            <p:ph type="ftr" sz="quarter" idx="3"/>
          </p:nvPr>
        </p:nvSpPr>
        <p:spPr>
          <a:xfrm>
            <a:off x="350493" y="6205493"/>
            <a:ext cx="5267325" cy="155955"/>
          </a:xfrm>
          <a:prstGeom prst="rect">
            <a:avLst/>
          </a:prstGeom>
        </p:spPr>
        <p:txBody>
          <a:bodyPr vert="horz" lIns="0" tIns="0" rIns="0" bIns="0" rtlCol="0" anchor="t" anchorCtr="0"/>
          <a:lstStyle>
            <a:lvl1pPr algn="l">
              <a:defRPr sz="1000" cap="all" baseline="0">
                <a:solidFill>
                  <a:schemeClr val="accent1"/>
                </a:solidFill>
              </a:defRPr>
            </a:lvl1pPr>
          </a:lstStyle>
          <a:p>
            <a:r>
              <a:rPr lang="sv-SE"/>
              <a:t>Sidfot om man väljer att infoga en sådan i sin presentation</a:t>
            </a:r>
          </a:p>
        </p:txBody>
      </p:sp>
      <p:sp>
        <p:nvSpPr>
          <p:cNvPr id="6" name="Platshållare för bildnummer 5"/>
          <p:cNvSpPr>
            <a:spLocks noGrp="1"/>
          </p:cNvSpPr>
          <p:nvPr>
            <p:ph type="sldNum" sz="quarter" idx="4"/>
          </p:nvPr>
        </p:nvSpPr>
        <p:spPr>
          <a:xfrm>
            <a:off x="350492" y="6371054"/>
            <a:ext cx="556009" cy="154800"/>
          </a:xfrm>
          <a:prstGeom prst="rect">
            <a:avLst/>
          </a:prstGeom>
        </p:spPr>
        <p:txBody>
          <a:bodyPr vert="horz" lIns="0" tIns="0" rIns="0" bIns="0" rtlCol="0" anchor="t" anchorCtr="0"/>
          <a:lstStyle>
            <a:lvl1pPr algn="l">
              <a:defRPr sz="1000" b="1">
                <a:solidFill>
                  <a:schemeClr val="accent1"/>
                </a:solidFill>
              </a:defRPr>
            </a:lvl1pPr>
          </a:lstStyle>
          <a:p>
            <a:fld id="{E8645303-2AAE-45D1-913A-B06AE6474513}" type="slidenum">
              <a:rPr lang="sv-SE" smtClean="0"/>
              <a:pPr/>
              <a:t>‹#›</a:t>
            </a:fld>
            <a:endParaRPr lang="sv-SE"/>
          </a:p>
        </p:txBody>
      </p:sp>
      <p:pic>
        <p:nvPicPr>
          <p:cNvPr id="10" name="Bildobjekt 9">
            <a:extLst>
              <a:ext uri="{FF2B5EF4-FFF2-40B4-BE49-F238E27FC236}">
                <a16:creationId xmlns:a16="http://schemas.microsoft.com/office/drawing/2014/main" id="{8B6ABCF0-737E-4FCA-B8D0-50A3193D9DE0}"/>
              </a:ext>
            </a:extLst>
          </p:cNvPr>
          <p:cNvPicPr>
            <a:picLocks noChangeAspect="1"/>
          </p:cNvPicPr>
          <p:nvPr userDrawn="1"/>
        </p:nvPicPr>
        <p:blipFill>
          <a:blip r:embed="rId28"/>
          <a:stretch>
            <a:fillRect/>
          </a:stretch>
        </p:blipFill>
        <p:spPr>
          <a:xfrm>
            <a:off x="10505130" y="6351156"/>
            <a:ext cx="1332607" cy="155954"/>
          </a:xfrm>
          <a:prstGeom prst="rect">
            <a:avLst/>
          </a:prstGeom>
        </p:spPr>
      </p:pic>
    </p:spTree>
    <p:extLst>
      <p:ext uri="{BB962C8B-B14F-4D97-AF65-F5344CB8AC3E}">
        <p14:creationId xmlns:p14="http://schemas.microsoft.com/office/powerpoint/2010/main" val="23253481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Lst>
  <p:hf sldNum="0" hdr="0" ftr="0" dt="0"/>
  <p:txStyles>
    <p:titleStyle>
      <a:lvl1pPr algn="l" defTabSz="914400" rtl="0" eaLnBrk="1" latinLnBrk="0" hangingPunct="1">
        <a:lnSpc>
          <a:spcPct val="80000"/>
        </a:lnSpc>
        <a:spcBef>
          <a:spcPct val="0"/>
        </a:spcBef>
        <a:buNone/>
        <a:defRPr lang="sv-SE" sz="5400" kern="1200" cap="none" spc="200" baseline="0" dirty="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lang="sv-SE" sz="2200" kern="1200" dirty="0">
          <a:solidFill>
            <a:schemeClr val="tx1"/>
          </a:solidFill>
          <a:latin typeface="+mn-lt"/>
          <a:ea typeface="+mn-ea"/>
          <a:cs typeface="+mn-cs"/>
        </a:defRPr>
      </a:lvl1pPr>
      <a:lvl2pPr marL="460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lang="sv-SE" sz="2200" kern="1200" dirty="0">
          <a:solidFill>
            <a:schemeClr val="tx1"/>
          </a:solidFill>
          <a:latin typeface="+mn-lt"/>
          <a:ea typeface="+mn-ea"/>
          <a:cs typeface="+mn-cs"/>
        </a:defRPr>
      </a:lvl2pPr>
      <a:lvl3pPr marL="691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lang="sv-SE" sz="2200" kern="1200" dirty="0">
          <a:solidFill>
            <a:schemeClr val="tx1"/>
          </a:solidFill>
          <a:latin typeface="+mn-lt"/>
          <a:ea typeface="+mn-ea"/>
          <a:cs typeface="+mn-cs"/>
        </a:defRPr>
      </a:lvl3pPr>
      <a:lvl4pPr marL="9216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lang="sv-SE" sz="2200" kern="1200" dirty="0">
          <a:solidFill>
            <a:schemeClr val="tx1"/>
          </a:solidFill>
          <a:latin typeface="+mn-lt"/>
          <a:ea typeface="+mn-ea"/>
          <a:cs typeface="+mn-cs"/>
        </a:defRPr>
      </a:lvl4pPr>
      <a:lvl5pPr marL="1116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lang="sv-SE" sz="2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50">
          <p15:clr>
            <a:srgbClr val="F26B43"/>
          </p15:clr>
        </p15:guide>
        <p15:guide id="4" pos="7219">
          <p15:clr>
            <a:srgbClr val="F26B43"/>
          </p15:clr>
        </p15:guide>
        <p15:guide id="5" orient="horz" pos="4094">
          <p15:clr>
            <a:srgbClr val="F26B43"/>
          </p15:clr>
        </p15:guide>
        <p15:guide id="6" orient="horz" pos="3702">
          <p15:clr>
            <a:srgbClr val="F26B43"/>
          </p15:clr>
        </p15:guide>
        <p15:guide id="7" orient="horz" pos="1261">
          <p15:clr>
            <a:srgbClr val="F26B43"/>
          </p15:clr>
        </p15:guide>
        <p15:guide id="8" orient="horz" pos="735">
          <p15:clr>
            <a:srgbClr val="F26B43"/>
          </p15:clr>
        </p15:guide>
        <p15:guide id="9" orient="horz" pos="343">
          <p15:clr>
            <a:srgbClr val="F26B43"/>
          </p15:clr>
        </p15:guide>
        <p15:guide id="11" orient="horz" pos="79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0D69C-054B-0B41-352E-F66E74B8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CD0BB71-2F62-6C19-727E-9DA5AEB5E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63599162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sldNum="0" hdr="0" dt="0"/>
  <p:txStyles>
    <p:titleStyle>
      <a:lvl1pPr algn="l" defTabSz="914400" rtl="0" eaLnBrk="1" latinLnBrk="0" hangingPunct="1">
        <a:lnSpc>
          <a:spcPct val="90000"/>
        </a:lnSpc>
        <a:spcBef>
          <a:spcPct val="0"/>
        </a:spcBef>
        <a:buNone/>
        <a:defRPr sz="4400" b="0" kern="1200">
          <a:solidFill>
            <a:schemeClr val="tx1"/>
          </a:solidFill>
          <a:latin typeface="Space Grotesk Medium" pitchFamily="2" charset="0"/>
          <a:ea typeface="+mj-ea"/>
          <a:cs typeface="Space Grotesk Medium"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pace Grotesk" pitchFamily="2" charset="0"/>
          <a:ea typeface="+mn-ea"/>
          <a:cs typeface="Space Grotes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pace Grotesk" pitchFamily="2" charset="0"/>
          <a:ea typeface="+mn-ea"/>
          <a:cs typeface="Space Grotes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pace Grotesk Light" pitchFamily="2" charset="0"/>
          <a:ea typeface="+mn-ea"/>
          <a:cs typeface="Space Grotesk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pace Grotesk Light" pitchFamily="2" charset="0"/>
          <a:ea typeface="+mn-ea"/>
          <a:cs typeface="Space Grotesk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pace Grotesk Light" pitchFamily="2" charset="0"/>
          <a:ea typeface="+mn-ea"/>
          <a:cs typeface="Space Grotesk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17549" y="549275"/>
            <a:ext cx="10742613" cy="612775"/>
          </a:xfrm>
          <a:prstGeom prst="rect">
            <a:avLst/>
          </a:prstGeom>
        </p:spPr>
        <p:txBody>
          <a:bodyPr vert="horz" lIns="0" tIns="0" rIns="0" bIns="0" rtlCol="0" anchor="t" anchorCtr="0">
            <a:noAutofit/>
          </a:bodyPr>
          <a:lstStyle/>
          <a:p>
            <a:r>
              <a:rPr lang="sv-SE"/>
              <a:t>Klicka för att skriva rubrik</a:t>
            </a:r>
          </a:p>
        </p:txBody>
      </p:sp>
      <p:sp>
        <p:nvSpPr>
          <p:cNvPr id="3" name="Platshållare för text 2"/>
          <p:cNvSpPr>
            <a:spLocks noGrp="1"/>
          </p:cNvSpPr>
          <p:nvPr>
            <p:ph type="body" idx="1"/>
          </p:nvPr>
        </p:nvSpPr>
        <p:spPr>
          <a:xfrm>
            <a:off x="714374" y="1304925"/>
            <a:ext cx="10742613" cy="4721352"/>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350491" y="6540664"/>
            <a:ext cx="657225" cy="154800"/>
          </a:xfrm>
          <a:prstGeom prst="rect">
            <a:avLst/>
          </a:prstGeom>
        </p:spPr>
        <p:txBody>
          <a:bodyPr vert="horz" lIns="0" tIns="0" rIns="0" bIns="0" rtlCol="0" anchor="t" anchorCtr="0"/>
          <a:lstStyle>
            <a:lvl1pPr algn="l">
              <a:defRPr sz="800">
                <a:solidFill>
                  <a:schemeClr val="accent3"/>
                </a:solidFill>
              </a:defRPr>
            </a:lvl1pPr>
          </a:lstStyle>
          <a:p>
            <a:r>
              <a:rPr lang="sv-SE">
                <a:solidFill>
                  <a:schemeClr val="tx1"/>
                </a:solidFill>
              </a:rPr>
              <a:t>201x-xx-xx</a:t>
            </a:r>
          </a:p>
        </p:txBody>
      </p:sp>
      <p:sp>
        <p:nvSpPr>
          <p:cNvPr id="5" name="Platshållare för sidfot 4"/>
          <p:cNvSpPr>
            <a:spLocks noGrp="1"/>
          </p:cNvSpPr>
          <p:nvPr>
            <p:ph type="ftr" sz="quarter" idx="3"/>
          </p:nvPr>
        </p:nvSpPr>
        <p:spPr>
          <a:xfrm>
            <a:off x="350493" y="6205493"/>
            <a:ext cx="5267325" cy="155955"/>
          </a:xfrm>
          <a:prstGeom prst="rect">
            <a:avLst/>
          </a:prstGeom>
        </p:spPr>
        <p:txBody>
          <a:bodyPr vert="horz" lIns="0" tIns="0" rIns="0" bIns="0" rtlCol="0" anchor="t" anchorCtr="0"/>
          <a:lstStyle>
            <a:lvl1pPr algn="l">
              <a:defRPr sz="1000" cap="all" baseline="0">
                <a:solidFill>
                  <a:schemeClr val="tx1"/>
                </a:solidFill>
              </a:defRPr>
            </a:lvl1pPr>
          </a:lstStyle>
          <a:p>
            <a:r>
              <a:rPr lang="sv-SE"/>
              <a:t>Sidfot om man väljer att infoga en sådan i sin presentation</a:t>
            </a:r>
          </a:p>
        </p:txBody>
      </p:sp>
      <p:sp>
        <p:nvSpPr>
          <p:cNvPr id="6" name="Platshållare för bildnummer 5"/>
          <p:cNvSpPr>
            <a:spLocks noGrp="1"/>
          </p:cNvSpPr>
          <p:nvPr>
            <p:ph type="sldNum" sz="quarter" idx="4"/>
          </p:nvPr>
        </p:nvSpPr>
        <p:spPr>
          <a:xfrm>
            <a:off x="350492" y="6371054"/>
            <a:ext cx="556009" cy="154800"/>
          </a:xfrm>
          <a:prstGeom prst="rect">
            <a:avLst/>
          </a:prstGeom>
        </p:spPr>
        <p:txBody>
          <a:bodyPr vert="horz" lIns="0" tIns="0" rIns="0" bIns="0" rtlCol="0" anchor="t" anchorCtr="0"/>
          <a:lstStyle>
            <a:lvl1pPr algn="l">
              <a:defRPr sz="1000" b="1">
                <a:solidFill>
                  <a:schemeClr val="tx1"/>
                </a:solidFill>
              </a:defRPr>
            </a:lvl1pPr>
          </a:lstStyle>
          <a:p>
            <a:fld id="{E8645303-2AAE-45D1-913A-B06AE6474513}" type="slidenum">
              <a:rPr lang="sv-SE" smtClean="0"/>
              <a:pPr/>
              <a:t>‹#›</a:t>
            </a:fld>
            <a:endParaRPr lang="sv-SE"/>
          </a:p>
        </p:txBody>
      </p:sp>
      <p:pic>
        <p:nvPicPr>
          <p:cNvPr id="10" name="Bildobjekt 9">
            <a:extLst>
              <a:ext uri="{FF2B5EF4-FFF2-40B4-BE49-F238E27FC236}">
                <a16:creationId xmlns:a16="http://schemas.microsoft.com/office/drawing/2014/main" id="{8B6ABCF0-737E-4FCA-B8D0-50A3193D9DE0}"/>
              </a:ext>
            </a:extLst>
          </p:cNvPr>
          <p:cNvPicPr>
            <a:picLocks noChangeAspect="1"/>
          </p:cNvPicPr>
          <p:nvPr userDrawn="1"/>
        </p:nvPicPr>
        <p:blipFill>
          <a:blip r:embed="rId19"/>
          <a:stretch>
            <a:fillRect/>
          </a:stretch>
        </p:blipFill>
        <p:spPr>
          <a:xfrm>
            <a:off x="10505130" y="6351156"/>
            <a:ext cx="1332607" cy="155954"/>
          </a:xfrm>
          <a:prstGeom prst="rect">
            <a:avLst/>
          </a:prstGeom>
        </p:spPr>
      </p:pic>
    </p:spTree>
    <p:extLst>
      <p:ext uri="{BB962C8B-B14F-4D97-AF65-F5344CB8AC3E}">
        <p14:creationId xmlns:p14="http://schemas.microsoft.com/office/powerpoint/2010/main" val="58746053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hf sldNum="0" hdr="0" ftr="0" dt="0"/>
  <p:txStyles>
    <p:title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1pPr>
      <a:lvl2pPr marL="4608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4pPr>
      <a:lvl5pPr marL="11160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50">
          <p15:clr>
            <a:srgbClr val="F26B43"/>
          </p15:clr>
        </p15:guide>
        <p15:guide id="4" pos="7219">
          <p15:clr>
            <a:srgbClr val="F26B43"/>
          </p15:clr>
        </p15:guide>
        <p15:guide id="5" orient="horz" pos="4094">
          <p15:clr>
            <a:srgbClr val="F26B43"/>
          </p15:clr>
        </p15:guide>
        <p15:guide id="6" orient="horz" pos="3793">
          <p15:clr>
            <a:srgbClr val="F26B43"/>
          </p15:clr>
        </p15:guide>
        <p15:guide id="8" orient="horz" pos="735">
          <p15:clr>
            <a:srgbClr val="F26B43"/>
          </p15:clr>
        </p15:guide>
        <p15:guide id="9" orient="horz" pos="343">
          <p15:clr>
            <a:srgbClr val="F26B43"/>
          </p15:clr>
        </p15:guide>
        <p15:guide id="11" orient="horz" pos="82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361788278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1.xml"/><Relationship Id="rId1" Type="http://schemas.openxmlformats.org/officeDocument/2006/relationships/slideLayout" Target="../slideLayouts/slideLayout66.xml"/><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ecssria.eu/2024" TargetMode="External"/><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hyperlink" Target="https://ecssria.eu/2024_outline" TargetMode="External"/><Relationship Id="rId3" Type="http://schemas.openxmlformats.org/officeDocument/2006/relationships/image" Target="../media/image86.png"/><Relationship Id="rId7" Type="http://schemas.openxmlformats.org/officeDocument/2006/relationships/hyperlink" Target="https://www.smart-systems-integration.org/"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inside-association.eu/" TargetMode="External"/><Relationship Id="rId5" Type="http://schemas.openxmlformats.org/officeDocument/2006/relationships/hyperlink" Target="https://aeneas-office.org/" TargetMode="Externa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7.pn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69.png"/><Relationship Id="rId5" Type="http://schemas.openxmlformats.org/officeDocument/2006/relationships/image" Target="../media/image6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8.png"/><Relationship Id="rId14" Type="http://schemas.openxmlformats.org/officeDocument/2006/relationships/image" Target="../media/image71.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72.png"/><Relationship Id="rId10" Type="http://schemas.microsoft.com/office/2007/relationships/hdphoto" Target="../media/hdphoto8.wdp"/><Relationship Id="rId4" Type="http://schemas.openxmlformats.org/officeDocument/2006/relationships/image" Target="../media/image71.svg"/><Relationship Id="rId9"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098811-33D7-0728-B0D7-C342379E6BAD}"/>
              </a:ext>
            </a:extLst>
          </p:cNvPr>
          <p:cNvSpPr>
            <a:spLocks noGrp="1"/>
          </p:cNvSpPr>
          <p:nvPr>
            <p:ph type="ctrTitle"/>
          </p:nvPr>
        </p:nvSpPr>
        <p:spPr/>
        <p:txBody>
          <a:bodyPr/>
          <a:lstStyle/>
          <a:p>
            <a:r>
              <a:rPr lang="en-GB" sz="6600" dirty="0"/>
              <a:t>Sweden and the European Chips Act</a:t>
            </a:r>
            <a:endParaRPr lang="en-GB" dirty="0"/>
          </a:p>
        </p:txBody>
      </p:sp>
      <p:sp>
        <p:nvSpPr>
          <p:cNvPr id="3" name="Underrubrik 2">
            <a:extLst>
              <a:ext uri="{FF2B5EF4-FFF2-40B4-BE49-F238E27FC236}">
                <a16:creationId xmlns:a16="http://schemas.microsoft.com/office/drawing/2014/main" id="{2FA0A95A-0A1F-91C8-E21C-B7D22911C966}"/>
              </a:ext>
            </a:extLst>
          </p:cNvPr>
          <p:cNvSpPr>
            <a:spLocks noGrp="1"/>
          </p:cNvSpPr>
          <p:nvPr>
            <p:ph type="subTitle" idx="1"/>
          </p:nvPr>
        </p:nvSpPr>
        <p:spPr/>
        <p:txBody>
          <a:bodyPr/>
          <a:lstStyle/>
          <a:p>
            <a:r>
              <a:rPr lang="sv-SE" dirty="0"/>
              <a:t>Power Electronics Day 2024</a:t>
            </a:r>
          </a:p>
        </p:txBody>
      </p:sp>
    </p:spTree>
    <p:extLst>
      <p:ext uri="{BB962C8B-B14F-4D97-AF65-F5344CB8AC3E}">
        <p14:creationId xmlns:p14="http://schemas.microsoft.com/office/powerpoint/2010/main" val="3615974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1119EA2-11AF-5B49-CBB5-7EB6C9D0BEFA}"/>
              </a:ext>
            </a:extLst>
          </p:cNvPr>
          <p:cNvPicPr>
            <a:picLocks noChangeAspect="1"/>
          </p:cNvPicPr>
          <p:nvPr/>
        </p:nvPicPr>
        <p:blipFill>
          <a:blip r:embed="rId3"/>
          <a:stretch>
            <a:fillRect/>
          </a:stretch>
        </p:blipFill>
        <p:spPr>
          <a:xfrm>
            <a:off x="0" y="-1"/>
            <a:ext cx="4525022" cy="5980670"/>
          </a:xfrm>
          <a:prstGeom prst="rect">
            <a:avLst/>
          </a:prstGeom>
        </p:spPr>
      </p:pic>
      <p:pic>
        <p:nvPicPr>
          <p:cNvPr id="6" name="Bildobjekt 5">
            <a:extLst>
              <a:ext uri="{FF2B5EF4-FFF2-40B4-BE49-F238E27FC236}">
                <a16:creationId xmlns:a16="http://schemas.microsoft.com/office/drawing/2014/main" id="{583FDF82-14FF-07B5-C891-16741E456404}"/>
              </a:ext>
            </a:extLst>
          </p:cNvPr>
          <p:cNvPicPr>
            <a:picLocks noChangeAspect="1"/>
          </p:cNvPicPr>
          <p:nvPr/>
        </p:nvPicPr>
        <p:blipFill>
          <a:blip r:embed="rId4"/>
          <a:stretch>
            <a:fillRect/>
          </a:stretch>
        </p:blipFill>
        <p:spPr>
          <a:xfrm>
            <a:off x="6647935" y="-1"/>
            <a:ext cx="5544065" cy="4944563"/>
          </a:xfrm>
          <a:prstGeom prst="rect">
            <a:avLst/>
          </a:prstGeom>
        </p:spPr>
      </p:pic>
      <p:pic>
        <p:nvPicPr>
          <p:cNvPr id="8" name="Bildobjekt 7">
            <a:extLst>
              <a:ext uri="{FF2B5EF4-FFF2-40B4-BE49-F238E27FC236}">
                <a16:creationId xmlns:a16="http://schemas.microsoft.com/office/drawing/2014/main" id="{A79066DB-9C7D-21EE-DC4A-3A196FF7CBE4}"/>
              </a:ext>
            </a:extLst>
          </p:cNvPr>
          <p:cNvPicPr>
            <a:picLocks noChangeAspect="1"/>
          </p:cNvPicPr>
          <p:nvPr/>
        </p:nvPicPr>
        <p:blipFill>
          <a:blip r:embed="rId5"/>
          <a:stretch>
            <a:fillRect/>
          </a:stretch>
        </p:blipFill>
        <p:spPr>
          <a:xfrm>
            <a:off x="3582675" y="1913437"/>
            <a:ext cx="4459398" cy="4944563"/>
          </a:xfrm>
          <a:prstGeom prst="rect">
            <a:avLst/>
          </a:prstGeom>
        </p:spPr>
      </p:pic>
      <p:pic>
        <p:nvPicPr>
          <p:cNvPr id="2" name="Bildobjekt 1">
            <a:extLst>
              <a:ext uri="{FF2B5EF4-FFF2-40B4-BE49-F238E27FC236}">
                <a16:creationId xmlns:a16="http://schemas.microsoft.com/office/drawing/2014/main" id="{C850483E-55AE-C26C-CB55-BA12059F5A1C}"/>
              </a:ext>
            </a:extLst>
          </p:cNvPr>
          <p:cNvPicPr>
            <a:picLocks noChangeAspect="1"/>
          </p:cNvPicPr>
          <p:nvPr/>
        </p:nvPicPr>
        <p:blipFill>
          <a:blip r:embed="rId6"/>
          <a:stretch>
            <a:fillRect/>
          </a:stretch>
        </p:blipFill>
        <p:spPr>
          <a:xfrm>
            <a:off x="8307244" y="4985985"/>
            <a:ext cx="3462828" cy="1731414"/>
          </a:xfrm>
          <a:prstGeom prst="rect">
            <a:avLst/>
          </a:prstGeom>
        </p:spPr>
      </p:pic>
      <p:sp>
        <p:nvSpPr>
          <p:cNvPr id="3" name="textruta 2">
            <a:extLst>
              <a:ext uri="{FF2B5EF4-FFF2-40B4-BE49-F238E27FC236}">
                <a16:creationId xmlns:a16="http://schemas.microsoft.com/office/drawing/2014/main" id="{99C5BE67-C558-83E9-6C54-1A88D95338B8}"/>
              </a:ext>
            </a:extLst>
          </p:cNvPr>
          <p:cNvSpPr txBox="1"/>
          <p:nvPr/>
        </p:nvSpPr>
        <p:spPr>
          <a:xfrm>
            <a:off x="6740227" y="989056"/>
            <a:ext cx="5098428" cy="1354217"/>
          </a:xfrm>
          <a:prstGeom prst="rect">
            <a:avLst/>
          </a:prstGeom>
          <a:noFill/>
        </p:spPr>
        <p:txBody>
          <a:bodyPr wrap="square" lIns="0" tIns="0" rIns="0" bIns="0" rtlCol="0">
            <a:spAutoFit/>
          </a:bodyPr>
          <a:lstStyle/>
          <a:p>
            <a:pPr algn="ctr"/>
            <a:r>
              <a:rPr lang="sv-SE" sz="2200" dirty="0">
                <a:solidFill>
                  <a:schemeClr val="accent2">
                    <a:lumMod val="50000"/>
                  </a:schemeClr>
                </a:solidFill>
              </a:rPr>
              <a:t>EU Chips </a:t>
            </a:r>
            <a:r>
              <a:rPr lang="sv-SE" sz="2200" dirty="0" err="1">
                <a:solidFill>
                  <a:schemeClr val="accent2">
                    <a:lumMod val="50000"/>
                  </a:schemeClr>
                </a:solidFill>
              </a:rPr>
              <a:t>Act</a:t>
            </a:r>
            <a:r>
              <a:rPr lang="sv-SE" sz="2200" dirty="0">
                <a:solidFill>
                  <a:schemeClr val="accent2">
                    <a:lumMod val="50000"/>
                  </a:schemeClr>
                </a:solidFill>
              </a:rPr>
              <a:t>: mobilisering av över 43 miljarder euro av offentliga och privata investeringar</a:t>
            </a:r>
          </a:p>
          <a:p>
            <a:pPr algn="ctr"/>
            <a:endParaRPr lang="sv-SE" sz="2200" dirty="0" err="1">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4253382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499FB0-3B23-C8A8-4A75-C12DF528038D}"/>
              </a:ext>
            </a:extLst>
          </p:cNvPr>
          <p:cNvSpPr>
            <a:spLocks noGrp="1"/>
          </p:cNvSpPr>
          <p:nvPr>
            <p:ph type="title" idx="4294967295"/>
          </p:nvPr>
        </p:nvSpPr>
        <p:spPr>
          <a:xfrm>
            <a:off x="272562" y="312373"/>
            <a:ext cx="6415088" cy="1452563"/>
          </a:xfrm>
        </p:spPr>
        <p:txBody>
          <a:bodyPr/>
          <a:lstStyle/>
          <a:p>
            <a:r>
              <a:rPr lang="sv-SE">
                <a:solidFill>
                  <a:schemeClr val="bg1"/>
                </a:solidFill>
              </a:rPr>
              <a:t>Chips Joint </a:t>
            </a:r>
            <a:r>
              <a:rPr lang="sv-SE" err="1">
                <a:solidFill>
                  <a:schemeClr val="bg1"/>
                </a:solidFill>
              </a:rPr>
              <a:t>Undertaking</a:t>
            </a:r>
            <a:endParaRPr lang="sv-SE">
              <a:solidFill>
                <a:schemeClr val="bg1"/>
              </a:solidFill>
            </a:endParaRPr>
          </a:p>
        </p:txBody>
      </p:sp>
      <p:sp>
        <p:nvSpPr>
          <p:cNvPr id="8" name="Frihandsfigur: Form 7">
            <a:extLst>
              <a:ext uri="{FF2B5EF4-FFF2-40B4-BE49-F238E27FC236}">
                <a16:creationId xmlns:a16="http://schemas.microsoft.com/office/drawing/2014/main" id="{46F29C18-4FCA-1049-EE00-2060D50E7569}"/>
              </a:ext>
            </a:extLst>
          </p:cNvPr>
          <p:cNvSpPr/>
          <p:nvPr/>
        </p:nvSpPr>
        <p:spPr>
          <a:xfrm>
            <a:off x="1283883" y="2813320"/>
            <a:ext cx="2579224" cy="1796953"/>
          </a:xfrm>
          <a:custGeom>
            <a:avLst/>
            <a:gdLst>
              <a:gd name="connsiteX0" fmla="*/ 0 w 2579224"/>
              <a:gd name="connsiteY0" fmla="*/ 179695 h 1796953"/>
              <a:gd name="connsiteX1" fmla="*/ 179695 w 2579224"/>
              <a:gd name="connsiteY1" fmla="*/ 0 h 1796953"/>
              <a:gd name="connsiteX2" fmla="*/ 2399529 w 2579224"/>
              <a:gd name="connsiteY2" fmla="*/ 0 h 1796953"/>
              <a:gd name="connsiteX3" fmla="*/ 2579224 w 2579224"/>
              <a:gd name="connsiteY3" fmla="*/ 179695 h 1796953"/>
              <a:gd name="connsiteX4" fmla="*/ 2579224 w 2579224"/>
              <a:gd name="connsiteY4" fmla="*/ 1617258 h 1796953"/>
              <a:gd name="connsiteX5" fmla="*/ 2399529 w 2579224"/>
              <a:gd name="connsiteY5" fmla="*/ 1796953 h 1796953"/>
              <a:gd name="connsiteX6" fmla="*/ 179695 w 2579224"/>
              <a:gd name="connsiteY6" fmla="*/ 1796953 h 1796953"/>
              <a:gd name="connsiteX7" fmla="*/ 0 w 2579224"/>
              <a:gd name="connsiteY7" fmla="*/ 1617258 h 1796953"/>
              <a:gd name="connsiteX8" fmla="*/ 0 w 2579224"/>
              <a:gd name="connsiteY8" fmla="*/ 179695 h 17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9224" h="1796953">
                <a:moveTo>
                  <a:pt x="0" y="179695"/>
                </a:moveTo>
                <a:cubicBezTo>
                  <a:pt x="0" y="80452"/>
                  <a:pt x="80452" y="0"/>
                  <a:pt x="179695" y="0"/>
                </a:cubicBezTo>
                <a:lnTo>
                  <a:pt x="2399529" y="0"/>
                </a:lnTo>
                <a:cubicBezTo>
                  <a:pt x="2498772" y="0"/>
                  <a:pt x="2579224" y="80452"/>
                  <a:pt x="2579224" y="179695"/>
                </a:cubicBezTo>
                <a:lnTo>
                  <a:pt x="2579224" y="1617258"/>
                </a:lnTo>
                <a:cubicBezTo>
                  <a:pt x="2579224" y="1716501"/>
                  <a:pt x="2498772" y="1796953"/>
                  <a:pt x="2399529" y="1796953"/>
                </a:cubicBezTo>
                <a:lnTo>
                  <a:pt x="179695" y="1796953"/>
                </a:lnTo>
                <a:cubicBezTo>
                  <a:pt x="80452" y="1796953"/>
                  <a:pt x="0" y="1716501"/>
                  <a:pt x="0" y="1617258"/>
                </a:cubicBezTo>
                <a:lnTo>
                  <a:pt x="0" y="179695"/>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81" tIns="71681" rIns="71681" bIns="71681"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endParaRPr kumimoji="0" lang="sv-SE" sz="3000" b="0"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1333500" rtl="0" eaLnBrk="1" fontAlgn="auto" latinLnBrk="0" hangingPunct="1">
              <a:lnSpc>
                <a:spcPct val="90000"/>
              </a:lnSpc>
              <a:spcBef>
                <a:spcPct val="0"/>
              </a:spcBef>
              <a:spcAft>
                <a:spcPct val="35000"/>
              </a:spcAft>
              <a:buClrTx/>
              <a:buSzTx/>
              <a:buFontTx/>
              <a:buNone/>
              <a:tabLst/>
              <a:defRPr/>
            </a:pPr>
            <a:endParaRPr kumimoji="0" lang="sv-SE" sz="3000" b="0"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1333500" rtl="0" eaLnBrk="1" fontAlgn="auto" latinLnBrk="0" hangingPunct="1">
              <a:lnSpc>
                <a:spcPct val="90000"/>
              </a:lnSpc>
              <a:spcBef>
                <a:spcPct val="0"/>
              </a:spcBef>
              <a:spcAft>
                <a:spcPct val="35000"/>
              </a:spcAft>
              <a:buClrTx/>
              <a:buSzTx/>
              <a:buFontTx/>
              <a:buNone/>
              <a:tabLst/>
              <a:defRPr/>
            </a:pPr>
            <a:endParaRPr kumimoji="0" lang="sv-SE" sz="2000" b="0"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schemeClr val="bg1"/>
                </a:solidFill>
                <a:effectLst/>
                <a:uLnTx/>
                <a:uFillTx/>
                <a:latin typeface="Arial"/>
                <a:ea typeface="+mn-ea"/>
                <a:cs typeface="+mn-cs"/>
              </a:rPr>
              <a:t>2023-2027</a:t>
            </a:r>
          </a:p>
        </p:txBody>
      </p:sp>
      <p:sp>
        <p:nvSpPr>
          <p:cNvPr id="9" name="Frihandsfigur: Form 8">
            <a:extLst>
              <a:ext uri="{FF2B5EF4-FFF2-40B4-BE49-F238E27FC236}">
                <a16:creationId xmlns:a16="http://schemas.microsoft.com/office/drawing/2014/main" id="{0CE6631E-90DE-B523-A096-BB5C02DC2F6D}"/>
              </a:ext>
            </a:extLst>
          </p:cNvPr>
          <p:cNvSpPr/>
          <p:nvPr/>
        </p:nvSpPr>
        <p:spPr>
          <a:xfrm rot="17690383">
            <a:off x="3463961" y="3074328"/>
            <a:ext cx="1376560" cy="25726"/>
          </a:xfrm>
          <a:custGeom>
            <a:avLst/>
            <a:gdLst>
              <a:gd name="connsiteX0" fmla="*/ 0 w 1376560"/>
              <a:gd name="connsiteY0" fmla="*/ 12863 h 25726"/>
              <a:gd name="connsiteX1" fmla="*/ 1376560 w 1376560"/>
              <a:gd name="connsiteY1" fmla="*/ 12863 h 25726"/>
            </a:gdLst>
            <a:ahLst/>
            <a:cxnLst>
              <a:cxn ang="0">
                <a:pos x="connsiteX0" y="connsiteY0"/>
              </a:cxn>
              <a:cxn ang="0">
                <a:pos x="connsiteX1" y="connsiteY1"/>
              </a:cxn>
            </a:cxnLst>
            <a:rect l="l" t="t" r="r" b="b"/>
            <a:pathLst>
              <a:path w="1376560" h="25726">
                <a:moveTo>
                  <a:pt x="0" y="12863"/>
                </a:moveTo>
                <a:lnTo>
                  <a:pt x="1376560" y="12863"/>
                </a:lnTo>
              </a:path>
            </a:pathLst>
          </a:custGeom>
          <a:noFill/>
          <a:ln w="28575">
            <a:solidFill>
              <a:schemeClr val="accent5"/>
            </a:solidFill>
            <a:headEnd type="none" w="med" len="med"/>
            <a:tailEnd type="triangle" w="med" len="med"/>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66566" tIns="-21551" rIns="666565" bIns="-2155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sv-SE" sz="500" b="0" i="0" u="none" strike="noStrike" kern="1200" cap="none" spc="0" normalizeH="0" baseline="0" noProof="0">
              <a:ln>
                <a:noFill/>
              </a:ln>
              <a:solidFill>
                <a:schemeClr val="bg1"/>
              </a:solidFill>
              <a:effectLst/>
              <a:uLnTx/>
              <a:uFillTx/>
              <a:latin typeface="Arial"/>
              <a:ea typeface="+mn-ea"/>
              <a:cs typeface="+mn-cs"/>
            </a:endParaRPr>
          </a:p>
        </p:txBody>
      </p:sp>
      <p:sp>
        <p:nvSpPr>
          <p:cNvPr id="10" name="Frihandsfigur: Form 9">
            <a:extLst>
              <a:ext uri="{FF2B5EF4-FFF2-40B4-BE49-F238E27FC236}">
                <a16:creationId xmlns:a16="http://schemas.microsoft.com/office/drawing/2014/main" id="{7415809C-1A9E-30AB-2BFB-7CC010603E2A}"/>
              </a:ext>
            </a:extLst>
          </p:cNvPr>
          <p:cNvSpPr/>
          <p:nvPr/>
        </p:nvSpPr>
        <p:spPr>
          <a:xfrm>
            <a:off x="4441375" y="1964953"/>
            <a:ext cx="2234615" cy="995266"/>
          </a:xfrm>
          <a:custGeom>
            <a:avLst/>
            <a:gdLst>
              <a:gd name="connsiteX0" fmla="*/ 0 w 2234615"/>
              <a:gd name="connsiteY0" fmla="*/ 99527 h 995266"/>
              <a:gd name="connsiteX1" fmla="*/ 99527 w 2234615"/>
              <a:gd name="connsiteY1" fmla="*/ 0 h 995266"/>
              <a:gd name="connsiteX2" fmla="*/ 2135088 w 2234615"/>
              <a:gd name="connsiteY2" fmla="*/ 0 h 995266"/>
              <a:gd name="connsiteX3" fmla="*/ 2234615 w 2234615"/>
              <a:gd name="connsiteY3" fmla="*/ 99527 h 995266"/>
              <a:gd name="connsiteX4" fmla="*/ 2234615 w 2234615"/>
              <a:gd name="connsiteY4" fmla="*/ 895739 h 995266"/>
              <a:gd name="connsiteX5" fmla="*/ 2135088 w 2234615"/>
              <a:gd name="connsiteY5" fmla="*/ 995266 h 995266"/>
              <a:gd name="connsiteX6" fmla="*/ 99527 w 2234615"/>
              <a:gd name="connsiteY6" fmla="*/ 995266 h 995266"/>
              <a:gd name="connsiteX7" fmla="*/ 0 w 2234615"/>
              <a:gd name="connsiteY7" fmla="*/ 895739 h 995266"/>
              <a:gd name="connsiteX8" fmla="*/ 0 w 2234615"/>
              <a:gd name="connsiteY8" fmla="*/ 99527 h 99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615" h="995266">
                <a:moveTo>
                  <a:pt x="0" y="99527"/>
                </a:moveTo>
                <a:cubicBezTo>
                  <a:pt x="0" y="44560"/>
                  <a:pt x="44560" y="0"/>
                  <a:pt x="99527" y="0"/>
                </a:cubicBezTo>
                <a:lnTo>
                  <a:pt x="2135088" y="0"/>
                </a:lnTo>
                <a:cubicBezTo>
                  <a:pt x="2190055" y="0"/>
                  <a:pt x="2234615" y="44560"/>
                  <a:pt x="2234615" y="99527"/>
                </a:cubicBezTo>
                <a:lnTo>
                  <a:pt x="2234615" y="895739"/>
                </a:lnTo>
                <a:cubicBezTo>
                  <a:pt x="2234615" y="950706"/>
                  <a:pt x="2190055" y="995266"/>
                  <a:pt x="2135088" y="995266"/>
                </a:cubicBezTo>
                <a:lnTo>
                  <a:pt x="99527" y="995266"/>
                </a:lnTo>
                <a:cubicBezTo>
                  <a:pt x="44560" y="995266"/>
                  <a:pt x="0" y="950706"/>
                  <a:pt x="0" y="895739"/>
                </a:cubicBezTo>
                <a:lnTo>
                  <a:pt x="0" y="99527"/>
                </a:lnTo>
                <a:close/>
              </a:path>
            </a:pathLst>
          </a:custGeom>
          <a:solidFill>
            <a:schemeClr val="accent3"/>
          </a:solidFill>
          <a:ln w="3810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850" tIns="41850" rIns="41850" bIns="4185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schemeClr val="bg1"/>
                </a:solidFill>
                <a:effectLst/>
                <a:uLnTx/>
                <a:uFillTx/>
                <a:latin typeface="Arial"/>
                <a:ea typeface="+mn-ea"/>
                <a:cs typeface="+mn-cs"/>
              </a:rPr>
              <a:t>Chips for </a:t>
            </a:r>
            <a:r>
              <a:rPr kumimoji="0" lang="sv-SE" sz="2000" b="0" i="0" u="none" strike="noStrike" kern="1200" cap="none" spc="0" normalizeH="0" baseline="0" noProof="0" err="1">
                <a:ln>
                  <a:noFill/>
                </a:ln>
                <a:solidFill>
                  <a:schemeClr val="bg1"/>
                </a:solidFill>
                <a:effectLst/>
                <a:uLnTx/>
                <a:uFillTx/>
                <a:latin typeface="Arial"/>
                <a:ea typeface="+mn-ea"/>
                <a:cs typeface="+mn-cs"/>
              </a:rPr>
              <a:t>Europe</a:t>
            </a:r>
            <a:r>
              <a:rPr kumimoji="0" lang="sv-SE" sz="2000" b="0" i="0" u="none" strike="noStrike" kern="1200" cap="none" spc="0" normalizeH="0" baseline="0" noProof="0">
                <a:ln>
                  <a:noFill/>
                </a:ln>
                <a:solidFill>
                  <a:schemeClr val="bg1"/>
                </a:solidFill>
                <a:effectLst/>
                <a:uLnTx/>
                <a:uFillTx/>
                <a:latin typeface="Arial"/>
                <a:ea typeface="+mn-ea"/>
                <a:cs typeface="+mn-cs"/>
              </a:rPr>
              <a:t> Initiative</a:t>
            </a:r>
          </a:p>
        </p:txBody>
      </p:sp>
      <p:sp>
        <p:nvSpPr>
          <p:cNvPr id="15" name="Frihandsfigur: Form 14">
            <a:extLst>
              <a:ext uri="{FF2B5EF4-FFF2-40B4-BE49-F238E27FC236}">
                <a16:creationId xmlns:a16="http://schemas.microsoft.com/office/drawing/2014/main" id="{08D3DD36-B307-FD7B-4E09-288A4DEF13B2}"/>
              </a:ext>
            </a:extLst>
          </p:cNvPr>
          <p:cNvSpPr/>
          <p:nvPr/>
        </p:nvSpPr>
        <p:spPr>
          <a:xfrm rot="17363737">
            <a:off x="6045329" y="1559080"/>
            <a:ext cx="1888459" cy="25726"/>
          </a:xfrm>
          <a:custGeom>
            <a:avLst/>
            <a:gdLst>
              <a:gd name="connsiteX0" fmla="*/ 0 w 1888459"/>
              <a:gd name="connsiteY0" fmla="*/ 12863 h 25726"/>
              <a:gd name="connsiteX1" fmla="*/ 1888459 w 1888459"/>
              <a:gd name="connsiteY1" fmla="*/ 12863 h 25726"/>
            </a:gdLst>
            <a:ahLst/>
            <a:cxnLst>
              <a:cxn ang="0">
                <a:pos x="connsiteX0" y="connsiteY0"/>
              </a:cxn>
              <a:cxn ang="0">
                <a:pos x="connsiteX1" y="connsiteY1"/>
              </a:cxn>
            </a:cxnLst>
            <a:rect l="l" t="t" r="r" b="b"/>
            <a:pathLst>
              <a:path w="1888459" h="25726">
                <a:moveTo>
                  <a:pt x="0" y="12863"/>
                </a:moveTo>
                <a:lnTo>
                  <a:pt x="1888459" y="12863"/>
                </a:lnTo>
              </a:path>
            </a:pathLst>
          </a:custGeom>
          <a:noFill/>
          <a:ln w="28575">
            <a:solidFill>
              <a:schemeClr val="accent5"/>
            </a:solidFill>
            <a:headEnd type="diamond" w="med" len="med"/>
            <a:tailEnd type="triangle" w="med" len="med"/>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09718" tIns="-34348" rIns="909718" bIns="-34349"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sv-SE" sz="700" b="0" i="0" u="none" strike="noStrike" kern="1200" cap="none" spc="0" normalizeH="0" baseline="0" noProof="0">
              <a:ln>
                <a:noFill/>
              </a:ln>
              <a:solidFill>
                <a:schemeClr val="bg1"/>
              </a:solidFill>
              <a:effectLst/>
              <a:uLnTx/>
              <a:uFillTx/>
              <a:latin typeface="Arial"/>
              <a:ea typeface="+mn-ea"/>
              <a:cs typeface="+mn-cs"/>
            </a:endParaRPr>
          </a:p>
        </p:txBody>
      </p:sp>
      <p:sp>
        <p:nvSpPr>
          <p:cNvPr id="16" name="Frihandsfigur: Form 15">
            <a:extLst>
              <a:ext uri="{FF2B5EF4-FFF2-40B4-BE49-F238E27FC236}">
                <a16:creationId xmlns:a16="http://schemas.microsoft.com/office/drawing/2014/main" id="{0581DE10-E09B-1FDF-5158-5391C02D4641}"/>
              </a:ext>
            </a:extLst>
          </p:cNvPr>
          <p:cNvSpPr/>
          <p:nvPr/>
        </p:nvSpPr>
        <p:spPr>
          <a:xfrm>
            <a:off x="7303126" y="294064"/>
            <a:ext cx="2234615" cy="774472"/>
          </a:xfrm>
          <a:custGeom>
            <a:avLst/>
            <a:gdLst>
              <a:gd name="connsiteX0" fmla="*/ 0 w 1548944"/>
              <a:gd name="connsiteY0" fmla="*/ 77447 h 774472"/>
              <a:gd name="connsiteX1" fmla="*/ 77447 w 1548944"/>
              <a:gd name="connsiteY1" fmla="*/ 0 h 774472"/>
              <a:gd name="connsiteX2" fmla="*/ 1471497 w 1548944"/>
              <a:gd name="connsiteY2" fmla="*/ 0 h 774472"/>
              <a:gd name="connsiteX3" fmla="*/ 1548944 w 1548944"/>
              <a:gd name="connsiteY3" fmla="*/ 77447 h 774472"/>
              <a:gd name="connsiteX4" fmla="*/ 1548944 w 1548944"/>
              <a:gd name="connsiteY4" fmla="*/ 697025 h 774472"/>
              <a:gd name="connsiteX5" fmla="*/ 1471497 w 1548944"/>
              <a:gd name="connsiteY5" fmla="*/ 774472 h 774472"/>
              <a:gd name="connsiteX6" fmla="*/ 77447 w 1548944"/>
              <a:gd name="connsiteY6" fmla="*/ 774472 h 774472"/>
              <a:gd name="connsiteX7" fmla="*/ 0 w 1548944"/>
              <a:gd name="connsiteY7" fmla="*/ 697025 h 774472"/>
              <a:gd name="connsiteX8" fmla="*/ 0 w 1548944"/>
              <a:gd name="connsiteY8" fmla="*/ 77447 h 7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44" h="774472">
                <a:moveTo>
                  <a:pt x="0" y="77447"/>
                </a:moveTo>
                <a:cubicBezTo>
                  <a:pt x="0" y="34674"/>
                  <a:pt x="34674" y="0"/>
                  <a:pt x="77447" y="0"/>
                </a:cubicBezTo>
                <a:lnTo>
                  <a:pt x="1471497" y="0"/>
                </a:lnTo>
                <a:cubicBezTo>
                  <a:pt x="1514270" y="0"/>
                  <a:pt x="1548944" y="34674"/>
                  <a:pt x="1548944" y="77447"/>
                </a:cubicBezTo>
                <a:lnTo>
                  <a:pt x="1548944" y="697025"/>
                </a:lnTo>
                <a:cubicBezTo>
                  <a:pt x="1548944" y="739798"/>
                  <a:pt x="1514270" y="774472"/>
                  <a:pt x="1471497" y="774472"/>
                </a:cubicBezTo>
                <a:lnTo>
                  <a:pt x="77447" y="774472"/>
                </a:lnTo>
                <a:cubicBezTo>
                  <a:pt x="34674" y="774472"/>
                  <a:pt x="0" y="739798"/>
                  <a:pt x="0" y="697025"/>
                </a:cubicBezTo>
                <a:lnTo>
                  <a:pt x="0" y="77447"/>
                </a:lnTo>
                <a:close/>
              </a:path>
            </a:pathLst>
          </a:custGeom>
          <a:solidFill>
            <a:schemeClr val="accent2">
              <a:lumMod val="40000"/>
              <a:lumOff val="60000"/>
            </a:schemeClr>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44" tIns="32844" rIns="32844" bIns="3284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chemeClr val="accent2">
                    <a:lumMod val="50000"/>
                  </a:schemeClr>
                </a:solidFill>
                <a:effectLst/>
                <a:uLnTx/>
                <a:uFillTx/>
                <a:latin typeface="Arial"/>
                <a:ea typeface="+mn-ea"/>
                <a:cs typeface="+mn-cs"/>
              </a:rPr>
              <a:t>Pilot </a:t>
            </a:r>
            <a:r>
              <a:rPr kumimoji="0" lang="sv-SE" sz="1600" b="0" i="0" u="none" strike="noStrike" kern="1200" cap="none" spc="0" normalizeH="0" baseline="0" noProof="0" dirty="0" err="1">
                <a:ln>
                  <a:noFill/>
                </a:ln>
                <a:solidFill>
                  <a:schemeClr val="accent2">
                    <a:lumMod val="50000"/>
                  </a:schemeClr>
                </a:solidFill>
                <a:effectLst/>
                <a:uLnTx/>
                <a:uFillTx/>
                <a:latin typeface="Arial"/>
                <a:ea typeface="+mn-ea"/>
                <a:cs typeface="+mn-cs"/>
              </a:rPr>
              <a:t>lines</a:t>
            </a:r>
            <a:endParaRPr kumimoji="0" lang="sv-SE" sz="1600" b="0" i="0" u="none" strike="noStrike" kern="1200" cap="none" spc="0" normalizeH="0" baseline="0" noProof="0" dirty="0">
              <a:ln>
                <a:noFill/>
              </a:ln>
              <a:solidFill>
                <a:schemeClr val="accent2">
                  <a:lumMod val="50000"/>
                </a:schemeClr>
              </a:solidFill>
              <a:effectLst/>
              <a:uLnTx/>
              <a:uFillTx/>
              <a:latin typeface="Arial"/>
              <a:ea typeface="+mn-ea"/>
              <a:cs typeface="+mn-cs"/>
            </a:endParaRPr>
          </a:p>
          <a:p>
            <a:pPr marL="0" marR="0" lvl="0" indent="0" algn="ctr" defTabSz="711200" rtl="0" eaLnBrk="1" fontAlgn="auto" latinLnBrk="0" hangingPunct="1">
              <a:lnSpc>
                <a:spcPct val="90000"/>
              </a:lnSpc>
              <a:spcBef>
                <a:spcPct val="0"/>
              </a:spcBef>
              <a:spcAft>
                <a:spcPct val="35000"/>
              </a:spcAft>
              <a:buClrTx/>
              <a:buSzTx/>
              <a:buFontTx/>
              <a:buNone/>
              <a:tabLst/>
              <a:defRPr/>
            </a:pPr>
            <a:r>
              <a:rPr lang="sv-SE" sz="1600" dirty="0">
                <a:solidFill>
                  <a:schemeClr val="accent2">
                    <a:lumMod val="50000"/>
                  </a:schemeClr>
                </a:solidFill>
                <a:latin typeface="Arial"/>
              </a:rPr>
              <a:t>(start 2024)</a:t>
            </a:r>
            <a:endParaRPr kumimoji="0" lang="sv-SE" sz="1600" b="0" i="0" u="none" strike="noStrike" kern="1200" cap="none" spc="0" normalizeH="0" baseline="0" noProof="0" dirty="0">
              <a:ln>
                <a:noFill/>
              </a:ln>
              <a:solidFill>
                <a:schemeClr val="accent2">
                  <a:lumMod val="50000"/>
                </a:schemeClr>
              </a:solidFill>
              <a:effectLst/>
              <a:uLnTx/>
              <a:uFillTx/>
              <a:latin typeface="Arial"/>
              <a:ea typeface="+mn-ea"/>
              <a:cs typeface="+mn-cs"/>
            </a:endParaRPr>
          </a:p>
        </p:txBody>
      </p:sp>
      <p:sp>
        <p:nvSpPr>
          <p:cNvPr id="17" name="Frihandsfigur: Form 16">
            <a:extLst>
              <a:ext uri="{FF2B5EF4-FFF2-40B4-BE49-F238E27FC236}">
                <a16:creationId xmlns:a16="http://schemas.microsoft.com/office/drawing/2014/main" id="{E0C6A4BD-68DF-EEC5-EE93-B52ABD534301}"/>
              </a:ext>
            </a:extLst>
          </p:cNvPr>
          <p:cNvSpPr/>
          <p:nvPr/>
        </p:nvSpPr>
        <p:spPr>
          <a:xfrm rot="18309053">
            <a:off x="6444916" y="2004401"/>
            <a:ext cx="1089286" cy="25726"/>
          </a:xfrm>
          <a:custGeom>
            <a:avLst/>
            <a:gdLst>
              <a:gd name="connsiteX0" fmla="*/ 0 w 1089286"/>
              <a:gd name="connsiteY0" fmla="*/ 12863 h 25726"/>
              <a:gd name="connsiteX1" fmla="*/ 1089286 w 1089286"/>
              <a:gd name="connsiteY1" fmla="*/ 12863 h 25726"/>
            </a:gdLst>
            <a:ahLst/>
            <a:cxnLst>
              <a:cxn ang="0">
                <a:pos x="connsiteX0" y="connsiteY0"/>
              </a:cxn>
              <a:cxn ang="0">
                <a:pos x="connsiteX1" y="connsiteY1"/>
              </a:cxn>
            </a:cxnLst>
            <a:rect l="l" t="t" r="r" b="b"/>
            <a:pathLst>
              <a:path w="1089286" h="25726">
                <a:moveTo>
                  <a:pt x="0" y="12863"/>
                </a:moveTo>
                <a:lnTo>
                  <a:pt x="1089286" y="12863"/>
                </a:lnTo>
              </a:path>
            </a:pathLst>
          </a:custGeom>
          <a:noFill/>
          <a:ln w="28575">
            <a:solidFill>
              <a:schemeClr val="accent5"/>
            </a:solidFill>
            <a:headEnd type="diamond" w="med" len="med"/>
            <a:tailEnd type="triangle" w="med" len="med"/>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30110" tIns="-14369" rIns="530111" bIns="-1437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sv-SE" sz="500" b="0" i="0" u="none" strike="noStrike" kern="1200" cap="none" spc="0" normalizeH="0" baseline="0" noProof="0">
              <a:ln>
                <a:noFill/>
              </a:ln>
              <a:solidFill>
                <a:schemeClr val="bg1"/>
              </a:solidFill>
              <a:effectLst/>
              <a:uLnTx/>
              <a:uFillTx/>
              <a:latin typeface="Arial"/>
              <a:ea typeface="+mn-ea"/>
              <a:cs typeface="+mn-cs"/>
            </a:endParaRPr>
          </a:p>
        </p:txBody>
      </p:sp>
      <p:sp>
        <p:nvSpPr>
          <p:cNvPr id="18" name="Frihandsfigur: Form 17">
            <a:extLst>
              <a:ext uri="{FF2B5EF4-FFF2-40B4-BE49-F238E27FC236}">
                <a16:creationId xmlns:a16="http://schemas.microsoft.com/office/drawing/2014/main" id="{9DA9C5B2-5011-AA43-8885-396F54A017ED}"/>
              </a:ext>
            </a:extLst>
          </p:cNvPr>
          <p:cNvSpPr/>
          <p:nvPr/>
        </p:nvSpPr>
        <p:spPr>
          <a:xfrm>
            <a:off x="7303127" y="1184707"/>
            <a:ext cx="2234614" cy="774472"/>
          </a:xfrm>
          <a:custGeom>
            <a:avLst/>
            <a:gdLst>
              <a:gd name="connsiteX0" fmla="*/ 0 w 1548944"/>
              <a:gd name="connsiteY0" fmla="*/ 77447 h 774472"/>
              <a:gd name="connsiteX1" fmla="*/ 77447 w 1548944"/>
              <a:gd name="connsiteY1" fmla="*/ 0 h 774472"/>
              <a:gd name="connsiteX2" fmla="*/ 1471497 w 1548944"/>
              <a:gd name="connsiteY2" fmla="*/ 0 h 774472"/>
              <a:gd name="connsiteX3" fmla="*/ 1548944 w 1548944"/>
              <a:gd name="connsiteY3" fmla="*/ 77447 h 774472"/>
              <a:gd name="connsiteX4" fmla="*/ 1548944 w 1548944"/>
              <a:gd name="connsiteY4" fmla="*/ 697025 h 774472"/>
              <a:gd name="connsiteX5" fmla="*/ 1471497 w 1548944"/>
              <a:gd name="connsiteY5" fmla="*/ 774472 h 774472"/>
              <a:gd name="connsiteX6" fmla="*/ 77447 w 1548944"/>
              <a:gd name="connsiteY6" fmla="*/ 774472 h 774472"/>
              <a:gd name="connsiteX7" fmla="*/ 0 w 1548944"/>
              <a:gd name="connsiteY7" fmla="*/ 697025 h 774472"/>
              <a:gd name="connsiteX8" fmla="*/ 0 w 1548944"/>
              <a:gd name="connsiteY8" fmla="*/ 77447 h 7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44" h="774472">
                <a:moveTo>
                  <a:pt x="0" y="77447"/>
                </a:moveTo>
                <a:cubicBezTo>
                  <a:pt x="0" y="34674"/>
                  <a:pt x="34674" y="0"/>
                  <a:pt x="77447" y="0"/>
                </a:cubicBezTo>
                <a:lnTo>
                  <a:pt x="1471497" y="0"/>
                </a:lnTo>
                <a:cubicBezTo>
                  <a:pt x="1514270" y="0"/>
                  <a:pt x="1548944" y="34674"/>
                  <a:pt x="1548944" y="77447"/>
                </a:cubicBezTo>
                <a:lnTo>
                  <a:pt x="1548944" y="697025"/>
                </a:lnTo>
                <a:cubicBezTo>
                  <a:pt x="1548944" y="739798"/>
                  <a:pt x="1514270" y="774472"/>
                  <a:pt x="1471497" y="774472"/>
                </a:cubicBezTo>
                <a:lnTo>
                  <a:pt x="77447" y="774472"/>
                </a:lnTo>
                <a:cubicBezTo>
                  <a:pt x="34674" y="774472"/>
                  <a:pt x="0" y="739798"/>
                  <a:pt x="0" y="697025"/>
                </a:cubicBezTo>
                <a:lnTo>
                  <a:pt x="0" y="77447"/>
                </a:lnTo>
                <a:close/>
              </a:path>
            </a:pathLst>
          </a:custGeom>
          <a:solidFill>
            <a:schemeClr val="accent3"/>
          </a:solidFill>
          <a:ln w="3810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844" tIns="32844" rIns="32844" bIns="32844" numCol="1" spcCol="1270" anchor="ctr" anchorCtr="0">
            <a:noAutofit/>
          </a:bodyPr>
          <a:lstStyle/>
          <a:p>
            <a:pPr algn="ctr" defTabSz="711200">
              <a:lnSpc>
                <a:spcPct val="90000"/>
              </a:lnSpc>
              <a:spcBef>
                <a:spcPct val="0"/>
              </a:spcBef>
              <a:spcAft>
                <a:spcPct val="35000"/>
              </a:spcAft>
              <a:defRPr/>
            </a:pPr>
            <a:r>
              <a:rPr kumimoji="0" lang="sv-SE" sz="1600" b="0" i="0" u="none" strike="noStrike" kern="1200" cap="none" spc="0" normalizeH="0" baseline="0" noProof="0" dirty="0">
                <a:ln>
                  <a:noFill/>
                </a:ln>
                <a:solidFill>
                  <a:schemeClr val="bg1"/>
                </a:solidFill>
                <a:effectLst/>
                <a:uLnTx/>
                <a:uFillTx/>
                <a:latin typeface="Arial"/>
                <a:ea typeface="+mn-ea"/>
                <a:cs typeface="+mn-cs"/>
              </a:rPr>
              <a:t>Quantum </a:t>
            </a:r>
            <a:r>
              <a:rPr lang="sv-SE" sz="1600" dirty="0">
                <a:solidFill>
                  <a:schemeClr val="bg1"/>
                </a:solidFill>
                <a:latin typeface="Arial"/>
              </a:rPr>
              <a:t>pilot </a:t>
            </a:r>
            <a:r>
              <a:rPr lang="sv-SE" sz="1600" dirty="0" err="1">
                <a:solidFill>
                  <a:schemeClr val="bg1"/>
                </a:solidFill>
                <a:latin typeface="Arial"/>
              </a:rPr>
              <a:t>lines</a:t>
            </a:r>
            <a:r>
              <a:rPr lang="sv-SE" sz="1600" dirty="0">
                <a:solidFill>
                  <a:schemeClr val="bg1"/>
                </a:solidFill>
                <a:latin typeface="Arial"/>
              </a:rPr>
              <a:t> (start 2025-2026)</a:t>
            </a:r>
            <a:endParaRPr kumimoji="0" lang="sv-SE" sz="1600" b="0" i="0" u="none" strike="noStrike" kern="1200" cap="none" spc="0" normalizeH="0" baseline="0" noProof="0" dirty="0">
              <a:ln>
                <a:noFill/>
              </a:ln>
              <a:solidFill>
                <a:schemeClr val="bg1"/>
              </a:solidFill>
              <a:effectLst/>
              <a:uLnTx/>
              <a:uFillTx/>
              <a:latin typeface="Arial"/>
              <a:ea typeface="+mn-ea"/>
              <a:cs typeface="+mn-cs"/>
            </a:endParaRPr>
          </a:p>
        </p:txBody>
      </p:sp>
      <p:sp>
        <p:nvSpPr>
          <p:cNvPr id="19" name="Frihandsfigur: Form 18">
            <a:extLst>
              <a:ext uri="{FF2B5EF4-FFF2-40B4-BE49-F238E27FC236}">
                <a16:creationId xmlns:a16="http://schemas.microsoft.com/office/drawing/2014/main" id="{64DF49D5-C910-E0E2-0F92-74456FD6C43C}"/>
              </a:ext>
            </a:extLst>
          </p:cNvPr>
          <p:cNvSpPr/>
          <p:nvPr/>
        </p:nvSpPr>
        <p:spPr>
          <a:xfrm>
            <a:off x="6675991" y="2449723"/>
            <a:ext cx="627136" cy="25726"/>
          </a:xfrm>
          <a:custGeom>
            <a:avLst/>
            <a:gdLst>
              <a:gd name="connsiteX0" fmla="*/ 0 w 627136"/>
              <a:gd name="connsiteY0" fmla="*/ 12863 h 25726"/>
              <a:gd name="connsiteX1" fmla="*/ 627136 w 627136"/>
              <a:gd name="connsiteY1" fmla="*/ 12863 h 25726"/>
            </a:gdLst>
            <a:ahLst/>
            <a:cxnLst>
              <a:cxn ang="0">
                <a:pos x="connsiteX0" y="connsiteY0"/>
              </a:cxn>
              <a:cxn ang="0">
                <a:pos x="connsiteX1" y="connsiteY1"/>
              </a:cxn>
            </a:cxnLst>
            <a:rect l="l" t="t" r="r" b="b"/>
            <a:pathLst>
              <a:path w="627136" h="25726">
                <a:moveTo>
                  <a:pt x="0" y="12863"/>
                </a:moveTo>
                <a:lnTo>
                  <a:pt x="627136" y="12863"/>
                </a:lnTo>
              </a:path>
            </a:pathLst>
          </a:custGeom>
          <a:noFill/>
          <a:ln w="28575">
            <a:solidFill>
              <a:schemeClr val="accent5"/>
            </a:solidFill>
            <a:headEnd type="diamond" w="med" len="med"/>
            <a:tailEnd type="triangle" w="med" len="med"/>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0590" tIns="-2815" rIns="310590" bIns="-281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sv-SE" sz="500" b="0" i="0" u="none" strike="noStrike" kern="1200" cap="none" spc="0" normalizeH="0" baseline="0" noProof="0">
              <a:ln>
                <a:noFill/>
              </a:ln>
              <a:solidFill>
                <a:schemeClr val="bg1"/>
              </a:solidFill>
              <a:effectLst/>
              <a:uLnTx/>
              <a:uFillTx/>
              <a:latin typeface="Arial"/>
              <a:ea typeface="+mn-ea"/>
              <a:cs typeface="+mn-cs"/>
            </a:endParaRPr>
          </a:p>
        </p:txBody>
      </p:sp>
      <p:sp>
        <p:nvSpPr>
          <p:cNvPr id="20" name="Frihandsfigur: Form 19">
            <a:extLst>
              <a:ext uri="{FF2B5EF4-FFF2-40B4-BE49-F238E27FC236}">
                <a16:creationId xmlns:a16="http://schemas.microsoft.com/office/drawing/2014/main" id="{A01134C7-7A17-A956-A858-41357F688206}"/>
              </a:ext>
            </a:extLst>
          </p:cNvPr>
          <p:cNvSpPr/>
          <p:nvPr/>
        </p:nvSpPr>
        <p:spPr>
          <a:xfrm>
            <a:off x="7303126" y="2075350"/>
            <a:ext cx="2216351" cy="774472"/>
          </a:xfrm>
          <a:custGeom>
            <a:avLst/>
            <a:gdLst>
              <a:gd name="connsiteX0" fmla="*/ 0 w 1548944"/>
              <a:gd name="connsiteY0" fmla="*/ 77447 h 774472"/>
              <a:gd name="connsiteX1" fmla="*/ 77447 w 1548944"/>
              <a:gd name="connsiteY1" fmla="*/ 0 h 774472"/>
              <a:gd name="connsiteX2" fmla="*/ 1471497 w 1548944"/>
              <a:gd name="connsiteY2" fmla="*/ 0 h 774472"/>
              <a:gd name="connsiteX3" fmla="*/ 1548944 w 1548944"/>
              <a:gd name="connsiteY3" fmla="*/ 77447 h 774472"/>
              <a:gd name="connsiteX4" fmla="*/ 1548944 w 1548944"/>
              <a:gd name="connsiteY4" fmla="*/ 697025 h 774472"/>
              <a:gd name="connsiteX5" fmla="*/ 1471497 w 1548944"/>
              <a:gd name="connsiteY5" fmla="*/ 774472 h 774472"/>
              <a:gd name="connsiteX6" fmla="*/ 77447 w 1548944"/>
              <a:gd name="connsiteY6" fmla="*/ 774472 h 774472"/>
              <a:gd name="connsiteX7" fmla="*/ 0 w 1548944"/>
              <a:gd name="connsiteY7" fmla="*/ 697025 h 774472"/>
              <a:gd name="connsiteX8" fmla="*/ 0 w 1548944"/>
              <a:gd name="connsiteY8" fmla="*/ 77447 h 7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44" h="774472">
                <a:moveTo>
                  <a:pt x="0" y="77447"/>
                </a:moveTo>
                <a:cubicBezTo>
                  <a:pt x="0" y="34674"/>
                  <a:pt x="34674" y="0"/>
                  <a:pt x="77447" y="0"/>
                </a:cubicBezTo>
                <a:lnTo>
                  <a:pt x="1471497" y="0"/>
                </a:lnTo>
                <a:cubicBezTo>
                  <a:pt x="1514270" y="0"/>
                  <a:pt x="1548944" y="34674"/>
                  <a:pt x="1548944" y="77447"/>
                </a:cubicBezTo>
                <a:lnTo>
                  <a:pt x="1548944" y="697025"/>
                </a:lnTo>
                <a:cubicBezTo>
                  <a:pt x="1548944" y="739798"/>
                  <a:pt x="1514270" y="774472"/>
                  <a:pt x="1471497" y="774472"/>
                </a:cubicBezTo>
                <a:lnTo>
                  <a:pt x="77447" y="774472"/>
                </a:lnTo>
                <a:cubicBezTo>
                  <a:pt x="34674" y="774472"/>
                  <a:pt x="0" y="739798"/>
                  <a:pt x="0" y="697025"/>
                </a:cubicBezTo>
                <a:lnTo>
                  <a:pt x="0" y="77447"/>
                </a:lnTo>
                <a:close/>
              </a:path>
            </a:pathLst>
          </a:custGeom>
          <a:solidFill>
            <a:schemeClr val="accent2">
              <a:lumMod val="40000"/>
              <a:lumOff val="60000"/>
            </a:schemeClr>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44" tIns="32844" rIns="32844" bIns="32844" numCol="1" spcCol="1270" anchor="ctr" anchorCtr="0">
            <a:noAutofit/>
          </a:bodyPr>
          <a:lstStyle/>
          <a:p>
            <a:pPr algn="ctr" defTabSz="711200">
              <a:lnSpc>
                <a:spcPct val="90000"/>
              </a:lnSpc>
              <a:spcBef>
                <a:spcPct val="0"/>
              </a:spcBef>
              <a:spcAft>
                <a:spcPct val="35000"/>
              </a:spcAft>
            </a:pPr>
            <a:r>
              <a:rPr lang="sv-SE" sz="1600" dirty="0" err="1">
                <a:solidFill>
                  <a:schemeClr val="accent2">
                    <a:lumMod val="50000"/>
                  </a:schemeClr>
                </a:solidFill>
                <a:latin typeface="Arial"/>
              </a:rPr>
              <a:t>Competence</a:t>
            </a:r>
            <a:r>
              <a:rPr lang="sv-SE" sz="1600" dirty="0">
                <a:solidFill>
                  <a:schemeClr val="accent2">
                    <a:lumMod val="50000"/>
                  </a:schemeClr>
                </a:solidFill>
                <a:latin typeface="Arial"/>
              </a:rPr>
              <a:t> Centres</a:t>
            </a:r>
          </a:p>
          <a:p>
            <a:pPr algn="ctr" defTabSz="711200">
              <a:lnSpc>
                <a:spcPct val="90000"/>
              </a:lnSpc>
              <a:spcBef>
                <a:spcPct val="0"/>
              </a:spcBef>
              <a:spcAft>
                <a:spcPct val="35000"/>
              </a:spcAft>
            </a:pPr>
            <a:r>
              <a:rPr lang="sv-SE" sz="1600" dirty="0">
                <a:solidFill>
                  <a:schemeClr val="accent2">
                    <a:lumMod val="50000"/>
                  </a:schemeClr>
                </a:solidFill>
                <a:latin typeface="Arial"/>
              </a:rPr>
              <a:t>(start 2024)</a:t>
            </a:r>
          </a:p>
        </p:txBody>
      </p:sp>
      <p:sp>
        <p:nvSpPr>
          <p:cNvPr id="21" name="Frihandsfigur: Form 20">
            <a:extLst>
              <a:ext uri="{FF2B5EF4-FFF2-40B4-BE49-F238E27FC236}">
                <a16:creationId xmlns:a16="http://schemas.microsoft.com/office/drawing/2014/main" id="{31CD63EF-C1F4-6BD5-96A1-994F2A578B38}"/>
              </a:ext>
            </a:extLst>
          </p:cNvPr>
          <p:cNvSpPr/>
          <p:nvPr/>
        </p:nvSpPr>
        <p:spPr>
          <a:xfrm rot="3332572">
            <a:off x="6437931" y="2901790"/>
            <a:ext cx="1096518" cy="25726"/>
          </a:xfrm>
          <a:custGeom>
            <a:avLst/>
            <a:gdLst>
              <a:gd name="connsiteX0" fmla="*/ 0 w 1096518"/>
              <a:gd name="connsiteY0" fmla="*/ 12863 h 25726"/>
              <a:gd name="connsiteX1" fmla="*/ 1096518 w 1096518"/>
              <a:gd name="connsiteY1" fmla="*/ 12863 h 25726"/>
            </a:gdLst>
            <a:ahLst/>
            <a:cxnLst>
              <a:cxn ang="0">
                <a:pos x="connsiteX0" y="connsiteY0"/>
              </a:cxn>
              <a:cxn ang="0">
                <a:pos x="connsiteX1" y="connsiteY1"/>
              </a:cxn>
            </a:cxnLst>
            <a:rect l="l" t="t" r="r" b="b"/>
            <a:pathLst>
              <a:path w="1096518" h="25726">
                <a:moveTo>
                  <a:pt x="0" y="12863"/>
                </a:moveTo>
                <a:lnTo>
                  <a:pt x="1096518" y="12863"/>
                </a:lnTo>
              </a:path>
            </a:pathLst>
          </a:custGeom>
          <a:noFill/>
          <a:ln w="28575">
            <a:solidFill>
              <a:schemeClr val="accent5"/>
            </a:solidFill>
            <a:headEnd type="diamond" w="med" len="med"/>
            <a:tailEnd type="triangle" w="med" len="med"/>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33546" tIns="-14549" rIns="533546" bIns="-1455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sv-SE" sz="500" b="0" i="0" u="none" strike="noStrike" kern="1200" cap="none" spc="0" normalizeH="0" baseline="0" noProof="0">
              <a:ln>
                <a:noFill/>
              </a:ln>
              <a:solidFill>
                <a:schemeClr val="bg1"/>
              </a:solidFill>
              <a:effectLst/>
              <a:uLnTx/>
              <a:uFillTx/>
              <a:latin typeface="Arial"/>
              <a:ea typeface="+mn-ea"/>
              <a:cs typeface="+mn-cs"/>
            </a:endParaRPr>
          </a:p>
        </p:txBody>
      </p:sp>
      <p:sp>
        <p:nvSpPr>
          <p:cNvPr id="22" name="Frihandsfigur: Form 21">
            <a:extLst>
              <a:ext uri="{FF2B5EF4-FFF2-40B4-BE49-F238E27FC236}">
                <a16:creationId xmlns:a16="http://schemas.microsoft.com/office/drawing/2014/main" id="{39CE13AB-22F5-F501-1DBD-30070EF43AF8}"/>
              </a:ext>
            </a:extLst>
          </p:cNvPr>
          <p:cNvSpPr/>
          <p:nvPr/>
        </p:nvSpPr>
        <p:spPr>
          <a:xfrm>
            <a:off x="7296389" y="2979485"/>
            <a:ext cx="2241351" cy="774472"/>
          </a:xfrm>
          <a:custGeom>
            <a:avLst/>
            <a:gdLst>
              <a:gd name="connsiteX0" fmla="*/ 0 w 1548944"/>
              <a:gd name="connsiteY0" fmla="*/ 77447 h 774472"/>
              <a:gd name="connsiteX1" fmla="*/ 77447 w 1548944"/>
              <a:gd name="connsiteY1" fmla="*/ 0 h 774472"/>
              <a:gd name="connsiteX2" fmla="*/ 1471497 w 1548944"/>
              <a:gd name="connsiteY2" fmla="*/ 0 h 774472"/>
              <a:gd name="connsiteX3" fmla="*/ 1548944 w 1548944"/>
              <a:gd name="connsiteY3" fmla="*/ 77447 h 774472"/>
              <a:gd name="connsiteX4" fmla="*/ 1548944 w 1548944"/>
              <a:gd name="connsiteY4" fmla="*/ 697025 h 774472"/>
              <a:gd name="connsiteX5" fmla="*/ 1471497 w 1548944"/>
              <a:gd name="connsiteY5" fmla="*/ 774472 h 774472"/>
              <a:gd name="connsiteX6" fmla="*/ 77447 w 1548944"/>
              <a:gd name="connsiteY6" fmla="*/ 774472 h 774472"/>
              <a:gd name="connsiteX7" fmla="*/ 0 w 1548944"/>
              <a:gd name="connsiteY7" fmla="*/ 697025 h 774472"/>
              <a:gd name="connsiteX8" fmla="*/ 0 w 1548944"/>
              <a:gd name="connsiteY8" fmla="*/ 77447 h 7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44" h="774472">
                <a:moveTo>
                  <a:pt x="0" y="77447"/>
                </a:moveTo>
                <a:cubicBezTo>
                  <a:pt x="0" y="34674"/>
                  <a:pt x="34674" y="0"/>
                  <a:pt x="77447" y="0"/>
                </a:cubicBezTo>
                <a:lnTo>
                  <a:pt x="1471497" y="0"/>
                </a:lnTo>
                <a:cubicBezTo>
                  <a:pt x="1514270" y="0"/>
                  <a:pt x="1548944" y="34674"/>
                  <a:pt x="1548944" y="77447"/>
                </a:cubicBezTo>
                <a:lnTo>
                  <a:pt x="1548944" y="697025"/>
                </a:lnTo>
                <a:cubicBezTo>
                  <a:pt x="1548944" y="739798"/>
                  <a:pt x="1514270" y="774472"/>
                  <a:pt x="1471497" y="774472"/>
                </a:cubicBezTo>
                <a:lnTo>
                  <a:pt x="77447" y="774472"/>
                </a:lnTo>
                <a:cubicBezTo>
                  <a:pt x="34674" y="774472"/>
                  <a:pt x="0" y="739798"/>
                  <a:pt x="0" y="697025"/>
                </a:cubicBezTo>
                <a:lnTo>
                  <a:pt x="0" y="77447"/>
                </a:lnTo>
                <a:close/>
              </a:path>
            </a:pathLst>
          </a:custGeom>
          <a:solidFill>
            <a:schemeClr val="accent3"/>
          </a:solidFill>
          <a:ln w="3810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844" tIns="32844" rIns="32844" bIns="3284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chemeClr val="bg1"/>
                </a:solidFill>
                <a:effectLst/>
                <a:uLnTx/>
                <a:uFillTx/>
                <a:latin typeface="Arial"/>
                <a:ea typeface="+mn-ea"/>
                <a:cs typeface="+mn-cs"/>
              </a:rPr>
              <a:t>Design </a:t>
            </a:r>
            <a:r>
              <a:rPr kumimoji="0" lang="sv-SE" sz="1600" b="0" i="0" u="none" strike="noStrike" kern="1200" cap="none" spc="0" normalizeH="0" baseline="0" noProof="0" dirty="0" err="1">
                <a:ln>
                  <a:noFill/>
                </a:ln>
                <a:solidFill>
                  <a:schemeClr val="bg1"/>
                </a:solidFill>
                <a:effectLst/>
                <a:uLnTx/>
                <a:uFillTx/>
                <a:latin typeface="Arial"/>
                <a:ea typeface="+mn-ea"/>
                <a:cs typeface="+mn-cs"/>
              </a:rPr>
              <a:t>Platform</a:t>
            </a:r>
            <a:endParaRPr kumimoji="0" lang="sv-SE" sz="1600" b="0" i="0" u="none" strike="noStrike" kern="1200" cap="none" spc="0" normalizeH="0" baseline="0" noProof="0" dirty="0">
              <a:ln>
                <a:noFill/>
              </a:ln>
              <a:solidFill>
                <a:schemeClr val="bg1"/>
              </a:solidFill>
              <a:effectLst/>
              <a:uLnTx/>
              <a:uFillTx/>
              <a:latin typeface="Arial"/>
              <a:ea typeface="+mn-ea"/>
              <a:cs typeface="+mn-cs"/>
            </a:endParaRPr>
          </a:p>
          <a:p>
            <a:pPr marL="0" marR="0" lvl="0" indent="0" algn="ctr" defTabSz="711200" rtl="0" eaLnBrk="1" fontAlgn="auto" latinLnBrk="0" hangingPunct="1">
              <a:lnSpc>
                <a:spcPct val="90000"/>
              </a:lnSpc>
              <a:spcBef>
                <a:spcPct val="0"/>
              </a:spcBef>
              <a:spcAft>
                <a:spcPct val="35000"/>
              </a:spcAft>
              <a:buClrTx/>
              <a:buSzTx/>
              <a:buFontTx/>
              <a:buNone/>
              <a:tabLst/>
              <a:defRPr/>
            </a:pPr>
            <a:r>
              <a:rPr lang="sv-SE" sz="1600" dirty="0">
                <a:solidFill>
                  <a:schemeClr val="bg1"/>
                </a:solidFill>
                <a:latin typeface="Arial"/>
              </a:rPr>
              <a:t>(start 2025)</a:t>
            </a:r>
            <a:endParaRPr kumimoji="0" lang="sv-SE" sz="1600" b="0" i="0" u="none" strike="noStrike" kern="1200" cap="none" spc="0" normalizeH="0" baseline="0" noProof="0" dirty="0">
              <a:ln>
                <a:noFill/>
              </a:ln>
              <a:solidFill>
                <a:schemeClr val="bg1"/>
              </a:solidFill>
              <a:effectLst/>
              <a:uLnTx/>
              <a:uFillTx/>
              <a:latin typeface="Arial"/>
              <a:ea typeface="+mn-ea"/>
              <a:cs typeface="+mn-cs"/>
            </a:endParaRPr>
          </a:p>
        </p:txBody>
      </p:sp>
      <p:sp>
        <p:nvSpPr>
          <p:cNvPr id="23" name="Frihandsfigur: Form 22">
            <a:extLst>
              <a:ext uri="{FF2B5EF4-FFF2-40B4-BE49-F238E27FC236}">
                <a16:creationId xmlns:a16="http://schemas.microsoft.com/office/drawing/2014/main" id="{A0D0FD22-B24C-027E-9F1A-29D15507139A}"/>
              </a:ext>
            </a:extLst>
          </p:cNvPr>
          <p:cNvSpPr/>
          <p:nvPr/>
        </p:nvSpPr>
        <p:spPr>
          <a:xfrm rot="4236263">
            <a:off x="6045329" y="3340366"/>
            <a:ext cx="1888459" cy="25726"/>
          </a:xfrm>
          <a:custGeom>
            <a:avLst/>
            <a:gdLst>
              <a:gd name="connsiteX0" fmla="*/ 0 w 1888459"/>
              <a:gd name="connsiteY0" fmla="*/ 12863 h 25726"/>
              <a:gd name="connsiteX1" fmla="*/ 1888459 w 1888459"/>
              <a:gd name="connsiteY1" fmla="*/ 12863 h 25726"/>
            </a:gdLst>
            <a:ahLst/>
            <a:cxnLst>
              <a:cxn ang="0">
                <a:pos x="connsiteX0" y="connsiteY0"/>
              </a:cxn>
              <a:cxn ang="0">
                <a:pos x="connsiteX1" y="connsiteY1"/>
              </a:cxn>
            </a:cxnLst>
            <a:rect l="l" t="t" r="r" b="b"/>
            <a:pathLst>
              <a:path w="1888459" h="25726">
                <a:moveTo>
                  <a:pt x="0" y="12863"/>
                </a:moveTo>
                <a:lnTo>
                  <a:pt x="1888459" y="12863"/>
                </a:lnTo>
              </a:path>
            </a:pathLst>
          </a:custGeom>
          <a:noFill/>
          <a:ln w="28575">
            <a:solidFill>
              <a:schemeClr val="accent5"/>
            </a:solidFill>
            <a:headEnd type="diamond" w="med" len="med"/>
            <a:tailEnd type="triangle" w="med" len="med"/>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09718" tIns="-34349" rIns="909718" bIns="-34348"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sv-SE" sz="700" b="0" i="0" u="none" strike="noStrike" kern="1200" cap="none" spc="0" normalizeH="0" baseline="0" noProof="0">
              <a:ln>
                <a:noFill/>
              </a:ln>
              <a:solidFill>
                <a:schemeClr val="bg1"/>
              </a:solidFill>
              <a:effectLst/>
              <a:uLnTx/>
              <a:uFillTx/>
              <a:latin typeface="Arial"/>
              <a:ea typeface="+mn-ea"/>
              <a:cs typeface="+mn-cs"/>
            </a:endParaRPr>
          </a:p>
        </p:txBody>
      </p:sp>
      <p:sp>
        <p:nvSpPr>
          <p:cNvPr id="24" name="Frihandsfigur: Form 23">
            <a:extLst>
              <a:ext uri="{FF2B5EF4-FFF2-40B4-BE49-F238E27FC236}">
                <a16:creationId xmlns:a16="http://schemas.microsoft.com/office/drawing/2014/main" id="{0801C872-4777-B7A1-59B8-6C00724CB5AC}"/>
              </a:ext>
            </a:extLst>
          </p:cNvPr>
          <p:cNvSpPr/>
          <p:nvPr/>
        </p:nvSpPr>
        <p:spPr>
          <a:xfrm>
            <a:off x="7303126" y="3856636"/>
            <a:ext cx="2241351" cy="774472"/>
          </a:xfrm>
          <a:custGeom>
            <a:avLst/>
            <a:gdLst>
              <a:gd name="connsiteX0" fmla="*/ 0 w 1548944"/>
              <a:gd name="connsiteY0" fmla="*/ 77447 h 774472"/>
              <a:gd name="connsiteX1" fmla="*/ 77447 w 1548944"/>
              <a:gd name="connsiteY1" fmla="*/ 0 h 774472"/>
              <a:gd name="connsiteX2" fmla="*/ 1471497 w 1548944"/>
              <a:gd name="connsiteY2" fmla="*/ 0 h 774472"/>
              <a:gd name="connsiteX3" fmla="*/ 1548944 w 1548944"/>
              <a:gd name="connsiteY3" fmla="*/ 77447 h 774472"/>
              <a:gd name="connsiteX4" fmla="*/ 1548944 w 1548944"/>
              <a:gd name="connsiteY4" fmla="*/ 697025 h 774472"/>
              <a:gd name="connsiteX5" fmla="*/ 1471497 w 1548944"/>
              <a:gd name="connsiteY5" fmla="*/ 774472 h 774472"/>
              <a:gd name="connsiteX6" fmla="*/ 77447 w 1548944"/>
              <a:gd name="connsiteY6" fmla="*/ 774472 h 774472"/>
              <a:gd name="connsiteX7" fmla="*/ 0 w 1548944"/>
              <a:gd name="connsiteY7" fmla="*/ 697025 h 774472"/>
              <a:gd name="connsiteX8" fmla="*/ 0 w 1548944"/>
              <a:gd name="connsiteY8" fmla="*/ 77447 h 7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44" h="774472">
                <a:moveTo>
                  <a:pt x="0" y="77447"/>
                </a:moveTo>
                <a:cubicBezTo>
                  <a:pt x="0" y="34674"/>
                  <a:pt x="34674" y="0"/>
                  <a:pt x="77447" y="0"/>
                </a:cubicBezTo>
                <a:lnTo>
                  <a:pt x="1471497" y="0"/>
                </a:lnTo>
                <a:cubicBezTo>
                  <a:pt x="1514270" y="0"/>
                  <a:pt x="1548944" y="34674"/>
                  <a:pt x="1548944" y="77447"/>
                </a:cubicBezTo>
                <a:lnTo>
                  <a:pt x="1548944" y="697025"/>
                </a:lnTo>
                <a:cubicBezTo>
                  <a:pt x="1548944" y="739798"/>
                  <a:pt x="1514270" y="774472"/>
                  <a:pt x="1471497" y="774472"/>
                </a:cubicBezTo>
                <a:lnTo>
                  <a:pt x="77447" y="774472"/>
                </a:lnTo>
                <a:cubicBezTo>
                  <a:pt x="34674" y="774472"/>
                  <a:pt x="0" y="739798"/>
                  <a:pt x="0" y="697025"/>
                </a:cubicBezTo>
                <a:lnTo>
                  <a:pt x="0" y="77447"/>
                </a:lnTo>
                <a:close/>
              </a:path>
            </a:pathLst>
          </a:custGeom>
          <a:solidFill>
            <a:schemeClr val="accent2">
              <a:lumMod val="40000"/>
              <a:lumOff val="60000"/>
            </a:schemeClr>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44" tIns="32844" rIns="32844" bIns="32844" numCol="1" spcCol="1270" anchor="ctr" anchorCtr="0">
            <a:noAutofit/>
          </a:bodyPr>
          <a:lstStyle/>
          <a:p>
            <a:pPr algn="ctr" defTabSz="711200">
              <a:lnSpc>
                <a:spcPct val="90000"/>
              </a:lnSpc>
              <a:spcBef>
                <a:spcPct val="0"/>
              </a:spcBef>
              <a:spcAft>
                <a:spcPct val="35000"/>
              </a:spcAft>
            </a:pPr>
            <a:r>
              <a:rPr lang="sv-SE" sz="1600" dirty="0" err="1">
                <a:solidFill>
                  <a:schemeClr val="accent2">
                    <a:lumMod val="50000"/>
                  </a:schemeClr>
                </a:solidFill>
                <a:latin typeface="Arial"/>
              </a:rPr>
              <a:t>Skills</a:t>
            </a:r>
            <a:endParaRPr lang="sv-SE" sz="1600" dirty="0">
              <a:solidFill>
                <a:schemeClr val="accent2">
                  <a:lumMod val="50000"/>
                </a:schemeClr>
              </a:solidFill>
              <a:latin typeface="Arial"/>
            </a:endParaRPr>
          </a:p>
          <a:p>
            <a:pPr algn="ctr" defTabSz="711200">
              <a:lnSpc>
                <a:spcPct val="90000"/>
              </a:lnSpc>
              <a:spcBef>
                <a:spcPct val="0"/>
              </a:spcBef>
              <a:spcAft>
                <a:spcPct val="35000"/>
              </a:spcAft>
            </a:pPr>
            <a:r>
              <a:rPr lang="sv-SE" sz="1600" dirty="0">
                <a:solidFill>
                  <a:schemeClr val="accent2">
                    <a:lumMod val="50000"/>
                  </a:schemeClr>
                </a:solidFill>
                <a:latin typeface="Arial"/>
              </a:rPr>
              <a:t>(</a:t>
            </a:r>
            <a:r>
              <a:rPr lang="sv-SE" sz="1600" dirty="0" err="1">
                <a:solidFill>
                  <a:schemeClr val="accent2">
                    <a:lumMod val="50000"/>
                  </a:schemeClr>
                </a:solidFill>
                <a:latin typeface="Arial"/>
              </a:rPr>
              <a:t>started</a:t>
            </a:r>
            <a:r>
              <a:rPr lang="sv-SE" sz="1600" dirty="0">
                <a:solidFill>
                  <a:schemeClr val="accent2">
                    <a:lumMod val="50000"/>
                  </a:schemeClr>
                </a:solidFill>
                <a:latin typeface="Arial"/>
              </a:rPr>
              <a:t> 2023)</a:t>
            </a:r>
          </a:p>
        </p:txBody>
      </p:sp>
      <p:sp>
        <p:nvSpPr>
          <p:cNvPr id="25" name="Frihandsfigur: Form 24">
            <a:extLst>
              <a:ext uri="{FF2B5EF4-FFF2-40B4-BE49-F238E27FC236}">
                <a16:creationId xmlns:a16="http://schemas.microsoft.com/office/drawing/2014/main" id="{91CA4097-DB3D-6459-5A3F-EBB306792D99}"/>
              </a:ext>
            </a:extLst>
          </p:cNvPr>
          <p:cNvSpPr/>
          <p:nvPr/>
        </p:nvSpPr>
        <p:spPr>
          <a:xfrm rot="4120719">
            <a:off x="3339679" y="4707425"/>
            <a:ext cx="1625078" cy="25726"/>
          </a:xfrm>
          <a:custGeom>
            <a:avLst/>
            <a:gdLst>
              <a:gd name="connsiteX0" fmla="*/ 0 w 1625078"/>
              <a:gd name="connsiteY0" fmla="*/ 12863 h 25726"/>
              <a:gd name="connsiteX1" fmla="*/ 1625078 w 1625078"/>
              <a:gd name="connsiteY1" fmla="*/ 12863 h 25726"/>
            </a:gdLst>
            <a:ahLst/>
            <a:cxnLst>
              <a:cxn ang="0">
                <a:pos x="connsiteX0" y="connsiteY0"/>
              </a:cxn>
              <a:cxn ang="0">
                <a:pos x="connsiteX1" y="connsiteY1"/>
              </a:cxn>
            </a:cxnLst>
            <a:rect l="l" t="t" r="r" b="b"/>
            <a:pathLst>
              <a:path w="1625078" h="25726">
                <a:moveTo>
                  <a:pt x="0" y="12863"/>
                </a:moveTo>
                <a:lnTo>
                  <a:pt x="1625078" y="12863"/>
                </a:lnTo>
              </a:path>
            </a:pathLst>
          </a:custGeom>
          <a:noFill/>
          <a:ln w="28575">
            <a:solidFill>
              <a:schemeClr val="accent5"/>
            </a:solidFill>
            <a:headEnd type="none" w="med" len="med"/>
            <a:tailEnd type="triangle" w="med" len="med"/>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84611" tIns="-27764" rIns="784613" bIns="-27764"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sv-SE" sz="600" b="0" i="0" u="none" strike="noStrike" kern="1200" cap="none" spc="0" normalizeH="0" baseline="0" noProof="0">
              <a:ln>
                <a:noFill/>
              </a:ln>
              <a:solidFill>
                <a:schemeClr val="bg1"/>
              </a:solidFill>
              <a:effectLst/>
              <a:uLnTx/>
              <a:uFillTx/>
              <a:latin typeface="Arial"/>
              <a:ea typeface="+mn-ea"/>
              <a:cs typeface="+mn-cs"/>
            </a:endParaRPr>
          </a:p>
        </p:txBody>
      </p:sp>
      <p:sp>
        <p:nvSpPr>
          <p:cNvPr id="26" name="Frihandsfigur: Form 25">
            <a:extLst>
              <a:ext uri="{FF2B5EF4-FFF2-40B4-BE49-F238E27FC236}">
                <a16:creationId xmlns:a16="http://schemas.microsoft.com/office/drawing/2014/main" id="{BAD18736-6858-2E90-982D-0AC1C0A27C49}"/>
              </a:ext>
            </a:extLst>
          </p:cNvPr>
          <p:cNvSpPr/>
          <p:nvPr/>
        </p:nvSpPr>
        <p:spPr>
          <a:xfrm>
            <a:off x="4447656" y="5089977"/>
            <a:ext cx="1548944" cy="774472"/>
          </a:xfrm>
          <a:custGeom>
            <a:avLst/>
            <a:gdLst>
              <a:gd name="connsiteX0" fmla="*/ 0 w 1548944"/>
              <a:gd name="connsiteY0" fmla="*/ 77447 h 774472"/>
              <a:gd name="connsiteX1" fmla="*/ 77447 w 1548944"/>
              <a:gd name="connsiteY1" fmla="*/ 0 h 774472"/>
              <a:gd name="connsiteX2" fmla="*/ 1471497 w 1548944"/>
              <a:gd name="connsiteY2" fmla="*/ 0 h 774472"/>
              <a:gd name="connsiteX3" fmla="*/ 1548944 w 1548944"/>
              <a:gd name="connsiteY3" fmla="*/ 77447 h 774472"/>
              <a:gd name="connsiteX4" fmla="*/ 1548944 w 1548944"/>
              <a:gd name="connsiteY4" fmla="*/ 697025 h 774472"/>
              <a:gd name="connsiteX5" fmla="*/ 1471497 w 1548944"/>
              <a:gd name="connsiteY5" fmla="*/ 774472 h 774472"/>
              <a:gd name="connsiteX6" fmla="*/ 77447 w 1548944"/>
              <a:gd name="connsiteY6" fmla="*/ 774472 h 774472"/>
              <a:gd name="connsiteX7" fmla="*/ 0 w 1548944"/>
              <a:gd name="connsiteY7" fmla="*/ 697025 h 774472"/>
              <a:gd name="connsiteX8" fmla="*/ 0 w 1548944"/>
              <a:gd name="connsiteY8" fmla="*/ 77447 h 77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44" h="774472">
                <a:moveTo>
                  <a:pt x="0" y="77447"/>
                </a:moveTo>
                <a:cubicBezTo>
                  <a:pt x="0" y="34674"/>
                  <a:pt x="34674" y="0"/>
                  <a:pt x="77447" y="0"/>
                </a:cubicBezTo>
                <a:lnTo>
                  <a:pt x="1471497" y="0"/>
                </a:lnTo>
                <a:cubicBezTo>
                  <a:pt x="1514270" y="0"/>
                  <a:pt x="1548944" y="34674"/>
                  <a:pt x="1548944" y="77447"/>
                </a:cubicBezTo>
                <a:lnTo>
                  <a:pt x="1548944" y="697025"/>
                </a:lnTo>
                <a:cubicBezTo>
                  <a:pt x="1548944" y="739798"/>
                  <a:pt x="1514270" y="774472"/>
                  <a:pt x="1471497" y="774472"/>
                </a:cubicBezTo>
                <a:lnTo>
                  <a:pt x="77447" y="774472"/>
                </a:lnTo>
                <a:cubicBezTo>
                  <a:pt x="34674" y="774472"/>
                  <a:pt x="0" y="739798"/>
                  <a:pt x="0" y="697025"/>
                </a:cubicBezTo>
                <a:lnTo>
                  <a:pt x="0" y="77447"/>
                </a:lnTo>
                <a:close/>
              </a:path>
            </a:pathLst>
          </a:custGeom>
          <a:solidFill>
            <a:srgbClr val="0066FF"/>
          </a:solidFill>
          <a:ln w="28575">
            <a:solidFill>
              <a:srgbClr val="0066FF"/>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44" tIns="32844" rIns="32844" bIns="3284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a:ln>
                  <a:noFill/>
                </a:ln>
                <a:solidFill>
                  <a:schemeClr val="bg1"/>
                </a:solidFill>
                <a:effectLst/>
                <a:uLnTx/>
                <a:uFillTx/>
                <a:latin typeface="Arial"/>
                <a:ea typeface="+mn-ea"/>
                <a:cs typeface="+mn-cs"/>
              </a:rPr>
              <a:t>Research and Innovation actions</a:t>
            </a:r>
          </a:p>
        </p:txBody>
      </p:sp>
      <p:sp>
        <p:nvSpPr>
          <p:cNvPr id="27" name="Frihandsfigur: Form 26">
            <a:extLst>
              <a:ext uri="{FF2B5EF4-FFF2-40B4-BE49-F238E27FC236}">
                <a16:creationId xmlns:a16="http://schemas.microsoft.com/office/drawing/2014/main" id="{1B063B6A-F720-6AEF-7816-35F4688E4E86}"/>
              </a:ext>
            </a:extLst>
          </p:cNvPr>
          <p:cNvSpPr/>
          <p:nvPr/>
        </p:nvSpPr>
        <p:spPr>
          <a:xfrm>
            <a:off x="5996600" y="5464350"/>
            <a:ext cx="619577" cy="25726"/>
          </a:xfrm>
          <a:custGeom>
            <a:avLst/>
            <a:gdLst>
              <a:gd name="connsiteX0" fmla="*/ 0 w 619577"/>
              <a:gd name="connsiteY0" fmla="*/ 12863 h 25726"/>
              <a:gd name="connsiteX1" fmla="*/ 619577 w 619577"/>
              <a:gd name="connsiteY1" fmla="*/ 12863 h 25726"/>
            </a:gdLst>
            <a:ahLst/>
            <a:cxnLst>
              <a:cxn ang="0">
                <a:pos x="connsiteX0" y="connsiteY0"/>
              </a:cxn>
              <a:cxn ang="0">
                <a:pos x="connsiteX1" y="connsiteY1"/>
              </a:cxn>
            </a:cxnLst>
            <a:rect l="l" t="t" r="r" b="b"/>
            <a:pathLst>
              <a:path w="619577" h="25726">
                <a:moveTo>
                  <a:pt x="0" y="12863"/>
                </a:moveTo>
                <a:lnTo>
                  <a:pt x="619577" y="12863"/>
                </a:lnTo>
              </a:path>
            </a:pathLst>
          </a:custGeom>
          <a:noFill/>
          <a:ln w="28575">
            <a:solidFill>
              <a:schemeClr val="accent5"/>
            </a:solidFill>
            <a:headEnd type="diamond" w="med" len="med"/>
            <a:tailEnd type="triangle" w="med" len="med"/>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7000" tIns="-2626" rIns="306999" bIns="-2626"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sv-SE" sz="500" b="0" i="0" u="none" strike="noStrike" kern="1200" cap="none" spc="0" normalizeH="0" baseline="0" noProof="0">
              <a:ln>
                <a:noFill/>
              </a:ln>
              <a:solidFill>
                <a:schemeClr val="bg1"/>
              </a:solidFill>
              <a:effectLst/>
              <a:uLnTx/>
              <a:uFillTx/>
              <a:latin typeface="Arial"/>
              <a:ea typeface="+mn-ea"/>
              <a:cs typeface="+mn-cs"/>
            </a:endParaRPr>
          </a:p>
        </p:txBody>
      </p:sp>
      <p:sp>
        <p:nvSpPr>
          <p:cNvPr id="28" name="Frihandsfigur: Form 27">
            <a:extLst>
              <a:ext uri="{FF2B5EF4-FFF2-40B4-BE49-F238E27FC236}">
                <a16:creationId xmlns:a16="http://schemas.microsoft.com/office/drawing/2014/main" id="{377E947C-84E9-809F-E04D-32B3B864F15B}"/>
              </a:ext>
            </a:extLst>
          </p:cNvPr>
          <p:cNvSpPr/>
          <p:nvPr/>
        </p:nvSpPr>
        <p:spPr>
          <a:xfrm>
            <a:off x="6616178" y="4998845"/>
            <a:ext cx="2496154" cy="956736"/>
          </a:xfrm>
          <a:custGeom>
            <a:avLst/>
            <a:gdLst>
              <a:gd name="connsiteX0" fmla="*/ 0 w 2496154"/>
              <a:gd name="connsiteY0" fmla="*/ 95674 h 956736"/>
              <a:gd name="connsiteX1" fmla="*/ 95674 w 2496154"/>
              <a:gd name="connsiteY1" fmla="*/ 0 h 956736"/>
              <a:gd name="connsiteX2" fmla="*/ 2400480 w 2496154"/>
              <a:gd name="connsiteY2" fmla="*/ 0 h 956736"/>
              <a:gd name="connsiteX3" fmla="*/ 2496154 w 2496154"/>
              <a:gd name="connsiteY3" fmla="*/ 95674 h 956736"/>
              <a:gd name="connsiteX4" fmla="*/ 2496154 w 2496154"/>
              <a:gd name="connsiteY4" fmla="*/ 861062 h 956736"/>
              <a:gd name="connsiteX5" fmla="*/ 2400480 w 2496154"/>
              <a:gd name="connsiteY5" fmla="*/ 956736 h 956736"/>
              <a:gd name="connsiteX6" fmla="*/ 95674 w 2496154"/>
              <a:gd name="connsiteY6" fmla="*/ 956736 h 956736"/>
              <a:gd name="connsiteX7" fmla="*/ 0 w 2496154"/>
              <a:gd name="connsiteY7" fmla="*/ 861062 h 956736"/>
              <a:gd name="connsiteX8" fmla="*/ 0 w 2496154"/>
              <a:gd name="connsiteY8" fmla="*/ 95674 h 95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6154" h="956736">
                <a:moveTo>
                  <a:pt x="0" y="95674"/>
                </a:moveTo>
                <a:cubicBezTo>
                  <a:pt x="0" y="42835"/>
                  <a:pt x="42835" y="0"/>
                  <a:pt x="95674" y="0"/>
                </a:cubicBezTo>
                <a:lnTo>
                  <a:pt x="2400480" y="0"/>
                </a:lnTo>
                <a:cubicBezTo>
                  <a:pt x="2453319" y="0"/>
                  <a:pt x="2496154" y="42835"/>
                  <a:pt x="2496154" y="95674"/>
                </a:cubicBezTo>
                <a:lnTo>
                  <a:pt x="2496154" y="861062"/>
                </a:lnTo>
                <a:cubicBezTo>
                  <a:pt x="2496154" y="913901"/>
                  <a:pt x="2453319" y="956736"/>
                  <a:pt x="2400480" y="956736"/>
                </a:cubicBezTo>
                <a:lnTo>
                  <a:pt x="95674" y="956736"/>
                </a:lnTo>
                <a:cubicBezTo>
                  <a:pt x="42835" y="956736"/>
                  <a:pt x="0" y="913901"/>
                  <a:pt x="0" y="861062"/>
                </a:cubicBezTo>
                <a:lnTo>
                  <a:pt x="0" y="95674"/>
                </a:lnTo>
                <a:close/>
              </a:path>
            </a:pathLst>
          </a:custGeom>
          <a:solidFill>
            <a:srgbClr val="0066FF"/>
          </a:solidFill>
          <a:ln w="28575">
            <a:solidFill>
              <a:srgbClr val="0066FF"/>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82" tIns="38182" rIns="38182" bIns="3818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chemeClr val="bg1"/>
                </a:solidFill>
                <a:effectLst/>
                <a:uLnTx/>
                <a:uFillTx/>
                <a:latin typeface="Arial"/>
                <a:ea typeface="+mn-ea"/>
                <a:cs typeface="+mn-cs"/>
              </a:rPr>
              <a:t>Research and innovation </a:t>
            </a:r>
            <a:r>
              <a:rPr kumimoji="0" lang="sv-SE" sz="1600" b="0" i="0" u="none" strike="noStrike" kern="1200" cap="none" spc="0" normalizeH="0" baseline="0" noProof="0" dirty="0" err="1">
                <a:ln>
                  <a:noFill/>
                </a:ln>
                <a:solidFill>
                  <a:schemeClr val="bg1"/>
                </a:solidFill>
                <a:effectLst/>
                <a:uLnTx/>
                <a:uFillTx/>
                <a:latin typeface="Arial"/>
                <a:ea typeface="+mn-ea"/>
                <a:cs typeface="+mn-cs"/>
              </a:rPr>
              <a:t>projects</a:t>
            </a:r>
            <a:r>
              <a:rPr kumimoji="0" lang="sv-SE" sz="1600" b="0" i="0" u="none" strike="noStrike" kern="1200" cap="none" spc="0" normalizeH="0" baseline="0" noProof="0" dirty="0">
                <a:ln>
                  <a:noFill/>
                </a:ln>
                <a:solidFill>
                  <a:schemeClr val="bg1"/>
                </a:solidFill>
                <a:effectLst/>
                <a:uLnTx/>
                <a:uFillTx/>
                <a:latin typeface="Arial"/>
                <a:ea typeface="+mn-ea"/>
                <a:cs typeface="+mn-cs"/>
              </a:rPr>
              <a:t> (RIA, IA, CSA)</a:t>
            </a:r>
          </a:p>
        </p:txBody>
      </p:sp>
      <p:pic>
        <p:nvPicPr>
          <p:cNvPr id="3" name="Bildobjekt 2">
            <a:extLst>
              <a:ext uri="{FF2B5EF4-FFF2-40B4-BE49-F238E27FC236}">
                <a16:creationId xmlns:a16="http://schemas.microsoft.com/office/drawing/2014/main" id="{33628DA1-5FBB-EADA-7BA9-CC89F7DE3DB4}"/>
              </a:ext>
            </a:extLst>
          </p:cNvPr>
          <p:cNvPicPr>
            <a:picLocks noChangeAspect="1"/>
          </p:cNvPicPr>
          <p:nvPr/>
        </p:nvPicPr>
        <p:blipFill>
          <a:blip r:embed="rId3"/>
          <a:stretch>
            <a:fillRect/>
          </a:stretch>
        </p:blipFill>
        <p:spPr>
          <a:xfrm>
            <a:off x="1470443" y="3270423"/>
            <a:ext cx="2185668" cy="894556"/>
          </a:xfrm>
          <a:prstGeom prst="rect">
            <a:avLst/>
          </a:prstGeom>
        </p:spPr>
      </p:pic>
      <p:sp>
        <p:nvSpPr>
          <p:cNvPr id="29" name="Vänster klammerparentes 28">
            <a:extLst>
              <a:ext uri="{FF2B5EF4-FFF2-40B4-BE49-F238E27FC236}">
                <a16:creationId xmlns:a16="http://schemas.microsoft.com/office/drawing/2014/main" id="{FA4F6E35-87D1-E94D-525D-3A5DD41EDE77}"/>
              </a:ext>
            </a:extLst>
          </p:cNvPr>
          <p:cNvSpPr/>
          <p:nvPr/>
        </p:nvSpPr>
        <p:spPr>
          <a:xfrm rot="16200000">
            <a:off x="6516533" y="3658544"/>
            <a:ext cx="429812" cy="4968448"/>
          </a:xfrm>
          <a:prstGeom prst="leftBrace">
            <a:avLst>
              <a:gd name="adj1" fmla="val 8333"/>
              <a:gd name="adj2" fmla="val 49113"/>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bg1"/>
              </a:solidFill>
              <a:effectLst/>
              <a:uLnTx/>
              <a:uFillTx/>
              <a:latin typeface="Arial"/>
              <a:ea typeface="+mn-ea"/>
              <a:cs typeface="+mn-cs"/>
            </a:endParaRPr>
          </a:p>
        </p:txBody>
      </p:sp>
      <p:sp>
        <p:nvSpPr>
          <p:cNvPr id="30" name="textruta 29">
            <a:extLst>
              <a:ext uri="{FF2B5EF4-FFF2-40B4-BE49-F238E27FC236}">
                <a16:creationId xmlns:a16="http://schemas.microsoft.com/office/drawing/2014/main" id="{F2D85CED-7640-2306-0170-09C20D5825CD}"/>
              </a:ext>
            </a:extLst>
          </p:cNvPr>
          <p:cNvSpPr txBox="1"/>
          <p:nvPr/>
        </p:nvSpPr>
        <p:spPr>
          <a:xfrm>
            <a:off x="4329930" y="6351411"/>
            <a:ext cx="566689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chemeClr val="bg1"/>
                </a:solidFill>
                <a:latin typeface="Arial"/>
              </a:rPr>
              <a:t>Research and innovation </a:t>
            </a:r>
            <a:r>
              <a:rPr lang="sv-SE" sz="2000" dirty="0" err="1">
                <a:solidFill>
                  <a:schemeClr val="bg1"/>
                </a:solidFill>
                <a:latin typeface="Arial"/>
              </a:rPr>
              <a:t>cooperation</a:t>
            </a:r>
            <a:r>
              <a:rPr lang="sv-SE" sz="2000" dirty="0">
                <a:solidFill>
                  <a:schemeClr val="bg1"/>
                </a:solidFill>
                <a:latin typeface="Arial"/>
              </a:rPr>
              <a:t> </a:t>
            </a:r>
            <a:r>
              <a:rPr lang="sv-SE" sz="2000" dirty="0" err="1">
                <a:solidFill>
                  <a:schemeClr val="bg1"/>
                </a:solidFill>
                <a:latin typeface="Arial"/>
              </a:rPr>
              <a:t>projects</a:t>
            </a:r>
            <a:endParaRPr kumimoji="0" lang="sv-SE" sz="2000" b="0" i="0" u="none" strike="noStrike" kern="1200" cap="none" spc="0" normalizeH="0" baseline="0" noProof="0" dirty="0">
              <a:ln>
                <a:noFill/>
              </a:ln>
              <a:solidFill>
                <a:schemeClr val="bg1"/>
              </a:solidFill>
              <a:effectLst/>
              <a:uLnTx/>
              <a:uFillTx/>
              <a:latin typeface="Arial"/>
              <a:ea typeface="+mn-ea"/>
              <a:cs typeface="+mn-cs"/>
            </a:endParaRPr>
          </a:p>
        </p:txBody>
      </p:sp>
      <p:sp>
        <p:nvSpPr>
          <p:cNvPr id="7" name="textruta 6">
            <a:extLst>
              <a:ext uri="{FF2B5EF4-FFF2-40B4-BE49-F238E27FC236}">
                <a16:creationId xmlns:a16="http://schemas.microsoft.com/office/drawing/2014/main" id="{2ED1AB1D-A765-CA08-9193-255ABBE76647}"/>
              </a:ext>
            </a:extLst>
          </p:cNvPr>
          <p:cNvSpPr txBox="1"/>
          <p:nvPr/>
        </p:nvSpPr>
        <p:spPr>
          <a:xfrm>
            <a:off x="9215663" y="4998845"/>
            <a:ext cx="2736776" cy="923330"/>
          </a:xfrm>
          <a:prstGeom prst="rect">
            <a:avLst/>
          </a:prstGeom>
          <a:noFill/>
        </p:spPr>
        <p:txBody>
          <a:bodyPr wrap="square">
            <a:spAutoFit/>
          </a:bodyPr>
          <a:lstStyle/>
          <a:p>
            <a:r>
              <a:rPr lang="sv-SE">
                <a:solidFill>
                  <a:schemeClr val="bg1"/>
                </a:solidFill>
              </a:rPr>
              <a:t>B</a:t>
            </a:r>
            <a:r>
              <a:rPr lang="sv-SE" sz="1800">
                <a:solidFill>
                  <a:schemeClr val="bg1"/>
                </a:solidFill>
              </a:rPr>
              <a:t>udget EU </a:t>
            </a:r>
            <a:r>
              <a:rPr lang="sv-SE">
                <a:solidFill>
                  <a:schemeClr val="bg1"/>
                </a:solidFill>
              </a:rPr>
              <a:t>C</a:t>
            </a:r>
            <a:r>
              <a:rPr lang="sv-SE" sz="1800">
                <a:solidFill>
                  <a:schemeClr val="bg1"/>
                </a:solidFill>
              </a:rPr>
              <a:t>ommission (</a:t>
            </a:r>
            <a:r>
              <a:rPr lang="sv-SE" sz="1800" err="1">
                <a:solidFill>
                  <a:schemeClr val="bg1"/>
                </a:solidFill>
              </a:rPr>
              <a:t>Horizon</a:t>
            </a:r>
            <a:r>
              <a:rPr lang="sv-SE" sz="1800">
                <a:solidFill>
                  <a:schemeClr val="bg1"/>
                </a:solidFill>
              </a:rPr>
              <a:t> </a:t>
            </a:r>
            <a:r>
              <a:rPr lang="sv-SE" sz="1800" err="1">
                <a:solidFill>
                  <a:schemeClr val="bg1"/>
                </a:solidFill>
              </a:rPr>
              <a:t>Europe</a:t>
            </a:r>
            <a:r>
              <a:rPr lang="sv-SE">
                <a:solidFill>
                  <a:schemeClr val="bg1"/>
                </a:solidFill>
              </a:rPr>
              <a:t>)</a:t>
            </a:r>
            <a:r>
              <a:rPr lang="sv-SE" sz="1800">
                <a:solidFill>
                  <a:schemeClr val="bg1"/>
                </a:solidFill>
              </a:rPr>
              <a:t>: </a:t>
            </a:r>
          </a:p>
          <a:p>
            <a:r>
              <a:rPr lang="sv-SE" sz="1800">
                <a:solidFill>
                  <a:schemeClr val="bg1"/>
                </a:solidFill>
              </a:rPr>
              <a:t>EUR 1 300 million</a:t>
            </a:r>
          </a:p>
        </p:txBody>
      </p:sp>
      <p:sp>
        <p:nvSpPr>
          <p:cNvPr id="11" name="textruta 10">
            <a:extLst>
              <a:ext uri="{FF2B5EF4-FFF2-40B4-BE49-F238E27FC236}">
                <a16:creationId xmlns:a16="http://schemas.microsoft.com/office/drawing/2014/main" id="{4488CCB0-37B0-ACCD-2B87-5FF2DB9B867F}"/>
              </a:ext>
            </a:extLst>
          </p:cNvPr>
          <p:cNvSpPr txBox="1"/>
          <p:nvPr/>
        </p:nvSpPr>
        <p:spPr>
          <a:xfrm>
            <a:off x="349290" y="4862565"/>
            <a:ext cx="3917092" cy="1015663"/>
          </a:xfrm>
          <a:prstGeom prst="rect">
            <a:avLst/>
          </a:prstGeom>
          <a:noFill/>
        </p:spPr>
        <p:txBody>
          <a:bodyPr wrap="square">
            <a:spAutoFit/>
          </a:bodyPr>
          <a:lstStyle/>
          <a:p>
            <a:r>
              <a:rPr lang="sv-SE" sz="1800" dirty="0" err="1">
                <a:solidFill>
                  <a:schemeClr val="bg1"/>
                </a:solidFill>
              </a:rPr>
              <a:t>Operational</a:t>
            </a:r>
            <a:r>
              <a:rPr lang="sv-SE" sz="1800" dirty="0">
                <a:solidFill>
                  <a:schemeClr val="bg1"/>
                </a:solidFill>
              </a:rPr>
              <a:t> </a:t>
            </a:r>
            <a:r>
              <a:rPr lang="sv-SE" dirty="0">
                <a:solidFill>
                  <a:schemeClr val="bg1"/>
                </a:solidFill>
              </a:rPr>
              <a:t>budget (</a:t>
            </a:r>
            <a:r>
              <a:rPr lang="sv-SE" dirty="0" err="1">
                <a:solidFill>
                  <a:schemeClr val="bg1"/>
                </a:solidFill>
              </a:rPr>
              <a:t>Horizon</a:t>
            </a:r>
            <a:r>
              <a:rPr lang="sv-SE" dirty="0">
                <a:solidFill>
                  <a:schemeClr val="bg1"/>
                </a:solidFill>
              </a:rPr>
              <a:t> </a:t>
            </a:r>
            <a:r>
              <a:rPr lang="sv-SE" dirty="0" err="1">
                <a:solidFill>
                  <a:schemeClr val="bg1"/>
                </a:solidFill>
              </a:rPr>
              <a:t>Europe</a:t>
            </a:r>
            <a:r>
              <a:rPr lang="sv-SE" dirty="0">
                <a:solidFill>
                  <a:schemeClr val="bg1"/>
                </a:solidFill>
              </a:rPr>
              <a:t> &amp; Digital </a:t>
            </a:r>
            <a:r>
              <a:rPr lang="sv-SE" dirty="0" err="1">
                <a:solidFill>
                  <a:schemeClr val="bg1"/>
                </a:solidFill>
              </a:rPr>
              <a:t>Europe</a:t>
            </a:r>
            <a:r>
              <a:rPr lang="sv-SE" dirty="0">
                <a:solidFill>
                  <a:schemeClr val="bg1"/>
                </a:solidFill>
              </a:rPr>
              <a:t> </a:t>
            </a:r>
            <a:r>
              <a:rPr lang="sv-SE" dirty="0" err="1">
                <a:solidFill>
                  <a:schemeClr val="bg1"/>
                </a:solidFill>
              </a:rPr>
              <a:t>Programme</a:t>
            </a:r>
            <a:r>
              <a:rPr lang="sv-SE" dirty="0">
                <a:solidFill>
                  <a:schemeClr val="bg1"/>
                </a:solidFill>
              </a:rPr>
              <a:t>): </a:t>
            </a:r>
          </a:p>
          <a:p>
            <a:r>
              <a:rPr lang="sv-SE" sz="2400" dirty="0">
                <a:solidFill>
                  <a:schemeClr val="bg1"/>
                </a:solidFill>
              </a:rPr>
              <a:t>EUR 4 175 million</a:t>
            </a:r>
          </a:p>
        </p:txBody>
      </p:sp>
      <p:grpSp>
        <p:nvGrpSpPr>
          <p:cNvPr id="4" name="Grupp 3">
            <a:extLst>
              <a:ext uri="{FF2B5EF4-FFF2-40B4-BE49-F238E27FC236}">
                <a16:creationId xmlns:a16="http://schemas.microsoft.com/office/drawing/2014/main" id="{5A88EF6F-E9B5-282E-3ECA-93EAE0F79980}"/>
              </a:ext>
            </a:extLst>
          </p:cNvPr>
          <p:cNvGrpSpPr/>
          <p:nvPr/>
        </p:nvGrpSpPr>
        <p:grpSpPr>
          <a:xfrm>
            <a:off x="9721792" y="2104318"/>
            <a:ext cx="2222480" cy="2532493"/>
            <a:chOff x="9112191" y="2075350"/>
            <a:chExt cx="4011271" cy="2532493"/>
          </a:xfrm>
        </p:grpSpPr>
        <p:sp>
          <p:nvSpPr>
            <p:cNvPr id="32" name="Höger klammerparentes 31">
              <a:extLst>
                <a:ext uri="{FF2B5EF4-FFF2-40B4-BE49-F238E27FC236}">
                  <a16:creationId xmlns:a16="http://schemas.microsoft.com/office/drawing/2014/main" id="{529A8E2F-F3A0-5F4E-337E-F4B915C3B971}"/>
                </a:ext>
              </a:extLst>
            </p:cNvPr>
            <p:cNvSpPr/>
            <p:nvPr/>
          </p:nvSpPr>
          <p:spPr>
            <a:xfrm>
              <a:off x="9112191" y="2075350"/>
              <a:ext cx="496391" cy="2532493"/>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solidFill>
                  <a:schemeClr val="bg1"/>
                </a:solidFill>
              </a:endParaRPr>
            </a:p>
          </p:txBody>
        </p:sp>
        <p:sp>
          <p:nvSpPr>
            <p:cNvPr id="33" name="textruta 32">
              <a:extLst>
                <a:ext uri="{FF2B5EF4-FFF2-40B4-BE49-F238E27FC236}">
                  <a16:creationId xmlns:a16="http://schemas.microsoft.com/office/drawing/2014/main" id="{194908B1-32A0-9DD4-DB77-263C7D2EC105}"/>
                </a:ext>
              </a:extLst>
            </p:cNvPr>
            <p:cNvSpPr txBox="1"/>
            <p:nvPr/>
          </p:nvSpPr>
          <p:spPr>
            <a:xfrm>
              <a:off x="9744582" y="3203096"/>
              <a:ext cx="3378880" cy="276999"/>
            </a:xfrm>
            <a:prstGeom prst="rect">
              <a:avLst/>
            </a:prstGeom>
            <a:noFill/>
          </p:spPr>
          <p:txBody>
            <a:bodyPr wrap="square" lIns="0" tIns="0" rIns="0" bIns="0" rtlCol="0">
              <a:spAutoFit/>
            </a:bodyPr>
            <a:lstStyle/>
            <a:p>
              <a:pPr algn="l"/>
              <a:r>
                <a:rPr lang="sv-SE" dirty="0">
                  <a:solidFill>
                    <a:schemeClr val="bg1"/>
                  </a:solidFill>
                </a:rPr>
                <a:t>Budget from </a:t>
              </a:r>
              <a:r>
                <a:rPr lang="sv-SE" b="1" dirty="0">
                  <a:solidFill>
                    <a:schemeClr val="bg1"/>
                  </a:solidFill>
                </a:rPr>
                <a:t>DEP</a:t>
              </a:r>
            </a:p>
          </p:txBody>
        </p:sp>
      </p:grpSp>
      <p:grpSp>
        <p:nvGrpSpPr>
          <p:cNvPr id="34" name="Grupp 33">
            <a:extLst>
              <a:ext uri="{FF2B5EF4-FFF2-40B4-BE49-F238E27FC236}">
                <a16:creationId xmlns:a16="http://schemas.microsoft.com/office/drawing/2014/main" id="{28F292C4-A72E-628D-4BAE-525FEBDBC024}"/>
              </a:ext>
            </a:extLst>
          </p:cNvPr>
          <p:cNvGrpSpPr/>
          <p:nvPr/>
        </p:nvGrpSpPr>
        <p:grpSpPr>
          <a:xfrm>
            <a:off x="9721791" y="339218"/>
            <a:ext cx="1843192" cy="1617263"/>
            <a:chOff x="9112191" y="310250"/>
            <a:chExt cx="2729434" cy="1617263"/>
          </a:xfrm>
        </p:grpSpPr>
        <p:sp>
          <p:nvSpPr>
            <p:cNvPr id="35" name="Höger klammerparentes 34">
              <a:extLst>
                <a:ext uri="{FF2B5EF4-FFF2-40B4-BE49-F238E27FC236}">
                  <a16:creationId xmlns:a16="http://schemas.microsoft.com/office/drawing/2014/main" id="{2B926B27-7CB8-237C-0E9C-0CB2DD899F7A}"/>
                </a:ext>
              </a:extLst>
            </p:cNvPr>
            <p:cNvSpPr/>
            <p:nvPr/>
          </p:nvSpPr>
          <p:spPr>
            <a:xfrm>
              <a:off x="9112191" y="310250"/>
              <a:ext cx="496391" cy="1617263"/>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solidFill>
                  <a:schemeClr val="bg1"/>
                </a:solidFill>
              </a:endParaRPr>
            </a:p>
          </p:txBody>
        </p:sp>
        <p:sp>
          <p:nvSpPr>
            <p:cNvPr id="36" name="textruta 35">
              <a:extLst>
                <a:ext uri="{FF2B5EF4-FFF2-40B4-BE49-F238E27FC236}">
                  <a16:creationId xmlns:a16="http://schemas.microsoft.com/office/drawing/2014/main" id="{9F16FB1D-8A69-4A94-F3B0-D1C4887E2B48}"/>
                </a:ext>
              </a:extLst>
            </p:cNvPr>
            <p:cNvSpPr txBox="1"/>
            <p:nvPr/>
          </p:nvSpPr>
          <p:spPr>
            <a:xfrm>
              <a:off x="9780896" y="907708"/>
              <a:ext cx="2060729" cy="553998"/>
            </a:xfrm>
            <a:prstGeom prst="rect">
              <a:avLst/>
            </a:prstGeom>
            <a:noFill/>
          </p:spPr>
          <p:txBody>
            <a:bodyPr wrap="square" lIns="0" tIns="0" rIns="0" bIns="0" rtlCol="0">
              <a:spAutoFit/>
            </a:bodyPr>
            <a:lstStyle/>
            <a:p>
              <a:pPr algn="l"/>
              <a:r>
                <a:rPr lang="sv-SE" dirty="0">
                  <a:solidFill>
                    <a:schemeClr val="bg1"/>
                  </a:solidFill>
                </a:rPr>
                <a:t>Budget from </a:t>
              </a:r>
              <a:r>
                <a:rPr lang="sv-SE" b="1" dirty="0">
                  <a:solidFill>
                    <a:schemeClr val="bg1"/>
                  </a:solidFill>
                </a:rPr>
                <a:t>DEP </a:t>
              </a:r>
              <a:r>
                <a:rPr lang="sv-SE" dirty="0">
                  <a:solidFill>
                    <a:schemeClr val="bg1"/>
                  </a:solidFill>
                </a:rPr>
                <a:t>and</a:t>
              </a:r>
              <a:r>
                <a:rPr lang="sv-SE" b="1" dirty="0">
                  <a:solidFill>
                    <a:schemeClr val="bg1"/>
                  </a:solidFill>
                </a:rPr>
                <a:t> HE</a:t>
              </a:r>
            </a:p>
          </p:txBody>
        </p:sp>
      </p:grpSp>
    </p:spTree>
    <p:extLst>
      <p:ext uri="{BB962C8B-B14F-4D97-AF65-F5344CB8AC3E}">
        <p14:creationId xmlns:p14="http://schemas.microsoft.com/office/powerpoint/2010/main" val="12440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7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ppt_x"/>
                                          </p:val>
                                        </p:tav>
                                        <p:tav tm="100000">
                                          <p:val>
                                            <p:strVal val="#ppt_x"/>
                                          </p:val>
                                        </p:tav>
                                      </p:tavLst>
                                    </p:anim>
                                    <p:anim calcmode="lin" valueType="num">
                                      <p:cBhvr additive="base">
                                        <p:cTn id="12"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500"/>
                                  </p:stCondLst>
                                  <p:childTnLst>
                                    <p:set>
                                      <p:cBhvr>
                                        <p:cTn id="16" dur="1" fill="hold">
                                          <p:stCondLst>
                                            <p:cond delay="9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25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250" fill="hold"/>
                                        <p:tgtEl>
                                          <p:spTgt spid="4"/>
                                        </p:tgtEl>
                                        <p:attrNameLst>
                                          <p:attrName>ppt_x</p:attrName>
                                        </p:attrNameLst>
                                      </p:cBhvr>
                                      <p:tavLst>
                                        <p:tav tm="0">
                                          <p:val>
                                            <p:strVal val="1+#ppt_w/2"/>
                                          </p:val>
                                        </p:tav>
                                        <p:tav tm="100000">
                                          <p:val>
                                            <p:strVal val="#ppt_x"/>
                                          </p:val>
                                        </p:tav>
                                      </p:tavLst>
                                    </p:anim>
                                    <p:anim calcmode="lin" valueType="num">
                                      <p:cBhvr additive="base">
                                        <p:cTn id="22"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50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fill="hold"/>
                                        <p:tgtEl>
                                          <p:spTgt spid="34"/>
                                        </p:tgtEl>
                                        <p:attrNameLst>
                                          <p:attrName>ppt_x</p:attrName>
                                        </p:attrNameLst>
                                      </p:cBhvr>
                                      <p:tavLst>
                                        <p:tav tm="0">
                                          <p:val>
                                            <p:strVal val="1+#ppt_w/2"/>
                                          </p:val>
                                        </p:tav>
                                        <p:tav tm="100000">
                                          <p:val>
                                            <p:strVal val="#ppt_x"/>
                                          </p:val>
                                        </p:tav>
                                      </p:tavLst>
                                    </p:anim>
                                    <p:anim calcmode="lin" valueType="num">
                                      <p:cBhvr additive="base">
                                        <p:cTn id="2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6AA17D-FB0D-1D9C-84C7-3D6713E96AEC}"/>
              </a:ext>
            </a:extLst>
          </p:cNvPr>
          <p:cNvSpPr>
            <a:spLocks noGrp="1"/>
          </p:cNvSpPr>
          <p:nvPr>
            <p:ph type="title"/>
          </p:nvPr>
        </p:nvSpPr>
        <p:spPr/>
        <p:txBody>
          <a:bodyPr/>
          <a:lstStyle/>
          <a:p>
            <a:r>
              <a:rPr lang="fr-BE" sz="4000" dirty="0">
                <a:solidFill>
                  <a:srgbClr val="5C64B7"/>
                </a:solidFill>
                <a:latin typeface="+mn-lt"/>
                <a:cs typeface="+mj-cs"/>
              </a:rPr>
              <a:t>Chips JU</a:t>
            </a:r>
            <a:endParaRPr lang="en-GB" sz="4000" dirty="0">
              <a:solidFill>
                <a:srgbClr val="5C64B7"/>
              </a:solidFill>
              <a:latin typeface="+mn-lt"/>
              <a:cs typeface="+mj-cs"/>
            </a:endParaRPr>
          </a:p>
        </p:txBody>
      </p:sp>
      <p:pic>
        <p:nvPicPr>
          <p:cNvPr id="8" name="Picture 7">
            <a:extLst>
              <a:ext uri="{FF2B5EF4-FFF2-40B4-BE49-F238E27FC236}">
                <a16:creationId xmlns:a16="http://schemas.microsoft.com/office/drawing/2014/main" id="{9A9DDF60-4635-09E1-A78E-C92F4A7437D3}"/>
              </a:ext>
            </a:extLst>
          </p:cNvPr>
          <p:cNvPicPr>
            <a:picLocks noChangeAspect="1"/>
          </p:cNvPicPr>
          <p:nvPr/>
        </p:nvPicPr>
        <p:blipFill>
          <a:blip r:embed="rId3"/>
          <a:stretch>
            <a:fillRect/>
          </a:stretch>
        </p:blipFill>
        <p:spPr>
          <a:xfrm>
            <a:off x="407368" y="2563442"/>
            <a:ext cx="5212801" cy="3292860"/>
          </a:xfrm>
          <a:prstGeom prst="rect">
            <a:avLst/>
          </a:prstGeom>
        </p:spPr>
      </p:pic>
      <p:graphicFrame>
        <p:nvGraphicFramePr>
          <p:cNvPr id="6" name="Content Placeholder 4">
            <a:extLst>
              <a:ext uri="{FF2B5EF4-FFF2-40B4-BE49-F238E27FC236}">
                <a16:creationId xmlns:a16="http://schemas.microsoft.com/office/drawing/2014/main" id="{32EEC3FE-37F5-5D67-570C-3798BC8CE631}"/>
              </a:ext>
            </a:extLst>
          </p:cNvPr>
          <p:cNvGraphicFramePr>
            <a:graphicFrameLocks/>
          </p:cNvGraphicFramePr>
          <p:nvPr/>
        </p:nvGraphicFramePr>
        <p:xfrm>
          <a:off x="6025384" y="3691993"/>
          <a:ext cx="6048671" cy="2305209"/>
        </p:xfrm>
        <a:graphic>
          <a:graphicData uri="http://schemas.openxmlformats.org/drawingml/2006/table">
            <a:tbl>
              <a:tblPr firstRow="1" bandRow="1">
                <a:tableStyleId>{5C22544A-7EE6-4342-B048-85BDC9FD1C3A}</a:tableStyleId>
              </a:tblPr>
              <a:tblGrid>
                <a:gridCol w="1783753">
                  <a:extLst>
                    <a:ext uri="{9D8B030D-6E8A-4147-A177-3AD203B41FA5}">
                      <a16:colId xmlns:a16="http://schemas.microsoft.com/office/drawing/2014/main" val="1715969286"/>
                    </a:ext>
                  </a:extLst>
                </a:gridCol>
                <a:gridCol w="1650589">
                  <a:extLst>
                    <a:ext uri="{9D8B030D-6E8A-4147-A177-3AD203B41FA5}">
                      <a16:colId xmlns:a16="http://schemas.microsoft.com/office/drawing/2014/main" val="97585972"/>
                    </a:ext>
                  </a:extLst>
                </a:gridCol>
                <a:gridCol w="1578824">
                  <a:extLst>
                    <a:ext uri="{9D8B030D-6E8A-4147-A177-3AD203B41FA5}">
                      <a16:colId xmlns:a16="http://schemas.microsoft.com/office/drawing/2014/main" val="2432241472"/>
                    </a:ext>
                  </a:extLst>
                </a:gridCol>
                <a:gridCol w="1035505">
                  <a:extLst>
                    <a:ext uri="{9D8B030D-6E8A-4147-A177-3AD203B41FA5}">
                      <a16:colId xmlns:a16="http://schemas.microsoft.com/office/drawing/2014/main" val="426131328"/>
                    </a:ext>
                  </a:extLst>
                </a:gridCol>
              </a:tblGrid>
              <a:tr h="707299">
                <a:tc>
                  <a:txBody>
                    <a:bodyPr/>
                    <a:lstStyle/>
                    <a:p>
                      <a:r>
                        <a:rPr lang="en-US" sz="1400"/>
                        <a:t>EU Contribution to Chips JU (excl</a:t>
                      </a:r>
                      <a:endParaRPr lang="en-US" sz="1400" dirty="0"/>
                    </a:p>
                  </a:txBody>
                  <a:tcPr anchor="ctr"/>
                </a:tc>
                <a:tc>
                  <a:txBody>
                    <a:bodyPr/>
                    <a:lstStyle/>
                    <a:p>
                      <a:pPr algn="ctr"/>
                      <a:r>
                        <a:rPr lang="en-US" sz="1400" dirty="0"/>
                        <a:t>Chips for Europe Initiative</a:t>
                      </a:r>
                    </a:p>
                  </a:txBody>
                  <a:tcPr anchor="ctr"/>
                </a:tc>
                <a:tc>
                  <a:txBody>
                    <a:bodyPr/>
                    <a:lstStyle/>
                    <a:p>
                      <a:pPr algn="ctr"/>
                      <a:r>
                        <a:rPr lang="en-US" sz="1400" dirty="0"/>
                        <a:t>Non-Initiative</a:t>
                      </a:r>
                    </a:p>
                  </a:txBody>
                  <a:tcPr anchor="ctr"/>
                </a:tc>
                <a:tc>
                  <a:txBody>
                    <a:bodyPr/>
                    <a:lstStyle/>
                    <a:p>
                      <a:pPr algn="ctr"/>
                      <a:r>
                        <a:rPr lang="en-US" sz="1400" dirty="0"/>
                        <a:t>Total</a:t>
                      </a:r>
                    </a:p>
                  </a:txBody>
                  <a:tcPr anchor="ctr"/>
                </a:tc>
                <a:extLst>
                  <a:ext uri="{0D108BD9-81ED-4DB2-BD59-A6C34878D82A}">
                    <a16:rowId xmlns:a16="http://schemas.microsoft.com/office/drawing/2014/main" val="3660831749"/>
                  </a:ext>
                </a:extLst>
              </a:tr>
              <a:tr h="568939">
                <a:tc>
                  <a:txBody>
                    <a:bodyPr/>
                    <a:lstStyle/>
                    <a:p>
                      <a:r>
                        <a:rPr lang="en-US" sz="1400"/>
                        <a:t>R</a:t>
                      </a:r>
                      <a:r>
                        <a:rPr lang="en-US" sz="1400" dirty="0"/>
                        <a:t>&amp;I (Horizon </a:t>
                      </a:r>
                      <a:r>
                        <a:rPr lang="en-US" sz="1400"/>
                        <a:t>Europe)</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1.425</a:t>
                      </a:r>
                      <a:endParaRPr lang="en-US" sz="1400" dirty="0"/>
                    </a:p>
                  </a:txBody>
                  <a:tcPr anchor="ctr"/>
                </a:tc>
                <a:tc>
                  <a:txBody>
                    <a:bodyPr/>
                    <a:lstStyle/>
                    <a:p>
                      <a:pPr algn="ctr"/>
                      <a:r>
                        <a:rPr lang="en-US" sz="1400"/>
                        <a:t>1.300</a:t>
                      </a:r>
                      <a:endParaRPr lang="en-US" sz="1400" dirty="0"/>
                    </a:p>
                  </a:txBody>
                  <a:tcPr anchor="ctr"/>
                </a:tc>
                <a:tc>
                  <a:txBody>
                    <a:bodyPr/>
                    <a:lstStyle/>
                    <a:p>
                      <a:pPr algn="ctr"/>
                      <a:r>
                        <a:rPr lang="en-US" sz="1400" b="0"/>
                        <a:t>2.725</a:t>
                      </a:r>
                      <a:endParaRPr lang="en-US" sz="1400" b="0" dirty="0"/>
                    </a:p>
                  </a:txBody>
                  <a:tcPr anchor="ctr"/>
                </a:tc>
                <a:extLst>
                  <a:ext uri="{0D108BD9-81ED-4DB2-BD59-A6C34878D82A}">
                    <a16:rowId xmlns:a16="http://schemas.microsoft.com/office/drawing/2014/main" val="1005180749"/>
                  </a:ext>
                </a:extLst>
              </a:tr>
              <a:tr h="539827">
                <a:tc>
                  <a:txBody>
                    <a:bodyPr/>
                    <a:lstStyle/>
                    <a:p>
                      <a:r>
                        <a:rPr lang="en-US" sz="1400"/>
                        <a:t>Cap</a:t>
                      </a:r>
                      <a:r>
                        <a:rPr lang="en-US" sz="1400" baseline="0"/>
                        <a:t> </a:t>
                      </a:r>
                      <a:r>
                        <a:rPr lang="en-US" sz="1400" baseline="0" dirty="0"/>
                        <a:t>building (</a:t>
                      </a:r>
                      <a:r>
                        <a:rPr lang="en-US" sz="1400" baseline="0"/>
                        <a:t>DEP)</a:t>
                      </a:r>
                      <a:endParaRPr lang="en-US" sz="1400" dirty="0"/>
                    </a:p>
                  </a:txBody>
                  <a:tcPr anchor="ctr"/>
                </a:tc>
                <a:tc>
                  <a:txBody>
                    <a:bodyPr/>
                    <a:lstStyle/>
                    <a:p>
                      <a:pPr algn="ctr"/>
                      <a:r>
                        <a:rPr lang="en-US" sz="1400"/>
                        <a:t>1.450</a:t>
                      </a:r>
                      <a:endParaRPr lang="en-US" sz="1400" dirty="0"/>
                    </a:p>
                  </a:txBody>
                  <a:tcPr anchor="ctr"/>
                </a:tc>
                <a:tc>
                  <a:txBody>
                    <a:bodyPr/>
                    <a:lstStyle/>
                    <a:p>
                      <a:pPr algn="ctr"/>
                      <a:r>
                        <a:rPr lang="en-US" sz="1400"/>
                        <a:t>n</a:t>
                      </a:r>
                      <a:r>
                        <a:rPr lang="en-US" sz="1400" dirty="0" err="1"/>
                        <a:t>.a</a:t>
                      </a:r>
                      <a:r>
                        <a:rPr lang="en-US" sz="1400" dirty="0"/>
                        <a:t>.</a:t>
                      </a:r>
                      <a:r>
                        <a:rPr lang="en-US" sz="1400" baseline="0" dirty="0"/>
                        <a:t> </a:t>
                      </a:r>
                      <a:endParaRPr lang="en-US" sz="1400" dirty="0"/>
                    </a:p>
                  </a:txBody>
                  <a:tcPr anchor="ctr"/>
                </a:tc>
                <a:tc>
                  <a:txBody>
                    <a:bodyPr/>
                    <a:lstStyle/>
                    <a:p>
                      <a:pPr algn="ctr"/>
                      <a:r>
                        <a:rPr lang="en-US" sz="1400"/>
                        <a:t>1.450</a:t>
                      </a:r>
                      <a:endParaRPr lang="en-US" sz="1400" dirty="0"/>
                    </a:p>
                  </a:txBody>
                  <a:tcPr anchor="ctr"/>
                </a:tc>
                <a:extLst>
                  <a:ext uri="{0D108BD9-81ED-4DB2-BD59-A6C34878D82A}">
                    <a16:rowId xmlns:a16="http://schemas.microsoft.com/office/drawing/2014/main" val="2782373078"/>
                  </a:ext>
                </a:extLst>
              </a:tr>
              <a:tr h="489144">
                <a:tc>
                  <a:txBody>
                    <a:bodyPr/>
                    <a:lstStyle/>
                    <a:p>
                      <a:r>
                        <a:rPr lang="en-US" sz="1400" b="1"/>
                        <a:t>Total</a:t>
                      </a:r>
                      <a:endParaRPr lang="en-US" sz="1400" b="1" dirty="0"/>
                    </a:p>
                  </a:txBody>
                  <a:tcPr anchor="ctr"/>
                </a:tc>
                <a:tc>
                  <a:txBody>
                    <a:bodyPr/>
                    <a:lstStyle/>
                    <a:p>
                      <a:pPr algn="ctr"/>
                      <a:r>
                        <a:rPr lang="en-US" sz="1400" b="1"/>
                        <a:t>2.875</a:t>
                      </a:r>
                      <a:endParaRPr lang="en-US" sz="1400" b="1" dirty="0"/>
                    </a:p>
                  </a:txBody>
                  <a:tcPr anchor="ctr"/>
                </a:tc>
                <a:tc>
                  <a:txBody>
                    <a:bodyPr/>
                    <a:lstStyle/>
                    <a:p>
                      <a:pPr algn="ctr"/>
                      <a:r>
                        <a:rPr lang="en-US" sz="1400" b="1"/>
                        <a:t>1.300</a:t>
                      </a:r>
                      <a:endParaRPr lang="en-US" sz="1400" b="1" dirty="0"/>
                    </a:p>
                  </a:txBody>
                  <a:tcPr anchor="ctr"/>
                </a:tc>
                <a:tc>
                  <a:txBody>
                    <a:bodyPr/>
                    <a:lstStyle/>
                    <a:p>
                      <a:pPr algn="ctr"/>
                      <a:r>
                        <a:rPr lang="en-US" sz="1400" b="1"/>
                        <a:t>4.175</a:t>
                      </a:r>
                      <a:endParaRPr lang="en-US" sz="1400" b="1" dirty="0"/>
                    </a:p>
                  </a:txBody>
                  <a:tcPr anchor="ctr"/>
                </a:tc>
                <a:extLst>
                  <a:ext uri="{0D108BD9-81ED-4DB2-BD59-A6C34878D82A}">
                    <a16:rowId xmlns:a16="http://schemas.microsoft.com/office/drawing/2014/main" val="296196854"/>
                  </a:ext>
                </a:extLst>
              </a:tr>
            </a:tbl>
          </a:graphicData>
        </a:graphic>
      </p:graphicFrame>
      <p:pic>
        <p:nvPicPr>
          <p:cNvPr id="1026" name="Picture 2" descr="lines">
            <a:extLst>
              <a:ext uri="{FF2B5EF4-FFF2-40B4-BE49-F238E27FC236}">
                <a16:creationId xmlns:a16="http://schemas.microsoft.com/office/drawing/2014/main" id="{1EF3021A-4009-55B0-B68B-07CA8631C0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856" y="1190659"/>
            <a:ext cx="7274199" cy="209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BBFA7468-0E5A-994D-33F2-164240602F25}"/>
              </a:ext>
            </a:extLst>
          </p:cNvPr>
          <p:cNvSpPr/>
          <p:nvPr/>
        </p:nvSpPr>
        <p:spPr>
          <a:xfrm>
            <a:off x="4655840" y="1268760"/>
            <a:ext cx="2520280" cy="172819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90417A53-FE2F-B2DF-7852-602C61CF1B35}"/>
              </a:ext>
            </a:extLst>
          </p:cNvPr>
          <p:cNvCxnSpPr>
            <a:cxnSpLocks/>
            <a:stCxn id="10" idx="2"/>
          </p:cNvCxnSpPr>
          <p:nvPr/>
        </p:nvCxnSpPr>
        <p:spPr>
          <a:xfrm>
            <a:off x="5915980" y="2996952"/>
            <a:ext cx="252028" cy="695041"/>
          </a:xfrm>
          <a:prstGeom prst="straightConnector1">
            <a:avLst/>
          </a:prstGeom>
          <a:ln>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15" name="Rectangle: Rounded Corners 14">
            <a:extLst>
              <a:ext uri="{FF2B5EF4-FFF2-40B4-BE49-F238E27FC236}">
                <a16:creationId xmlns:a16="http://schemas.microsoft.com/office/drawing/2014/main" id="{A6B948DC-BF73-DBEA-A2EE-0337B65C7AA5}"/>
              </a:ext>
            </a:extLst>
          </p:cNvPr>
          <p:cNvSpPr/>
          <p:nvPr/>
        </p:nvSpPr>
        <p:spPr>
          <a:xfrm>
            <a:off x="10632504" y="1628800"/>
            <a:ext cx="1441551" cy="50405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2617247D-1222-F9C4-B598-BD1B909EE6A8}"/>
              </a:ext>
            </a:extLst>
          </p:cNvPr>
          <p:cNvSpPr/>
          <p:nvPr/>
        </p:nvSpPr>
        <p:spPr>
          <a:xfrm>
            <a:off x="10632504" y="2593183"/>
            <a:ext cx="1441551"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60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29BEE29-AB78-A107-9055-AB6BFD5BDBAE}"/>
              </a:ext>
            </a:extLst>
          </p:cNvPr>
          <p:cNvSpPr>
            <a:spLocks noGrp="1"/>
          </p:cNvSpPr>
          <p:nvPr>
            <p:ph type="title"/>
          </p:nvPr>
        </p:nvSpPr>
        <p:spPr/>
        <p:txBody>
          <a:bodyPr/>
          <a:lstStyle/>
          <a:p>
            <a:r>
              <a:rPr lang="sv-SE" dirty="0"/>
              <a:t>Swedish delegation in Chips JU</a:t>
            </a:r>
          </a:p>
        </p:txBody>
      </p:sp>
      <p:sp>
        <p:nvSpPr>
          <p:cNvPr id="5" name="Platshållare för innehåll 4">
            <a:extLst>
              <a:ext uri="{FF2B5EF4-FFF2-40B4-BE49-F238E27FC236}">
                <a16:creationId xmlns:a16="http://schemas.microsoft.com/office/drawing/2014/main" id="{BA216516-4EC7-C8F6-5A3D-A6BB702288FE}"/>
              </a:ext>
            </a:extLst>
          </p:cNvPr>
          <p:cNvSpPr>
            <a:spLocks noGrp="1"/>
          </p:cNvSpPr>
          <p:nvPr>
            <p:ph idx="1"/>
          </p:nvPr>
        </p:nvSpPr>
        <p:spPr/>
        <p:txBody>
          <a:bodyPr/>
          <a:lstStyle/>
          <a:p>
            <a:r>
              <a:rPr lang="sv-SE"/>
              <a:t>Adela Saavedra Granholm, </a:t>
            </a:r>
            <a:r>
              <a:rPr lang="sv-SE" err="1"/>
              <a:t>main</a:t>
            </a:r>
            <a:r>
              <a:rPr lang="sv-SE"/>
              <a:t> </a:t>
            </a:r>
            <a:r>
              <a:rPr lang="sv-SE" err="1"/>
              <a:t>delegate</a:t>
            </a:r>
            <a:r>
              <a:rPr lang="sv-SE"/>
              <a:t> PAB, </a:t>
            </a:r>
            <a:r>
              <a:rPr lang="sv-SE" err="1"/>
              <a:t>alternate</a:t>
            </a:r>
            <a:r>
              <a:rPr lang="sv-SE"/>
              <a:t> GB</a:t>
            </a:r>
          </a:p>
          <a:p>
            <a:r>
              <a:rPr lang="sv-SE"/>
              <a:t>Lars Gustafsson, </a:t>
            </a:r>
            <a:r>
              <a:rPr lang="sv-SE" err="1"/>
              <a:t>main</a:t>
            </a:r>
            <a:r>
              <a:rPr lang="sv-SE"/>
              <a:t> </a:t>
            </a:r>
            <a:r>
              <a:rPr lang="sv-SE" err="1"/>
              <a:t>delegate</a:t>
            </a:r>
            <a:r>
              <a:rPr lang="sv-SE"/>
              <a:t> GB, </a:t>
            </a:r>
            <a:r>
              <a:rPr lang="sv-SE" err="1"/>
              <a:t>alternate</a:t>
            </a:r>
            <a:r>
              <a:rPr lang="sv-SE"/>
              <a:t> PAB</a:t>
            </a:r>
          </a:p>
          <a:p>
            <a:r>
              <a:rPr lang="sv-SE"/>
              <a:t>Jessica Svennebring, </a:t>
            </a:r>
            <a:r>
              <a:rPr lang="sv-SE" err="1"/>
              <a:t>alternate</a:t>
            </a:r>
            <a:r>
              <a:rPr lang="sv-SE"/>
              <a:t> PAB &amp; GB</a:t>
            </a:r>
          </a:p>
          <a:p>
            <a:r>
              <a:rPr lang="sv-SE"/>
              <a:t>Sverker Brundin, </a:t>
            </a:r>
            <a:r>
              <a:rPr lang="sv-SE" err="1"/>
              <a:t>alternate</a:t>
            </a:r>
            <a:r>
              <a:rPr lang="sv-SE"/>
              <a:t> PAB &amp; GB</a:t>
            </a:r>
          </a:p>
          <a:p>
            <a:endParaRPr lang="sv-SE"/>
          </a:p>
          <a:p>
            <a:pPr marL="0" indent="0">
              <a:buNone/>
            </a:pPr>
            <a:r>
              <a:rPr lang="sv-SE"/>
              <a:t>PAB: Public </a:t>
            </a:r>
            <a:r>
              <a:rPr lang="sv-SE" err="1"/>
              <a:t>Authorities</a:t>
            </a:r>
            <a:r>
              <a:rPr lang="sv-SE"/>
              <a:t> Board.</a:t>
            </a:r>
          </a:p>
          <a:p>
            <a:pPr marL="0" indent="0">
              <a:buNone/>
            </a:pPr>
            <a:r>
              <a:rPr lang="sv-SE"/>
              <a:t>GB: </a:t>
            </a:r>
            <a:r>
              <a:rPr lang="sv-SE" err="1"/>
              <a:t>Governing</a:t>
            </a:r>
            <a:r>
              <a:rPr lang="sv-SE"/>
              <a:t> Board. </a:t>
            </a:r>
          </a:p>
          <a:p>
            <a:endParaRPr lang="sv-SE"/>
          </a:p>
        </p:txBody>
      </p:sp>
    </p:spTree>
    <p:extLst>
      <p:ext uri="{BB962C8B-B14F-4D97-AF65-F5344CB8AC3E}">
        <p14:creationId xmlns:p14="http://schemas.microsoft.com/office/powerpoint/2010/main" val="1259250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32926F7-A075-53A9-55E6-D6C318679637}"/>
              </a:ext>
            </a:extLst>
          </p:cNvPr>
          <p:cNvSpPr>
            <a:spLocks noGrp="1"/>
          </p:cNvSpPr>
          <p:nvPr>
            <p:ph sz="half" idx="1"/>
          </p:nvPr>
        </p:nvSpPr>
        <p:spPr>
          <a:xfrm>
            <a:off x="717610" y="1706337"/>
            <a:ext cx="4303425" cy="4678134"/>
          </a:xfrm>
        </p:spPr>
        <p:txBody>
          <a:bodyPr>
            <a:normAutofit lnSpcReduction="10000"/>
          </a:bodyPr>
          <a:lstStyle/>
          <a:p>
            <a:r>
              <a:rPr lang="en-US" sz="1800" dirty="0"/>
              <a:t>Chips JU is  a Horizon Europe institutionalized partnership program </a:t>
            </a:r>
          </a:p>
          <a:p>
            <a:r>
              <a:rPr lang="en-US" sz="1800" dirty="0"/>
              <a:t>It is financed by the European Commission, funding national authorities (MS and associated countries) and participating organizations.</a:t>
            </a:r>
          </a:p>
          <a:p>
            <a:r>
              <a:rPr lang="en-US" sz="1800" dirty="0"/>
              <a:t>Vinnova finances collaborative projects with organizations along the entire value chain from semiconductor circuits and electronic components to systems of systems (SoS).</a:t>
            </a:r>
          </a:p>
          <a:p>
            <a:r>
              <a:rPr lang="en-US" sz="1800" dirty="0"/>
              <a:t>The areas of application: mobility, energy, digital industry, digital infrastructure and communication as well as digitalization in agriculture and forestry, health and digital society.</a:t>
            </a:r>
            <a:endParaRPr lang="sv-SE" sz="1800" dirty="0"/>
          </a:p>
          <a:p>
            <a:endParaRPr lang="sv-SE" sz="1800" dirty="0"/>
          </a:p>
        </p:txBody>
      </p:sp>
      <p:pic>
        <p:nvPicPr>
          <p:cNvPr id="5" name="Picture 2" descr="F.2">
            <a:extLst>
              <a:ext uri="{FF2B5EF4-FFF2-40B4-BE49-F238E27FC236}">
                <a16:creationId xmlns:a16="http://schemas.microsoft.com/office/drawing/2014/main" id="{A097BB59-1E47-6CC3-5F8D-E7423D1307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57800" y="1288869"/>
            <a:ext cx="6167596" cy="4548601"/>
          </a:xfrm>
          <a:prstGeom prst="rect">
            <a:avLst/>
          </a:prstGeom>
          <a:solidFill>
            <a:srgbClr val="FFFFFF"/>
          </a:solidFill>
        </p:spPr>
      </p:pic>
      <p:sp>
        <p:nvSpPr>
          <p:cNvPr id="6" name="textruta 5">
            <a:extLst>
              <a:ext uri="{FF2B5EF4-FFF2-40B4-BE49-F238E27FC236}">
                <a16:creationId xmlns:a16="http://schemas.microsoft.com/office/drawing/2014/main" id="{00F10D41-6C32-37E1-61E3-51F6F0C5BEA4}"/>
              </a:ext>
            </a:extLst>
          </p:cNvPr>
          <p:cNvSpPr txBox="1"/>
          <p:nvPr/>
        </p:nvSpPr>
        <p:spPr>
          <a:xfrm>
            <a:off x="5257800" y="6138862"/>
            <a:ext cx="4432299" cy="737973"/>
          </a:xfrm>
          <a:prstGeom prst="rect">
            <a:avLst/>
          </a:prstGeom>
        </p:spPr>
        <p:txBody>
          <a:bodyPr vert="horz" lIns="0" tIns="0" rIns="0" bIns="0" rtlCol="0">
            <a:normAutofit/>
          </a:bodyPr>
          <a:lstStyle/>
          <a:p>
            <a:pPr>
              <a:spcBef>
                <a:spcPts val="600"/>
              </a:spcBef>
              <a:spcAft>
                <a:spcPts val="600"/>
              </a:spcAft>
            </a:pPr>
            <a:r>
              <a:rPr lang="en-US" sz="1400" kern="1200">
                <a:solidFill>
                  <a:schemeClr val="tx2"/>
                </a:solidFill>
                <a:hlinkClick r:id="rId3">
                  <a:extLst>
                    <a:ext uri="{A12FA001-AC4F-418D-AE19-62706E023703}">
                      <ahyp:hlinkClr xmlns:ahyp="http://schemas.microsoft.com/office/drawing/2018/hyperlinkcolor" val="tx"/>
                    </a:ext>
                  </a:extLst>
                </a:hlinkClick>
              </a:rPr>
              <a:t>ECS SRIA 2024 | ECS SRIA</a:t>
            </a:r>
            <a:endParaRPr lang="en-US" sz="1400" kern="1200">
              <a:solidFill>
                <a:schemeClr val="tx2"/>
              </a:solidFill>
            </a:endParaRPr>
          </a:p>
        </p:txBody>
      </p:sp>
      <p:sp>
        <p:nvSpPr>
          <p:cNvPr id="4" name="Rubrik 3">
            <a:extLst>
              <a:ext uri="{FF2B5EF4-FFF2-40B4-BE49-F238E27FC236}">
                <a16:creationId xmlns:a16="http://schemas.microsoft.com/office/drawing/2014/main" id="{3D81A614-DD92-F660-36A0-08E22BDE84FB}"/>
              </a:ext>
            </a:extLst>
          </p:cNvPr>
          <p:cNvSpPr>
            <a:spLocks noGrp="1"/>
          </p:cNvSpPr>
          <p:nvPr>
            <p:ph type="title"/>
          </p:nvPr>
        </p:nvSpPr>
        <p:spPr>
          <a:xfrm>
            <a:off x="719138" y="719138"/>
            <a:ext cx="10752138" cy="659957"/>
          </a:xfrm>
        </p:spPr>
        <p:txBody>
          <a:bodyPr anchor="t">
            <a:normAutofit/>
          </a:bodyPr>
          <a:lstStyle/>
          <a:p>
            <a:r>
              <a:rPr lang="sv-SE" dirty="0"/>
              <a:t>Chips Joint </a:t>
            </a:r>
            <a:r>
              <a:rPr lang="sv-SE" dirty="0" err="1"/>
              <a:t>Undertaking</a:t>
            </a:r>
            <a:endParaRPr lang="sv-SE" dirty="0"/>
          </a:p>
        </p:txBody>
      </p:sp>
    </p:spTree>
    <p:extLst>
      <p:ext uri="{BB962C8B-B14F-4D97-AF65-F5344CB8AC3E}">
        <p14:creationId xmlns:p14="http://schemas.microsoft.com/office/powerpoint/2010/main" val="772922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FEFC6C-7690-27C9-0F2C-7782140F2118}"/>
              </a:ext>
            </a:extLst>
          </p:cNvPr>
          <p:cNvSpPr>
            <a:spLocks noGrp="1"/>
          </p:cNvSpPr>
          <p:nvPr>
            <p:ph type="title"/>
          </p:nvPr>
        </p:nvSpPr>
        <p:spPr>
          <a:xfrm>
            <a:off x="720663" y="510132"/>
            <a:ext cx="11053325" cy="659957"/>
          </a:xfrm>
        </p:spPr>
        <p:txBody>
          <a:bodyPr/>
          <a:lstStyle/>
          <a:p>
            <a:r>
              <a:rPr lang="en-GB" sz="3600" dirty="0"/>
              <a:t>Strategic Research and Innovation agenda - SRIA</a:t>
            </a:r>
          </a:p>
        </p:txBody>
      </p:sp>
      <p:pic>
        <p:nvPicPr>
          <p:cNvPr id="5" name="Bildobjekt 4">
            <a:extLst>
              <a:ext uri="{FF2B5EF4-FFF2-40B4-BE49-F238E27FC236}">
                <a16:creationId xmlns:a16="http://schemas.microsoft.com/office/drawing/2014/main" id="{1A585C90-113F-D4A7-8D36-55AC662B51BB}"/>
              </a:ext>
            </a:extLst>
          </p:cNvPr>
          <p:cNvPicPr>
            <a:picLocks noChangeAspect="1"/>
          </p:cNvPicPr>
          <p:nvPr/>
        </p:nvPicPr>
        <p:blipFill>
          <a:blip r:embed="rId3"/>
          <a:stretch>
            <a:fillRect/>
          </a:stretch>
        </p:blipFill>
        <p:spPr>
          <a:xfrm>
            <a:off x="2008066" y="1170089"/>
            <a:ext cx="7980665" cy="4819274"/>
          </a:xfrm>
          <a:prstGeom prst="rect">
            <a:avLst/>
          </a:prstGeom>
        </p:spPr>
      </p:pic>
      <p:pic>
        <p:nvPicPr>
          <p:cNvPr id="7" name="Bildobjekt 6">
            <a:extLst>
              <a:ext uri="{FF2B5EF4-FFF2-40B4-BE49-F238E27FC236}">
                <a16:creationId xmlns:a16="http://schemas.microsoft.com/office/drawing/2014/main" id="{932CBD1F-2259-FEE4-C865-B8CC051014DE}"/>
              </a:ext>
            </a:extLst>
          </p:cNvPr>
          <p:cNvPicPr>
            <a:picLocks noChangeAspect="1"/>
          </p:cNvPicPr>
          <p:nvPr/>
        </p:nvPicPr>
        <p:blipFill>
          <a:blip r:embed="rId4"/>
          <a:stretch>
            <a:fillRect/>
          </a:stretch>
        </p:blipFill>
        <p:spPr>
          <a:xfrm>
            <a:off x="145038" y="4303572"/>
            <a:ext cx="3290627" cy="1792559"/>
          </a:xfrm>
          <a:prstGeom prst="rect">
            <a:avLst/>
          </a:prstGeom>
        </p:spPr>
      </p:pic>
      <p:sp>
        <p:nvSpPr>
          <p:cNvPr id="3" name="Platshållare för innehåll 2">
            <a:extLst>
              <a:ext uri="{FF2B5EF4-FFF2-40B4-BE49-F238E27FC236}">
                <a16:creationId xmlns:a16="http://schemas.microsoft.com/office/drawing/2014/main" id="{D03BB207-2076-A6B5-485C-2C3D448E9E2C}"/>
              </a:ext>
            </a:extLst>
          </p:cNvPr>
          <p:cNvSpPr>
            <a:spLocks noGrp="1"/>
          </p:cNvSpPr>
          <p:nvPr>
            <p:ph idx="1"/>
          </p:nvPr>
        </p:nvSpPr>
        <p:spPr>
          <a:xfrm>
            <a:off x="4175020" y="5385250"/>
            <a:ext cx="7871942" cy="1314995"/>
          </a:xfrm>
        </p:spPr>
        <p:txBody>
          <a:bodyPr numCol="2">
            <a:normAutofit fontScale="85000" lnSpcReduction="10000"/>
          </a:bodyPr>
          <a:lstStyle/>
          <a:p>
            <a:r>
              <a:rPr lang="sv-SE" sz="2000" dirty="0"/>
              <a:t>AENEAS</a:t>
            </a:r>
          </a:p>
          <a:p>
            <a:pPr marL="0" indent="0">
              <a:buNone/>
            </a:pPr>
            <a:r>
              <a:rPr lang="en-US" sz="1400" dirty="0">
                <a:hlinkClick r:id="rId5"/>
              </a:rPr>
              <a:t>AENEAS - Association for RD&amp;I in Electronic Components &amp; Systems : Aeneas (aeneas-office.org)</a:t>
            </a:r>
            <a:endParaRPr lang="sv-SE" sz="1600" dirty="0"/>
          </a:p>
          <a:p>
            <a:r>
              <a:rPr lang="sv-SE" sz="2000" dirty="0"/>
              <a:t>Inside</a:t>
            </a:r>
          </a:p>
          <a:p>
            <a:pPr marL="0" indent="0">
              <a:buNone/>
            </a:pPr>
            <a:r>
              <a:rPr lang="sv-SE" sz="1400" dirty="0" err="1">
                <a:hlinkClick r:id="rId6"/>
              </a:rPr>
              <a:t>Home</a:t>
            </a:r>
            <a:r>
              <a:rPr lang="sv-SE" sz="1400" dirty="0">
                <a:hlinkClick r:id="rId6"/>
              </a:rPr>
              <a:t> | Inside (inside-association.eu)</a:t>
            </a:r>
            <a:endParaRPr lang="sv-SE" sz="2000" dirty="0">
              <a:solidFill>
                <a:schemeClr val="accent1">
                  <a:lumMod val="75000"/>
                  <a:lumOff val="25000"/>
                </a:schemeClr>
              </a:solidFill>
            </a:endParaRPr>
          </a:p>
          <a:p>
            <a:r>
              <a:rPr lang="sv-SE" sz="2000" dirty="0" err="1"/>
              <a:t>EPoSS</a:t>
            </a:r>
            <a:endParaRPr lang="sv-SE" sz="2000" dirty="0"/>
          </a:p>
          <a:p>
            <a:pPr marL="0" indent="0">
              <a:buNone/>
            </a:pPr>
            <a:r>
              <a:rPr lang="en-US" sz="1400" dirty="0" err="1">
                <a:hlinkClick r:id="rId7"/>
              </a:rPr>
              <a:t>EPoSS</a:t>
            </a:r>
            <a:r>
              <a:rPr lang="en-US" sz="1400" dirty="0">
                <a:hlinkClick r:id="rId7"/>
              </a:rPr>
              <a:t> - The Product Driven Platform | </a:t>
            </a:r>
            <a:r>
              <a:rPr lang="en-US" sz="1400" dirty="0" err="1">
                <a:hlinkClick r:id="rId7"/>
              </a:rPr>
              <a:t>EPoSS</a:t>
            </a:r>
            <a:r>
              <a:rPr lang="en-US" sz="1400" dirty="0">
                <a:hlinkClick r:id="rId7"/>
              </a:rPr>
              <a:t> (smart-systems-integration.org)</a:t>
            </a:r>
            <a:endParaRPr lang="sv-SE" sz="1600" dirty="0"/>
          </a:p>
          <a:p>
            <a:pPr marL="0" indent="0">
              <a:buNone/>
            </a:pPr>
            <a:r>
              <a:rPr lang="sv-SE" sz="1800" dirty="0" err="1">
                <a:solidFill>
                  <a:srgbClr val="05301F"/>
                </a:solidFill>
                <a:hlinkClick r:id="rId8">
                  <a:extLst>
                    <a:ext uri="{A12FA001-AC4F-418D-AE19-62706E023703}">
                      <ahyp:hlinkClr xmlns:ahyp="http://schemas.microsoft.com/office/drawing/2018/hyperlinkcolor" val="tx"/>
                    </a:ext>
                  </a:extLst>
                </a:hlinkClick>
              </a:rPr>
              <a:t>Outline</a:t>
            </a:r>
            <a:r>
              <a:rPr lang="sv-SE" sz="1800" dirty="0">
                <a:solidFill>
                  <a:schemeClr val="accent1">
                    <a:lumMod val="75000"/>
                    <a:lumOff val="25000"/>
                  </a:schemeClr>
                </a:solidFill>
                <a:hlinkClick r:id="rId8">
                  <a:extLst>
                    <a:ext uri="{A12FA001-AC4F-418D-AE19-62706E023703}">
                      <ahyp:hlinkClr xmlns:ahyp="http://schemas.microsoft.com/office/drawing/2018/hyperlinkcolor" val="tx"/>
                    </a:ext>
                  </a:extLst>
                </a:hlinkClick>
              </a:rPr>
              <a:t> | ECS SRIA</a:t>
            </a:r>
            <a:endParaRPr lang="sv-SE" sz="1800" dirty="0">
              <a:solidFill>
                <a:schemeClr val="accent1">
                  <a:lumMod val="75000"/>
                  <a:lumOff val="25000"/>
                </a:schemeClr>
              </a:solidFill>
            </a:endParaRPr>
          </a:p>
          <a:p>
            <a:endParaRPr lang="sv-SE" sz="1800" dirty="0"/>
          </a:p>
        </p:txBody>
      </p:sp>
    </p:spTree>
    <p:extLst>
      <p:ext uri="{BB962C8B-B14F-4D97-AF65-F5344CB8AC3E}">
        <p14:creationId xmlns:p14="http://schemas.microsoft.com/office/powerpoint/2010/main" val="1546865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1BAE4F-5D5E-A441-5A57-9F68B05C15D4}"/>
              </a:ext>
            </a:extLst>
          </p:cNvPr>
          <p:cNvSpPr>
            <a:spLocks noGrp="1"/>
          </p:cNvSpPr>
          <p:nvPr>
            <p:ph type="title"/>
          </p:nvPr>
        </p:nvSpPr>
        <p:spPr>
          <a:xfrm>
            <a:off x="629444" y="216700"/>
            <a:ext cx="10752138" cy="659957"/>
          </a:xfrm>
        </p:spPr>
        <p:txBody>
          <a:bodyPr/>
          <a:lstStyle/>
          <a:p>
            <a:r>
              <a:rPr lang="en-US" dirty="0"/>
              <a:t>Chips JU Non-initiative Calls 2024</a:t>
            </a:r>
          </a:p>
        </p:txBody>
      </p:sp>
      <p:graphicFrame>
        <p:nvGraphicFramePr>
          <p:cNvPr id="7" name="Tabell 6">
            <a:extLst>
              <a:ext uri="{FF2B5EF4-FFF2-40B4-BE49-F238E27FC236}">
                <a16:creationId xmlns:a16="http://schemas.microsoft.com/office/drawing/2014/main" id="{C5651CA3-4479-C5C2-4FCF-078E0B4939E3}"/>
              </a:ext>
            </a:extLst>
          </p:cNvPr>
          <p:cNvGraphicFramePr>
            <a:graphicFrameLocks noGrp="1"/>
          </p:cNvGraphicFramePr>
          <p:nvPr/>
        </p:nvGraphicFramePr>
        <p:xfrm>
          <a:off x="719931" y="754282"/>
          <a:ext cx="9841581" cy="4889330"/>
        </p:xfrm>
        <a:graphic>
          <a:graphicData uri="http://schemas.openxmlformats.org/drawingml/2006/table">
            <a:tbl>
              <a:tblPr firstRow="1" bandRow="1">
                <a:noFill/>
                <a:tableStyleId>{5C22544A-7EE6-4342-B048-85BDC9FD1C3A}</a:tableStyleId>
              </a:tblPr>
              <a:tblGrid>
                <a:gridCol w="2611098">
                  <a:extLst>
                    <a:ext uri="{9D8B030D-6E8A-4147-A177-3AD203B41FA5}">
                      <a16:colId xmlns:a16="http://schemas.microsoft.com/office/drawing/2014/main" val="2733120967"/>
                    </a:ext>
                  </a:extLst>
                </a:gridCol>
                <a:gridCol w="3914249">
                  <a:extLst>
                    <a:ext uri="{9D8B030D-6E8A-4147-A177-3AD203B41FA5}">
                      <a16:colId xmlns:a16="http://schemas.microsoft.com/office/drawing/2014/main" val="2733462897"/>
                    </a:ext>
                  </a:extLst>
                </a:gridCol>
                <a:gridCol w="1833408">
                  <a:extLst>
                    <a:ext uri="{9D8B030D-6E8A-4147-A177-3AD203B41FA5}">
                      <a16:colId xmlns:a16="http://schemas.microsoft.com/office/drawing/2014/main" val="3678044288"/>
                    </a:ext>
                  </a:extLst>
                </a:gridCol>
                <a:gridCol w="1482826">
                  <a:extLst>
                    <a:ext uri="{9D8B030D-6E8A-4147-A177-3AD203B41FA5}">
                      <a16:colId xmlns:a16="http://schemas.microsoft.com/office/drawing/2014/main" val="3715012738"/>
                    </a:ext>
                  </a:extLst>
                </a:gridCol>
              </a:tblGrid>
              <a:tr h="554133">
                <a:tc>
                  <a:txBody>
                    <a:bodyPr/>
                    <a:lstStyle/>
                    <a:p>
                      <a:pPr algn="l" fontAlgn="b"/>
                      <a:r>
                        <a:rPr lang="sv-SE" sz="1600" b="1" u="none" strike="noStrike" cap="all" spc="60">
                          <a:solidFill>
                            <a:schemeClr val="tx1"/>
                          </a:solidFill>
                          <a:effectLst/>
                        </a:rPr>
                        <a:t>Action</a:t>
                      </a:r>
                      <a:endParaRPr lang="sv-SE" sz="1600" b="1" i="0" u="none" strike="noStrike" cap="all" spc="60">
                        <a:solidFill>
                          <a:schemeClr val="tx1"/>
                        </a:solidFill>
                        <a:effectLst/>
                        <a:latin typeface="Arial" panose="020B0604020202020204" pitchFamily="34" charset="0"/>
                      </a:endParaRPr>
                    </a:p>
                  </a:txBody>
                  <a:tcPr marL="3740" marR="3740" marT="62830" marB="62830" anchor="b">
                    <a:lnL w="12700" cmpd="sng">
                      <a:noFill/>
                    </a:lnL>
                    <a:lnR w="12700" cmpd="sng">
                      <a:noFill/>
                    </a:lnR>
                    <a:lnT w="12700" cmpd="sng">
                      <a:noFill/>
                    </a:lnT>
                    <a:lnB w="38100" cmpd="sng">
                      <a:noFill/>
                    </a:lnB>
                    <a:noFill/>
                  </a:tcPr>
                </a:tc>
                <a:tc>
                  <a:txBody>
                    <a:bodyPr/>
                    <a:lstStyle/>
                    <a:p>
                      <a:pPr algn="l" fontAlgn="b"/>
                      <a:r>
                        <a:rPr lang="sv-SE" sz="1400" b="1" u="none" strike="noStrike" cap="all" spc="60" dirty="0" err="1">
                          <a:solidFill>
                            <a:schemeClr val="tx1"/>
                          </a:solidFill>
                          <a:effectLst/>
                        </a:rPr>
                        <a:t>Topic</a:t>
                      </a:r>
                      <a:endParaRPr lang="sv-SE" sz="1200" b="1" i="0" u="none" strike="noStrike" cap="all" spc="60" dirty="0">
                        <a:solidFill>
                          <a:schemeClr val="tx1"/>
                        </a:solidFill>
                        <a:effectLst/>
                        <a:latin typeface="Arial" panose="020B0604020202020204" pitchFamily="34" charset="0"/>
                      </a:endParaRPr>
                    </a:p>
                  </a:txBody>
                  <a:tcPr marL="3740" marR="3740" marT="62830" marB="62830" anchor="b">
                    <a:lnL w="12700" cmpd="sng">
                      <a:noFill/>
                    </a:lnL>
                    <a:lnR w="12700" cmpd="sng">
                      <a:noFill/>
                    </a:lnR>
                    <a:lnT w="12700" cmpd="sng">
                      <a:noFill/>
                    </a:lnT>
                    <a:lnB w="38100" cmpd="sng">
                      <a:noFill/>
                    </a:lnB>
                    <a:noFill/>
                  </a:tcPr>
                </a:tc>
                <a:tc>
                  <a:txBody>
                    <a:bodyPr/>
                    <a:lstStyle/>
                    <a:p>
                      <a:pPr algn="ctr" fontAlgn="b"/>
                      <a:endParaRPr lang="sv-SE" sz="1200" b="1" u="none" strike="noStrike" cap="all" spc="60">
                        <a:solidFill>
                          <a:schemeClr val="tx1"/>
                        </a:solidFill>
                        <a:effectLst/>
                      </a:endParaRPr>
                    </a:p>
                    <a:p>
                      <a:pPr algn="ctr" fontAlgn="b"/>
                      <a:r>
                        <a:rPr lang="sv-SE" sz="1400" b="1" u="none" strike="noStrike" cap="all" spc="60">
                          <a:solidFill>
                            <a:schemeClr val="tx1"/>
                          </a:solidFill>
                          <a:effectLst/>
                        </a:rPr>
                        <a:t>Estimated EU </a:t>
                      </a:r>
                    </a:p>
                    <a:p>
                      <a:pPr algn="ctr" fontAlgn="b"/>
                      <a:r>
                        <a:rPr lang="sv-SE" sz="1400" b="1" u="none" strike="noStrike" cap="all" spc="60">
                          <a:solidFill>
                            <a:schemeClr val="tx1"/>
                          </a:solidFill>
                          <a:effectLst/>
                        </a:rPr>
                        <a:t>Expenditure</a:t>
                      </a:r>
                      <a:endParaRPr lang="sv-SE" sz="1400" b="1" i="0" u="none" strike="noStrike" cap="all" spc="60" dirty="0">
                        <a:solidFill>
                          <a:schemeClr val="tx1"/>
                        </a:solidFill>
                        <a:effectLst/>
                        <a:latin typeface="Arial" panose="020B0604020202020204" pitchFamily="34" charset="0"/>
                      </a:endParaRPr>
                    </a:p>
                  </a:txBody>
                  <a:tcPr marL="3740" marR="3740" marT="62830" marB="62830" anchor="b">
                    <a:lnL w="12700" cmpd="sng">
                      <a:noFill/>
                    </a:lnL>
                    <a:lnR w="12700" cmpd="sng">
                      <a:noFill/>
                    </a:lnR>
                    <a:lnT w="12700" cmpd="sng">
                      <a:noFill/>
                    </a:lnT>
                    <a:lnB w="38100" cmpd="sng">
                      <a:noFill/>
                    </a:lnB>
                    <a:noFill/>
                  </a:tcPr>
                </a:tc>
                <a:tc>
                  <a:txBody>
                    <a:bodyPr/>
                    <a:lstStyle/>
                    <a:p>
                      <a:pPr algn="ctr" fontAlgn="b"/>
                      <a:r>
                        <a:rPr lang="sv-SE" sz="1400" b="1" u="none" strike="noStrike" cap="all" spc="60">
                          <a:solidFill>
                            <a:schemeClr val="tx1"/>
                          </a:solidFill>
                          <a:effectLst/>
                        </a:rPr>
                        <a:t>Vinnova's budget</a:t>
                      </a:r>
                      <a:endParaRPr lang="sv-SE" sz="1400" b="1" i="0" u="none" strike="noStrike" cap="all" spc="60" dirty="0">
                        <a:solidFill>
                          <a:schemeClr val="tx1"/>
                        </a:solidFill>
                        <a:effectLst/>
                        <a:latin typeface="Arial" panose="020B0604020202020204" pitchFamily="34" charset="0"/>
                      </a:endParaRPr>
                    </a:p>
                  </a:txBody>
                  <a:tcPr marL="3740" marR="3740" marT="62830" marB="62830" anchor="b">
                    <a:lnL w="12700" cmpd="sng">
                      <a:noFill/>
                    </a:lnL>
                    <a:lnR w="12700" cmpd="sng">
                      <a:noFill/>
                    </a:lnR>
                    <a:lnT w="12700" cmpd="sng">
                      <a:noFill/>
                    </a:lnT>
                    <a:lnB w="38100" cmpd="sng">
                      <a:noFill/>
                    </a:lnB>
                    <a:noFill/>
                  </a:tcPr>
                </a:tc>
                <a:extLst>
                  <a:ext uri="{0D108BD9-81ED-4DB2-BD59-A6C34878D82A}">
                    <a16:rowId xmlns:a16="http://schemas.microsoft.com/office/drawing/2014/main" val="4028115019"/>
                  </a:ext>
                </a:extLst>
              </a:tr>
              <a:tr h="448113">
                <a:tc>
                  <a:txBody>
                    <a:bodyPr/>
                    <a:lstStyle/>
                    <a:p>
                      <a:pPr algn="l" fontAlgn="b"/>
                      <a:r>
                        <a:rPr lang="sv-SE" sz="1400" u="none" strike="noStrike" cap="none" spc="0">
                          <a:solidFill>
                            <a:schemeClr val="tx1"/>
                          </a:solidFill>
                          <a:effectLst/>
                        </a:rPr>
                        <a:t>HORIZON-Chips 2024-1-IA T1</a:t>
                      </a:r>
                      <a:endParaRPr lang="sv-SE" sz="1400" b="0" i="0" u="none" strike="noStrike" cap="none" spc="0" dirty="0">
                        <a:solidFill>
                          <a:schemeClr val="tx1"/>
                        </a:solidFill>
                        <a:effectLst/>
                        <a:latin typeface="Arial" panose="020B0604020202020204" pitchFamily="34" charset="0"/>
                      </a:endParaRPr>
                    </a:p>
                  </a:txBody>
                  <a:tcPr marL="3740" marR="3740" marT="3740" marB="62830" anchor="b">
                    <a:lnL w="12700" cap="flat" cmpd="sng" algn="ctr">
                      <a:noFill/>
                      <a:prstDash val="solid"/>
                    </a:lnL>
                    <a:lnR w="12700" cmpd="sng">
                      <a:noFill/>
                      <a:prstDash val="solid"/>
                    </a:lnR>
                    <a:lnT w="38100" cmpd="sng">
                      <a:noFill/>
                    </a:lnT>
                    <a:lnB w="12700" cmpd="sng">
                      <a:noFill/>
                      <a:prstDash val="solid"/>
                    </a:lnB>
                    <a:noFill/>
                  </a:tcPr>
                </a:tc>
                <a:tc>
                  <a:txBody>
                    <a:bodyPr/>
                    <a:lstStyle/>
                    <a:p>
                      <a:pPr algn="l" fontAlgn="b"/>
                      <a:r>
                        <a:rPr lang="en-US" sz="1400" u="none" strike="noStrike" cap="none" spc="0">
                          <a:solidFill>
                            <a:schemeClr val="tx1"/>
                          </a:solidFill>
                          <a:effectLst/>
                        </a:rPr>
                        <a:t>Global call according to SRIA 2024</a:t>
                      </a:r>
                      <a:br>
                        <a:rPr lang="en-US" sz="1400" u="none" strike="noStrike" cap="none" spc="0">
                          <a:solidFill>
                            <a:schemeClr val="tx1"/>
                          </a:solidFill>
                          <a:effectLst/>
                        </a:rPr>
                      </a:br>
                      <a:r>
                        <a:rPr lang="en-US" sz="1400" u="none" strike="noStrike" cap="none" spc="0">
                          <a:solidFill>
                            <a:schemeClr val="tx1"/>
                          </a:solidFill>
                          <a:effectLst/>
                        </a:rPr>
                        <a:t>(IA)</a:t>
                      </a:r>
                      <a:endParaRPr lang="en-US" sz="1400" b="0" i="0" u="none" strike="noStrike" cap="none" spc="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38100" cmpd="sng">
                      <a:noFill/>
                    </a:lnT>
                    <a:lnB w="12700" cmpd="sng">
                      <a:noFill/>
                      <a:prstDash val="solid"/>
                    </a:lnB>
                    <a:noFill/>
                  </a:tcPr>
                </a:tc>
                <a:tc>
                  <a:txBody>
                    <a:bodyPr/>
                    <a:lstStyle/>
                    <a:p>
                      <a:pPr algn="ctr" fontAlgn="b"/>
                      <a:r>
                        <a:rPr lang="sv-SE" sz="1600" u="none" strike="noStrike" cap="none" spc="0">
                          <a:solidFill>
                            <a:schemeClr val="tx1"/>
                          </a:solidFill>
                          <a:effectLst/>
                        </a:rPr>
                        <a:t>103</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38100" cmpd="sng">
                      <a:noFill/>
                    </a:lnT>
                    <a:lnB w="12700" cmpd="sng">
                      <a:noFill/>
                      <a:prstDash val="solid"/>
                    </a:lnB>
                    <a:noFill/>
                  </a:tcPr>
                </a:tc>
                <a:tc>
                  <a:txBody>
                    <a:bodyPr/>
                    <a:lstStyle/>
                    <a:p>
                      <a:pPr algn="ctr" fontAlgn="b"/>
                      <a:r>
                        <a:rPr lang="sv-SE" sz="1600" u="none" strike="noStrike" cap="none" spc="0">
                          <a:solidFill>
                            <a:schemeClr val="tx1"/>
                          </a:solidFill>
                          <a:effectLst/>
                        </a:rPr>
                        <a:t>3</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596290021"/>
                  </a:ext>
                </a:extLst>
              </a:tr>
              <a:tr h="624029">
                <a:tc>
                  <a:txBody>
                    <a:bodyPr/>
                    <a:lstStyle/>
                    <a:p>
                      <a:pPr algn="l" fontAlgn="b"/>
                      <a:r>
                        <a:rPr lang="sv-SE" sz="1400" u="none" strike="noStrike" cap="none" spc="0">
                          <a:solidFill>
                            <a:schemeClr val="tx1"/>
                          </a:solidFill>
                          <a:effectLst/>
                        </a:rPr>
                        <a:t>HORIZON- Chips 2024-1-IA T2</a:t>
                      </a:r>
                      <a:endParaRPr lang="sv-SE" sz="14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r>
                        <a:rPr lang="en-US" sz="1400" u="none" strike="noStrike" cap="none" spc="0">
                          <a:solidFill>
                            <a:schemeClr val="tx1"/>
                          </a:solidFill>
                          <a:effectLst/>
                        </a:rPr>
                        <a:t>Focus topic on “High Performance</a:t>
                      </a:r>
                      <a:br>
                        <a:rPr lang="en-US" sz="1400" u="none" strike="noStrike" cap="none" spc="0">
                          <a:solidFill>
                            <a:schemeClr val="tx1"/>
                          </a:solidFill>
                          <a:effectLst/>
                        </a:rPr>
                      </a:br>
                      <a:r>
                        <a:rPr lang="en-US" sz="1400" u="none" strike="noStrike" cap="none" spc="0">
                          <a:solidFill>
                            <a:schemeClr val="tx1"/>
                          </a:solidFill>
                          <a:effectLst/>
                        </a:rPr>
                        <a:t>RISC-V Automotive Processors</a:t>
                      </a:r>
                      <a:br>
                        <a:rPr lang="en-US" sz="1400" u="none" strike="noStrike" cap="none" spc="0">
                          <a:solidFill>
                            <a:schemeClr val="tx1"/>
                          </a:solidFill>
                          <a:effectLst/>
                        </a:rPr>
                      </a:br>
                      <a:r>
                        <a:rPr lang="en-US" sz="1400" u="none" strike="noStrike" cap="none" spc="0">
                          <a:solidFill>
                            <a:schemeClr val="tx1"/>
                          </a:solidFill>
                          <a:effectLst/>
                        </a:rPr>
                        <a:t>supporting SDV”</a:t>
                      </a:r>
                      <a:endParaRPr lang="en-US" sz="14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sv-SE" sz="1600" u="none" strike="noStrike" cap="none" spc="0">
                          <a:solidFill>
                            <a:schemeClr val="tx1"/>
                          </a:solidFill>
                          <a:effectLst/>
                        </a:rPr>
                        <a:t>20</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sv-SE" sz="1600" u="none" strike="noStrike" cap="none" spc="0">
                          <a:solidFill>
                            <a:schemeClr val="tx1"/>
                          </a:solidFill>
                          <a:effectLst/>
                        </a:rPr>
                        <a:t>0</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755573478"/>
                  </a:ext>
                </a:extLst>
              </a:tr>
              <a:tr h="624029">
                <a:tc>
                  <a:txBody>
                    <a:bodyPr/>
                    <a:lstStyle/>
                    <a:p>
                      <a:pPr algn="l" fontAlgn="b"/>
                      <a:r>
                        <a:rPr lang="sv-SE" sz="1400" u="none" strike="noStrike" cap="none" spc="0">
                          <a:solidFill>
                            <a:schemeClr val="tx1"/>
                          </a:solidFill>
                          <a:effectLst/>
                        </a:rPr>
                        <a:t>HORIZON- Chips 2024-1-IA T3</a:t>
                      </a:r>
                      <a:endParaRPr lang="sv-SE" sz="1400" b="0" i="0" u="none" strike="noStrike" cap="none" spc="0" dirty="0">
                        <a:solidFill>
                          <a:schemeClr val="tx1"/>
                        </a:solidFill>
                        <a:effectLst/>
                        <a:latin typeface="Arial" panose="020B0604020202020204" pitchFamily="34" charset="0"/>
                      </a:endParaRPr>
                    </a:p>
                  </a:txBody>
                  <a:tcPr marL="3740" marR="3740" marT="3740" marB="6283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400" u="none" strike="noStrike" cap="none" spc="0">
                          <a:solidFill>
                            <a:schemeClr val="tx1"/>
                          </a:solidFill>
                          <a:effectLst/>
                        </a:rPr>
                        <a:t>Focus topic on “Service</a:t>
                      </a:r>
                      <a:br>
                        <a:rPr lang="en-US" sz="1400" u="none" strike="noStrike" cap="none" spc="0">
                          <a:solidFill>
                            <a:schemeClr val="tx1"/>
                          </a:solidFill>
                          <a:effectLst/>
                        </a:rPr>
                      </a:br>
                      <a:r>
                        <a:rPr lang="en-US" sz="1400" u="none" strike="noStrike" cap="none" spc="0">
                          <a:solidFill>
                            <a:schemeClr val="tx1"/>
                          </a:solidFill>
                          <a:effectLst/>
                        </a:rPr>
                        <a:t>Oriented Framework for the Software</a:t>
                      </a:r>
                      <a:br>
                        <a:rPr lang="en-US" sz="1400" u="none" strike="noStrike" cap="none" spc="0">
                          <a:solidFill>
                            <a:schemeClr val="tx1"/>
                          </a:solidFill>
                          <a:effectLst/>
                        </a:rPr>
                      </a:br>
                      <a:r>
                        <a:rPr lang="en-US" sz="1400" u="none" strike="noStrike" cap="none" spc="0">
                          <a:solidFill>
                            <a:schemeClr val="tx1"/>
                          </a:solidFill>
                          <a:effectLst/>
                        </a:rPr>
                        <a:t>Defined Vehicle of the future”</a:t>
                      </a:r>
                      <a:endParaRPr lang="en-US" sz="14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sv-SE" sz="1600" u="none" strike="noStrike" cap="none" spc="0">
                          <a:solidFill>
                            <a:schemeClr val="tx1"/>
                          </a:solidFill>
                          <a:effectLst/>
                        </a:rPr>
                        <a:t>20</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sv-SE" sz="1600" u="none" strike="noStrike" cap="none" spc="0">
                          <a:solidFill>
                            <a:schemeClr val="tx1"/>
                          </a:solidFill>
                          <a:effectLst/>
                        </a:rPr>
                        <a:t>0</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089948967"/>
                  </a:ext>
                </a:extLst>
              </a:tr>
              <a:tr h="448113">
                <a:tc>
                  <a:txBody>
                    <a:bodyPr/>
                    <a:lstStyle/>
                    <a:p>
                      <a:pPr algn="l" fontAlgn="b"/>
                      <a:r>
                        <a:rPr lang="sv-SE" sz="1400" u="none" strike="noStrike" cap="none" spc="0">
                          <a:solidFill>
                            <a:schemeClr val="tx1"/>
                          </a:solidFill>
                          <a:effectLst/>
                        </a:rPr>
                        <a:t>HORIZON- Chips 2024-2-RIA-T1</a:t>
                      </a:r>
                      <a:endParaRPr lang="sv-SE" sz="14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r>
                        <a:rPr lang="en-US" sz="1400" u="none" strike="noStrike" cap="none" spc="0">
                          <a:solidFill>
                            <a:schemeClr val="tx1"/>
                          </a:solidFill>
                          <a:effectLst/>
                        </a:rPr>
                        <a:t>Global call according to SRIA 2023</a:t>
                      </a:r>
                      <a:br>
                        <a:rPr lang="en-US" sz="1400" u="none" strike="noStrike" cap="none" spc="0">
                          <a:solidFill>
                            <a:schemeClr val="tx1"/>
                          </a:solidFill>
                          <a:effectLst/>
                        </a:rPr>
                      </a:br>
                      <a:r>
                        <a:rPr lang="en-US" sz="1400" u="none" strike="noStrike" cap="none" spc="0">
                          <a:solidFill>
                            <a:schemeClr val="tx1"/>
                          </a:solidFill>
                          <a:effectLst/>
                        </a:rPr>
                        <a:t>(RIA)</a:t>
                      </a:r>
                      <a:endParaRPr lang="en-US" sz="1400" b="0" i="0" u="none" strike="noStrike" cap="none" spc="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sv-SE" sz="1600" u="none" strike="noStrike" cap="none" spc="0">
                          <a:solidFill>
                            <a:schemeClr val="tx1"/>
                          </a:solidFill>
                          <a:effectLst/>
                        </a:rPr>
                        <a:t>52</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sv-SE" sz="1600" u="none" strike="noStrike" cap="none" spc="0">
                          <a:solidFill>
                            <a:schemeClr val="tx1"/>
                          </a:solidFill>
                          <a:effectLst/>
                        </a:rPr>
                        <a:t>3</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509744057"/>
                  </a:ext>
                </a:extLst>
              </a:tr>
              <a:tr h="448113">
                <a:tc>
                  <a:txBody>
                    <a:bodyPr/>
                    <a:lstStyle/>
                    <a:p>
                      <a:pPr algn="l" fontAlgn="b"/>
                      <a:r>
                        <a:rPr lang="sv-SE" sz="1400" u="none" strike="noStrike" cap="none" spc="0">
                          <a:solidFill>
                            <a:schemeClr val="tx1"/>
                          </a:solidFill>
                          <a:effectLst/>
                        </a:rPr>
                        <a:t>HORIZON- Chips 2024-2-RIA T2</a:t>
                      </a:r>
                      <a:endParaRPr lang="sv-SE" sz="1400" b="0" i="0" u="none" strike="noStrike" cap="none" spc="0" dirty="0">
                        <a:solidFill>
                          <a:schemeClr val="tx1"/>
                        </a:solidFill>
                        <a:effectLst/>
                        <a:latin typeface="Arial" panose="020B0604020202020204" pitchFamily="34" charset="0"/>
                      </a:endParaRPr>
                    </a:p>
                  </a:txBody>
                  <a:tcPr marL="3740" marR="3740" marT="3740" marB="6283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400" u="none" strike="noStrike" cap="none" spc="0">
                          <a:solidFill>
                            <a:schemeClr val="tx1"/>
                          </a:solidFill>
                          <a:effectLst/>
                        </a:rPr>
                        <a:t>Focus topic on “Sustainable and greener</a:t>
                      </a:r>
                      <a:br>
                        <a:rPr lang="en-US" sz="1400" u="none" strike="noStrike" cap="none" spc="0">
                          <a:solidFill>
                            <a:schemeClr val="tx1"/>
                          </a:solidFill>
                          <a:effectLst/>
                        </a:rPr>
                      </a:br>
                      <a:r>
                        <a:rPr lang="en-US" sz="1400" u="none" strike="noStrike" cap="none" spc="0">
                          <a:solidFill>
                            <a:schemeClr val="tx1"/>
                          </a:solidFill>
                          <a:effectLst/>
                        </a:rPr>
                        <a:t>manufacturing”</a:t>
                      </a:r>
                      <a:endParaRPr lang="en-US" sz="1400" b="0" i="0" u="none" strike="noStrike" cap="none" spc="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sv-SE" sz="1600" u="none" strike="noStrike" cap="none" spc="0">
                          <a:solidFill>
                            <a:schemeClr val="tx1"/>
                          </a:solidFill>
                          <a:effectLst/>
                        </a:rPr>
                        <a:t>15</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sv-SE" sz="1600" u="none" strike="noStrike" cap="none" spc="0">
                          <a:solidFill>
                            <a:schemeClr val="tx1"/>
                          </a:solidFill>
                          <a:effectLst/>
                        </a:rPr>
                        <a:t>0,6</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854506473"/>
                  </a:ext>
                </a:extLst>
              </a:tr>
              <a:tr h="799944">
                <a:tc>
                  <a:txBody>
                    <a:bodyPr/>
                    <a:lstStyle/>
                    <a:p>
                      <a:pPr algn="l" fontAlgn="b"/>
                      <a:r>
                        <a:rPr lang="sv-SE" sz="1400" u="none" strike="noStrike" cap="none" spc="0">
                          <a:solidFill>
                            <a:schemeClr val="tx1"/>
                          </a:solidFill>
                          <a:effectLst/>
                        </a:rPr>
                        <a:t>HORIZON- Chips 2024-3-RIA</a:t>
                      </a:r>
                      <a:endParaRPr lang="sv-SE" sz="14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r>
                        <a:rPr lang="en-US" sz="1400" u="none" strike="noStrike" cap="none" spc="0">
                          <a:solidFill>
                            <a:schemeClr val="tx1"/>
                          </a:solidFill>
                          <a:effectLst/>
                        </a:rPr>
                        <a:t>Joint call with Korea on Heterogeneous</a:t>
                      </a:r>
                      <a:br>
                        <a:rPr lang="en-US" sz="1400" u="none" strike="noStrike" cap="none" spc="0">
                          <a:solidFill>
                            <a:schemeClr val="tx1"/>
                          </a:solidFill>
                          <a:effectLst/>
                        </a:rPr>
                      </a:br>
                      <a:r>
                        <a:rPr lang="en-US" sz="1400" u="none" strike="noStrike" cap="none" spc="0">
                          <a:solidFill>
                            <a:schemeClr val="tx1"/>
                          </a:solidFill>
                          <a:effectLst/>
                        </a:rPr>
                        <a:t>integration and neuromorphic</a:t>
                      </a:r>
                      <a:br>
                        <a:rPr lang="en-US" sz="1400" u="none" strike="noStrike" cap="none" spc="0">
                          <a:solidFill>
                            <a:schemeClr val="tx1"/>
                          </a:solidFill>
                          <a:effectLst/>
                        </a:rPr>
                      </a:br>
                      <a:r>
                        <a:rPr lang="en-US" sz="1400" u="none" strike="noStrike" cap="none" spc="0">
                          <a:solidFill>
                            <a:schemeClr val="tx1"/>
                          </a:solidFill>
                          <a:effectLst/>
                        </a:rPr>
                        <a:t>computing technologies for future</a:t>
                      </a:r>
                      <a:br>
                        <a:rPr lang="en-US" sz="1400" u="none" strike="noStrike" cap="none" spc="0">
                          <a:solidFill>
                            <a:schemeClr val="tx1"/>
                          </a:solidFill>
                          <a:effectLst/>
                        </a:rPr>
                      </a:br>
                      <a:r>
                        <a:rPr lang="en-US" sz="1400" u="none" strike="noStrike" cap="none" spc="0">
                          <a:solidFill>
                            <a:schemeClr val="tx1"/>
                          </a:solidFill>
                          <a:effectLst/>
                        </a:rPr>
                        <a:t>semiconductor components and systems</a:t>
                      </a:r>
                      <a:endParaRPr lang="en-US" sz="1400" b="0" i="0" u="none" strike="noStrike" cap="none" spc="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sv-SE" sz="1600" u="none" strike="noStrike" cap="none" spc="0">
                          <a:solidFill>
                            <a:schemeClr val="tx1"/>
                          </a:solidFill>
                          <a:effectLst/>
                        </a:rPr>
                        <a:t>6</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sv-SE" sz="1600" u="none" strike="noStrike" cap="none" spc="0">
                          <a:solidFill>
                            <a:schemeClr val="tx1"/>
                          </a:solidFill>
                          <a:effectLst/>
                        </a:rPr>
                        <a:t>0</a:t>
                      </a:r>
                      <a:endParaRPr lang="sv-SE" sz="1600" b="0" i="0" u="none" strike="noStrike" cap="none" spc="0" dirty="0">
                        <a:solidFill>
                          <a:schemeClr val="tx1"/>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976322356"/>
                  </a:ext>
                </a:extLst>
              </a:tr>
              <a:tr h="272198">
                <a:tc>
                  <a:txBody>
                    <a:bodyPr/>
                    <a:lstStyle/>
                    <a:p>
                      <a:pPr algn="l" fontAlgn="b"/>
                      <a:endParaRPr lang="sv-SE" sz="1800" b="0" i="0" u="none" strike="noStrike" cap="none" spc="0">
                        <a:solidFill>
                          <a:schemeClr val="tx1"/>
                        </a:solidFill>
                        <a:effectLst/>
                        <a:latin typeface="Arial" panose="020B0604020202020204" pitchFamily="34" charset="0"/>
                      </a:endParaRPr>
                    </a:p>
                  </a:txBody>
                  <a:tcPr marL="3740" marR="3740" marT="3740" marB="62830" anchor="b">
                    <a:lnL w="12700"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l" fontAlgn="b"/>
                      <a:r>
                        <a:rPr lang="sv-SE" sz="1600" u="none" strike="noStrike" cap="none" spc="0" dirty="0">
                          <a:solidFill>
                            <a:schemeClr val="accent2"/>
                          </a:solidFill>
                          <a:effectLst/>
                        </a:rPr>
                        <a:t>Total</a:t>
                      </a:r>
                      <a:endParaRPr lang="sv-SE" sz="1600" b="0" i="0" u="none" strike="noStrike" cap="none" spc="0" dirty="0">
                        <a:solidFill>
                          <a:schemeClr val="accent2"/>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sv-SE" sz="1600" u="none" strike="noStrike" cap="none" spc="0">
                          <a:solidFill>
                            <a:schemeClr val="accent2"/>
                          </a:solidFill>
                          <a:effectLst/>
                        </a:rPr>
                        <a:t>216</a:t>
                      </a:r>
                      <a:endParaRPr lang="sv-SE" sz="1600" b="0" i="0" u="none" strike="noStrike" cap="none" spc="0" dirty="0">
                        <a:solidFill>
                          <a:schemeClr val="accent2"/>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ctr" fontAlgn="b"/>
                      <a:r>
                        <a:rPr lang="sv-SE" sz="1600" u="none" strike="noStrike" cap="none" spc="0" dirty="0">
                          <a:solidFill>
                            <a:schemeClr val="accent2"/>
                          </a:solidFill>
                          <a:effectLst/>
                        </a:rPr>
                        <a:t>6,6</a:t>
                      </a:r>
                      <a:endParaRPr lang="sv-SE" sz="1600" b="0" i="0" u="none" strike="noStrike" cap="none" spc="0" dirty="0">
                        <a:solidFill>
                          <a:schemeClr val="accent2"/>
                        </a:solidFill>
                        <a:effectLst/>
                        <a:latin typeface="Arial" panose="020B0604020202020204" pitchFamily="34" charset="0"/>
                      </a:endParaRPr>
                    </a:p>
                  </a:txBody>
                  <a:tcPr marL="3740" marR="3740" marT="3740" marB="62830"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950481808"/>
                  </a:ext>
                </a:extLst>
              </a:tr>
            </a:tbl>
          </a:graphicData>
        </a:graphic>
      </p:graphicFrame>
      <p:sp>
        <p:nvSpPr>
          <p:cNvPr id="8" name="textruta 7">
            <a:extLst>
              <a:ext uri="{FF2B5EF4-FFF2-40B4-BE49-F238E27FC236}">
                <a16:creationId xmlns:a16="http://schemas.microsoft.com/office/drawing/2014/main" id="{2E069F11-13A0-B06B-782A-BAEFE86D81B6}"/>
              </a:ext>
            </a:extLst>
          </p:cNvPr>
          <p:cNvSpPr txBox="1"/>
          <p:nvPr/>
        </p:nvSpPr>
        <p:spPr>
          <a:xfrm>
            <a:off x="719931" y="5634020"/>
            <a:ext cx="9387455" cy="677301"/>
          </a:xfrm>
          <a:prstGeom prst="rect">
            <a:avLst/>
          </a:prstGeom>
          <a:noFill/>
        </p:spPr>
        <p:txBody>
          <a:bodyPr wrap="square" lIns="0" tIns="0" rIns="0" bIns="0" rtlCol="0">
            <a:spAutoFit/>
          </a:bodyPr>
          <a:lstStyle/>
          <a:p>
            <a:pPr algn="l"/>
            <a:r>
              <a:rPr lang="sv-SE" sz="1467" dirty="0" err="1">
                <a:cs typeface="Arial" panose="020B0604020202020204" pitchFamily="34" charset="0"/>
              </a:rPr>
              <a:t>Financing</a:t>
            </a:r>
            <a:r>
              <a:rPr lang="sv-SE" sz="1467" dirty="0">
                <a:cs typeface="Arial" panose="020B0604020202020204" pitchFamily="34" charset="0"/>
              </a:rPr>
              <a:t> from </a:t>
            </a:r>
            <a:r>
              <a:rPr lang="sv-SE" sz="1467" dirty="0" err="1">
                <a:cs typeface="Arial" panose="020B0604020202020204" pitchFamily="34" charset="0"/>
              </a:rPr>
              <a:t>Horizon</a:t>
            </a:r>
            <a:r>
              <a:rPr lang="sv-SE" sz="1467" dirty="0">
                <a:cs typeface="Arial" panose="020B0604020202020204" pitchFamily="34" charset="0"/>
              </a:rPr>
              <a:t> </a:t>
            </a:r>
            <a:r>
              <a:rPr lang="sv-SE" sz="1467" dirty="0" err="1">
                <a:cs typeface="Arial" panose="020B0604020202020204" pitchFamily="34" charset="0"/>
              </a:rPr>
              <a:t>Europe</a:t>
            </a:r>
            <a:r>
              <a:rPr lang="sv-SE" sz="1467" dirty="0">
                <a:cs typeface="Arial" panose="020B0604020202020204" pitchFamily="34" charset="0"/>
              </a:rPr>
              <a:t> </a:t>
            </a:r>
            <a:r>
              <a:rPr lang="sv-SE" sz="1467" dirty="0" err="1">
                <a:cs typeface="Arial" panose="020B0604020202020204" pitchFamily="34" charset="0"/>
              </a:rPr>
              <a:t>programme</a:t>
            </a:r>
            <a:r>
              <a:rPr lang="sv-SE" sz="1467" dirty="0">
                <a:cs typeface="Arial" panose="020B0604020202020204" pitchFamily="34" charset="0"/>
              </a:rPr>
              <a:t>.</a:t>
            </a:r>
          </a:p>
          <a:p>
            <a:pPr algn="l"/>
            <a:r>
              <a:rPr lang="sv-SE" sz="1467" dirty="0">
                <a:cs typeface="Arial" panose="020B0604020202020204" pitchFamily="34" charset="0"/>
              </a:rPr>
              <a:t>IA = Innovation Action</a:t>
            </a:r>
          </a:p>
          <a:p>
            <a:pPr algn="l"/>
            <a:r>
              <a:rPr lang="sv-SE" sz="1467" dirty="0">
                <a:cs typeface="Arial" panose="020B0604020202020204" pitchFamily="34" charset="0"/>
              </a:rPr>
              <a:t>RIA = Research &amp; Innovation Action	</a:t>
            </a:r>
            <a:r>
              <a:rPr lang="sv-SE" sz="1467" dirty="0" err="1">
                <a:cs typeface="Arial" panose="020B0604020202020204" pitchFamily="34" charset="0"/>
              </a:rPr>
              <a:t>Currency</a:t>
            </a:r>
            <a:r>
              <a:rPr lang="sv-SE" sz="1467" dirty="0">
                <a:cs typeface="Arial" panose="020B0604020202020204" pitchFamily="34" charset="0"/>
              </a:rPr>
              <a:t> = EUR</a:t>
            </a:r>
          </a:p>
        </p:txBody>
      </p:sp>
    </p:spTree>
    <p:extLst>
      <p:ext uri="{BB962C8B-B14F-4D97-AF65-F5344CB8AC3E}">
        <p14:creationId xmlns:p14="http://schemas.microsoft.com/office/powerpoint/2010/main" val="4091382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nummer&#10;&#10;Automatiskt genererad beskrivning">
            <a:extLst>
              <a:ext uri="{FF2B5EF4-FFF2-40B4-BE49-F238E27FC236}">
                <a16:creationId xmlns:a16="http://schemas.microsoft.com/office/drawing/2014/main" id="{A4EC980C-D87F-0CD3-B2A9-D575C1C99325}"/>
              </a:ext>
            </a:extLst>
          </p:cNvPr>
          <p:cNvPicPr>
            <a:picLocks noChangeAspect="1"/>
          </p:cNvPicPr>
          <p:nvPr/>
        </p:nvPicPr>
        <p:blipFill rotWithShape="1">
          <a:blip r:embed="rId3"/>
          <a:srcRect r="1334"/>
          <a:stretch/>
        </p:blipFill>
        <p:spPr>
          <a:xfrm>
            <a:off x="0" y="10"/>
            <a:ext cx="12191980" cy="6857990"/>
          </a:xfrm>
          <a:prstGeom prst="rect">
            <a:avLst/>
          </a:prstGeom>
          <a:noFill/>
        </p:spPr>
      </p:pic>
      <p:sp>
        <p:nvSpPr>
          <p:cNvPr id="4" name="Rektangel: rundade hörn 3">
            <a:extLst>
              <a:ext uri="{FF2B5EF4-FFF2-40B4-BE49-F238E27FC236}">
                <a16:creationId xmlns:a16="http://schemas.microsoft.com/office/drawing/2014/main" id="{768279E2-A21A-1AFC-889D-5EBFC7928680}"/>
              </a:ext>
            </a:extLst>
          </p:cNvPr>
          <p:cNvSpPr/>
          <p:nvPr/>
        </p:nvSpPr>
        <p:spPr>
          <a:xfrm>
            <a:off x="7988595" y="1658679"/>
            <a:ext cx="1757917" cy="11341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6" name="Rektangel: rundade hörn 5">
            <a:extLst>
              <a:ext uri="{FF2B5EF4-FFF2-40B4-BE49-F238E27FC236}">
                <a16:creationId xmlns:a16="http://schemas.microsoft.com/office/drawing/2014/main" id="{36F997A2-8161-E9D6-005F-E72693E8461C}"/>
              </a:ext>
            </a:extLst>
          </p:cNvPr>
          <p:cNvSpPr/>
          <p:nvPr/>
        </p:nvSpPr>
        <p:spPr>
          <a:xfrm>
            <a:off x="2597888" y="3221665"/>
            <a:ext cx="6638261" cy="10526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7" name="Rektangel: rundade hörn 6">
            <a:extLst>
              <a:ext uri="{FF2B5EF4-FFF2-40B4-BE49-F238E27FC236}">
                <a16:creationId xmlns:a16="http://schemas.microsoft.com/office/drawing/2014/main" id="{01131E3C-2072-1FF1-1866-0FC71A71ADE9}"/>
              </a:ext>
            </a:extLst>
          </p:cNvPr>
          <p:cNvSpPr/>
          <p:nvPr/>
        </p:nvSpPr>
        <p:spPr>
          <a:xfrm>
            <a:off x="2597887" y="4673009"/>
            <a:ext cx="6638261" cy="10526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3436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2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76CDBD-7894-BBF3-C897-2CA5CCBBEFD4}"/>
              </a:ext>
            </a:extLst>
          </p:cNvPr>
          <p:cNvSpPr>
            <a:spLocks noGrp="1"/>
          </p:cNvSpPr>
          <p:nvPr>
            <p:ph type="title"/>
          </p:nvPr>
        </p:nvSpPr>
        <p:spPr/>
        <p:txBody>
          <a:bodyPr/>
          <a:lstStyle/>
          <a:p>
            <a:r>
              <a:rPr lang="en-US" dirty="0"/>
              <a:t>European Network of Competence </a:t>
            </a:r>
            <a:r>
              <a:rPr lang="en-US" dirty="0" err="1"/>
              <a:t>Centres</a:t>
            </a:r>
            <a:br>
              <a:rPr lang="en-US" dirty="0"/>
            </a:br>
            <a:endParaRPr lang="sv-SE" dirty="0"/>
          </a:p>
        </p:txBody>
      </p:sp>
      <p:sp>
        <p:nvSpPr>
          <p:cNvPr id="3" name="Platshållare för innehåll 2">
            <a:extLst>
              <a:ext uri="{FF2B5EF4-FFF2-40B4-BE49-F238E27FC236}">
                <a16:creationId xmlns:a16="http://schemas.microsoft.com/office/drawing/2014/main" id="{7743A248-1989-2A1F-9070-424D8E603EB0}"/>
              </a:ext>
            </a:extLst>
          </p:cNvPr>
          <p:cNvSpPr>
            <a:spLocks noGrp="1"/>
          </p:cNvSpPr>
          <p:nvPr>
            <p:ph idx="1"/>
          </p:nvPr>
        </p:nvSpPr>
        <p:spPr>
          <a:xfrm>
            <a:off x="717612" y="1608364"/>
            <a:ext cx="10755190" cy="4528911"/>
          </a:xfrm>
        </p:spPr>
        <p:txBody>
          <a:bodyPr>
            <a:normAutofit fontScale="92500" lnSpcReduction="20000"/>
          </a:bodyPr>
          <a:lstStyle/>
          <a:p>
            <a:r>
              <a:rPr lang="en-US" dirty="0"/>
              <a:t>EU and national funding (2025 - 2028)</a:t>
            </a:r>
          </a:p>
          <a:p>
            <a:r>
              <a:rPr lang="en-US" dirty="0"/>
              <a:t>Focus om SMEs and start-ups.</a:t>
            </a:r>
          </a:p>
          <a:p>
            <a:r>
              <a:rPr lang="en-US" dirty="0"/>
              <a:t>Training in chip design. Cooperation within the network is important and with other efforts such as e.g. </a:t>
            </a:r>
            <a:r>
              <a:rPr lang="en-US" dirty="0" err="1"/>
              <a:t>Europractice</a:t>
            </a:r>
            <a:r>
              <a:rPr lang="en-US" dirty="0"/>
              <a:t>.</a:t>
            </a:r>
          </a:p>
          <a:p>
            <a:r>
              <a:rPr lang="en-US" dirty="0"/>
              <a:t>Support users to access the Design Platform</a:t>
            </a:r>
          </a:p>
          <a:p>
            <a:r>
              <a:rPr lang="en-US" dirty="0"/>
              <a:t>Training of the semiconductors </a:t>
            </a:r>
            <a:r>
              <a:rPr lang="en-US" dirty="0" err="1"/>
              <a:t>ekosystem</a:t>
            </a:r>
            <a:r>
              <a:rPr lang="en-US" dirty="0"/>
              <a:t> including further training of engineers and developers in a special "train the trainer" </a:t>
            </a:r>
            <a:r>
              <a:rPr lang="en-US" dirty="0" err="1"/>
              <a:t>programme</a:t>
            </a:r>
            <a:r>
              <a:rPr lang="en-US" dirty="0"/>
              <a:t>.</a:t>
            </a:r>
          </a:p>
          <a:p>
            <a:r>
              <a:rPr lang="en-US" dirty="0"/>
              <a:t>Support users to access the Pilot Lines</a:t>
            </a:r>
          </a:p>
          <a:p>
            <a:r>
              <a:rPr lang="en-US" dirty="0"/>
              <a:t>Collaboration with pilot lines in Chips JU for support and access to users.</a:t>
            </a:r>
          </a:p>
          <a:p>
            <a:r>
              <a:rPr lang="en-US" dirty="0"/>
              <a:t>Collaboration with other so-called Competence centers (Cybersecurity, </a:t>
            </a:r>
            <a:r>
              <a:rPr lang="en-US" dirty="0" err="1"/>
              <a:t>EuroHPC</a:t>
            </a:r>
            <a:r>
              <a:rPr lang="en-US" dirty="0"/>
              <a:t>) and EIDH.</a:t>
            </a:r>
          </a:p>
          <a:p>
            <a:r>
              <a:rPr lang="en-US" dirty="0"/>
              <a:t>Promote Chips Fund and facilitate access to risk capital.</a:t>
            </a:r>
          </a:p>
          <a:p>
            <a:r>
              <a:rPr lang="en-US" dirty="0"/>
              <a:t>Promote "success stories"</a:t>
            </a:r>
            <a:endParaRPr lang="sv-SE" dirty="0"/>
          </a:p>
        </p:txBody>
      </p:sp>
    </p:spTree>
    <p:extLst>
      <p:ext uri="{BB962C8B-B14F-4D97-AF65-F5344CB8AC3E}">
        <p14:creationId xmlns:p14="http://schemas.microsoft.com/office/powerpoint/2010/main" val="104802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diagram&#10;&#10;Automatiskt genererad beskrivning">
            <a:extLst>
              <a:ext uri="{FF2B5EF4-FFF2-40B4-BE49-F238E27FC236}">
                <a16:creationId xmlns:a16="http://schemas.microsoft.com/office/drawing/2014/main" id="{6761D268-0754-4244-70B7-B5FF84850A0A}"/>
              </a:ext>
            </a:extLst>
          </p:cNvPr>
          <p:cNvPicPr>
            <a:picLocks noChangeAspect="1"/>
          </p:cNvPicPr>
          <p:nvPr/>
        </p:nvPicPr>
        <p:blipFill>
          <a:blip r:embed="rId2"/>
          <a:stretch>
            <a:fillRect/>
          </a:stretch>
        </p:blipFill>
        <p:spPr>
          <a:xfrm>
            <a:off x="0" y="429"/>
            <a:ext cx="12190476" cy="6857141"/>
          </a:xfrm>
          <a:prstGeom prst="rect">
            <a:avLst/>
          </a:prstGeom>
          <a:noFill/>
        </p:spPr>
      </p:pic>
      <p:sp>
        <p:nvSpPr>
          <p:cNvPr id="8" name="Text Placeholder 2">
            <a:extLst>
              <a:ext uri="{FF2B5EF4-FFF2-40B4-BE49-F238E27FC236}">
                <a16:creationId xmlns:a16="http://schemas.microsoft.com/office/drawing/2014/main" id="{666A114A-78E5-2976-7AE5-B08EE3F46706}"/>
              </a:ext>
            </a:extLst>
          </p:cNvPr>
          <p:cNvSpPr>
            <a:spLocks noGrp="1"/>
          </p:cNvSpPr>
          <p:nvPr>
            <p:ph type="body" sz="quarter" idx="14"/>
          </p:nvPr>
        </p:nvSpPr>
        <p:spPr>
          <a:xfrm>
            <a:off x="10505130" y="6351156"/>
            <a:ext cx="1332607" cy="155954"/>
          </a:xfrm>
        </p:spPr>
        <p:txBody>
          <a:bodyPr>
            <a:normAutofit fontScale="55000" lnSpcReduction="20000"/>
          </a:bodyPr>
          <a:lstStyle/>
          <a:p>
            <a:endParaRPr lang="en-US"/>
          </a:p>
        </p:txBody>
      </p:sp>
    </p:spTree>
    <p:extLst>
      <p:ext uri="{BB962C8B-B14F-4D97-AF65-F5344CB8AC3E}">
        <p14:creationId xmlns:p14="http://schemas.microsoft.com/office/powerpoint/2010/main" val="2781490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A0F26-56CD-24FA-D128-EE4CB69CDEB6}"/>
              </a:ext>
            </a:extLst>
          </p:cNvPr>
          <p:cNvSpPr>
            <a:spLocks noGrp="1"/>
          </p:cNvSpPr>
          <p:nvPr>
            <p:ph type="ctrTitle"/>
          </p:nvPr>
        </p:nvSpPr>
        <p:spPr/>
        <p:txBody>
          <a:bodyPr/>
          <a:lstStyle/>
          <a:p>
            <a:r>
              <a:rPr lang="sv-SE" dirty="0"/>
              <a:t>Vinnova</a:t>
            </a:r>
          </a:p>
        </p:txBody>
      </p:sp>
      <p:sp>
        <p:nvSpPr>
          <p:cNvPr id="3" name="Underrubrik 2">
            <a:extLst>
              <a:ext uri="{FF2B5EF4-FFF2-40B4-BE49-F238E27FC236}">
                <a16:creationId xmlns:a16="http://schemas.microsoft.com/office/drawing/2014/main" id="{8841D139-7E52-B247-7556-EAE44744E7A4}"/>
              </a:ext>
            </a:extLst>
          </p:cNvPr>
          <p:cNvSpPr>
            <a:spLocks noGrp="1"/>
          </p:cNvSpPr>
          <p:nvPr>
            <p:ph type="subTitle" idx="1"/>
          </p:nvPr>
        </p:nvSpPr>
        <p:spPr/>
        <p:txBody>
          <a:bodyPr>
            <a:normAutofit/>
          </a:bodyPr>
          <a:lstStyle/>
          <a:p>
            <a:r>
              <a:rPr lang="sv-SE" sz="3600" dirty="0" err="1"/>
              <a:t>Sweden’s</a:t>
            </a:r>
            <a:r>
              <a:rPr lang="sv-SE" sz="3600" dirty="0"/>
              <a:t> Innovation Agency</a:t>
            </a:r>
          </a:p>
        </p:txBody>
      </p:sp>
    </p:spTree>
    <p:extLst>
      <p:ext uri="{BB962C8B-B14F-4D97-AF65-F5344CB8AC3E}">
        <p14:creationId xmlns:p14="http://schemas.microsoft.com/office/powerpoint/2010/main" val="178668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8BDB00-1D13-5778-771A-92FA29A59ECF}"/>
              </a:ext>
            </a:extLst>
          </p:cNvPr>
          <p:cNvSpPr>
            <a:spLocks noGrp="1"/>
          </p:cNvSpPr>
          <p:nvPr>
            <p:ph type="title"/>
          </p:nvPr>
        </p:nvSpPr>
        <p:spPr/>
        <p:txBody>
          <a:bodyPr/>
          <a:lstStyle/>
          <a:p>
            <a:r>
              <a:rPr lang="sv-SE" dirty="0"/>
              <a:t>Chips JU Pilot Lines</a:t>
            </a:r>
          </a:p>
        </p:txBody>
      </p:sp>
      <p:sp>
        <p:nvSpPr>
          <p:cNvPr id="3" name="Platshållare för innehåll 2">
            <a:extLst>
              <a:ext uri="{FF2B5EF4-FFF2-40B4-BE49-F238E27FC236}">
                <a16:creationId xmlns:a16="http://schemas.microsoft.com/office/drawing/2014/main" id="{C08DDA22-6A56-496D-F650-6251C0BBE571}"/>
              </a:ext>
            </a:extLst>
          </p:cNvPr>
          <p:cNvSpPr>
            <a:spLocks noGrp="1"/>
          </p:cNvSpPr>
          <p:nvPr>
            <p:ph idx="1"/>
          </p:nvPr>
        </p:nvSpPr>
        <p:spPr/>
        <p:txBody>
          <a:bodyPr>
            <a:normAutofit lnSpcReduction="10000"/>
          </a:bodyPr>
          <a:lstStyle/>
          <a:p>
            <a:pPr marL="0" indent="0">
              <a:buNone/>
            </a:pPr>
            <a:r>
              <a:rPr lang="en-US" sz="2800" dirty="0">
                <a:solidFill>
                  <a:srgbClr val="9BF088"/>
                </a:solidFill>
              </a:rPr>
              <a:t>From the lab to the fab </a:t>
            </a:r>
          </a:p>
          <a:p>
            <a:r>
              <a:rPr lang="en-US" dirty="0"/>
              <a:t>EU and national funding (2024 - 2028)</a:t>
            </a:r>
          </a:p>
          <a:p>
            <a:r>
              <a:rPr lang="sv-SE" dirty="0"/>
              <a:t>PL1</a:t>
            </a:r>
            <a:r>
              <a:rPr lang="en-US" dirty="0"/>
              <a:t>: </a:t>
            </a:r>
            <a:r>
              <a:rPr lang="en-US" dirty="0" err="1"/>
              <a:t>NanoIC</a:t>
            </a:r>
            <a:br>
              <a:rPr lang="en-US" dirty="0"/>
            </a:br>
            <a:r>
              <a:rPr lang="en-US" dirty="0"/>
              <a:t>European pilot line for beyond 2nm leading edge System-on-Chip leadership</a:t>
            </a:r>
            <a:endParaRPr lang="sv-SE" dirty="0"/>
          </a:p>
          <a:p>
            <a:r>
              <a:rPr lang="sv-SE" dirty="0"/>
              <a:t>PL2: </a:t>
            </a:r>
            <a:r>
              <a:rPr lang="en-US" dirty="0"/>
              <a:t>FAMES – FD-SOI Pilot Line for Applications with non-volatile embedded Memories, RF &amp; 3D integration</a:t>
            </a:r>
          </a:p>
          <a:p>
            <a:r>
              <a:rPr lang="sv-SE" dirty="0"/>
              <a:t>PL3: AHSI PL</a:t>
            </a:r>
            <a:br>
              <a:rPr lang="sv-SE" dirty="0"/>
            </a:br>
            <a:r>
              <a:rPr lang="sv-SE" dirty="0" err="1"/>
              <a:t>Advanced</a:t>
            </a:r>
            <a:r>
              <a:rPr lang="sv-SE" dirty="0"/>
              <a:t> </a:t>
            </a:r>
            <a:r>
              <a:rPr lang="sv-SE" dirty="0" err="1"/>
              <a:t>Heterogeneous</a:t>
            </a:r>
            <a:r>
              <a:rPr lang="sv-SE" dirty="0"/>
              <a:t> System Integration</a:t>
            </a:r>
          </a:p>
          <a:p>
            <a:r>
              <a:rPr lang="sv-SE" dirty="0"/>
              <a:t>PL4: WBG Pilot Line </a:t>
            </a:r>
          </a:p>
          <a:p>
            <a:pPr marL="352425" lvl="1" indent="0">
              <a:buNone/>
            </a:pPr>
            <a:r>
              <a:rPr lang="sv-SE" dirty="0"/>
              <a:t>Swedish participation (KTH, Lunds univ., Chalmers and Linköping univ.)</a:t>
            </a:r>
          </a:p>
        </p:txBody>
      </p:sp>
    </p:spTree>
    <p:extLst>
      <p:ext uri="{BB962C8B-B14F-4D97-AF65-F5344CB8AC3E}">
        <p14:creationId xmlns:p14="http://schemas.microsoft.com/office/powerpoint/2010/main" val="2923241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E13BE1-DDE9-923D-9AE5-BBCEF407D916}"/>
              </a:ext>
            </a:extLst>
          </p:cNvPr>
          <p:cNvSpPr>
            <a:spLocks noGrp="1"/>
          </p:cNvSpPr>
          <p:nvPr>
            <p:ph type="title"/>
          </p:nvPr>
        </p:nvSpPr>
        <p:spPr>
          <a:xfrm>
            <a:off x="758577" y="352305"/>
            <a:ext cx="10752138" cy="659957"/>
          </a:xfrm>
        </p:spPr>
        <p:txBody>
          <a:bodyPr/>
          <a:lstStyle/>
          <a:p>
            <a:r>
              <a:rPr lang="sv-SE" dirty="0"/>
              <a:t>Chips JU Pilot Lines</a:t>
            </a:r>
          </a:p>
        </p:txBody>
      </p:sp>
      <p:sp>
        <p:nvSpPr>
          <p:cNvPr id="3" name="Rounded Rectangle 11">
            <a:extLst>
              <a:ext uri="{FF2B5EF4-FFF2-40B4-BE49-F238E27FC236}">
                <a16:creationId xmlns:a16="http://schemas.microsoft.com/office/drawing/2014/main" id="{7DEE6159-68DA-B7C1-A45D-E3DAD64915B9}"/>
              </a:ext>
            </a:extLst>
          </p:cNvPr>
          <p:cNvSpPr/>
          <p:nvPr/>
        </p:nvSpPr>
        <p:spPr>
          <a:xfrm>
            <a:off x="2587712" y="1999675"/>
            <a:ext cx="7322973" cy="4250205"/>
          </a:xfrm>
          <a:prstGeom prst="roundRect">
            <a:avLst>
              <a:gd name="adj" fmla="val 10930"/>
            </a:avLst>
          </a:prstGeom>
          <a:solidFill>
            <a:schemeClr val="bg2">
              <a:alpha val="24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Rounded Corners 45">
            <a:extLst>
              <a:ext uri="{FF2B5EF4-FFF2-40B4-BE49-F238E27FC236}">
                <a16:creationId xmlns:a16="http://schemas.microsoft.com/office/drawing/2014/main" id="{EC4CE5E5-8004-DC28-1A64-124B667F6707}"/>
              </a:ext>
            </a:extLst>
          </p:cNvPr>
          <p:cNvSpPr/>
          <p:nvPr/>
        </p:nvSpPr>
        <p:spPr>
          <a:xfrm>
            <a:off x="3446155" y="3222084"/>
            <a:ext cx="5459425" cy="1633310"/>
          </a:xfrm>
          <a:prstGeom prst="roundRect">
            <a:avLst/>
          </a:prstGeom>
          <a:solidFill>
            <a:schemeClr val="accent1">
              <a:lumMod val="60000"/>
              <a:lumOff val="40000"/>
              <a:alpha val="25098"/>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Rounded Corners 2">
            <a:extLst>
              <a:ext uri="{FF2B5EF4-FFF2-40B4-BE49-F238E27FC236}">
                <a16:creationId xmlns:a16="http://schemas.microsoft.com/office/drawing/2014/main" id="{5AF52D24-3E89-A6A1-B318-1C08A017D28F}"/>
              </a:ext>
            </a:extLst>
          </p:cNvPr>
          <p:cNvSpPr/>
          <p:nvPr/>
        </p:nvSpPr>
        <p:spPr>
          <a:xfrm rot="5400000">
            <a:off x="845285" y="3733699"/>
            <a:ext cx="1685464" cy="1349388"/>
          </a:xfrm>
          <a:prstGeom prst="roundRect">
            <a:avLst/>
          </a:prstGeom>
          <a:solidFill>
            <a:schemeClr val="accent5">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err="1">
                <a:ln>
                  <a:noFill/>
                </a:ln>
                <a:solidFill>
                  <a:prstClr val="black"/>
                </a:solidFill>
                <a:effectLst/>
                <a:uLnTx/>
                <a:uFillTx/>
                <a:latin typeface="Arial"/>
                <a:ea typeface="+mn-ea"/>
                <a:cs typeface="+mn-cs"/>
              </a:rPr>
              <a:t>Suppliers</a:t>
            </a:r>
            <a:endParaRPr kumimoji="0" lang="fr-BE"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Arial"/>
                <a:ea typeface="+mn-ea"/>
                <a:cs typeface="+mn-cs"/>
              </a:rPr>
              <a:t>Equipment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Arial"/>
                <a:ea typeface="+mn-ea"/>
                <a:cs typeface="+mn-cs"/>
              </a:rPr>
              <a:t>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Arial"/>
                <a:ea typeface="+mn-ea"/>
                <a:cs typeface="+mn-cs"/>
              </a:rPr>
              <a:t>Services</a:t>
            </a:r>
            <a:endParaRPr kumimoji="0" lang="en-IE"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ystem demonstrator">
            <a:extLst>
              <a:ext uri="{FF2B5EF4-FFF2-40B4-BE49-F238E27FC236}">
                <a16:creationId xmlns:a16="http://schemas.microsoft.com/office/drawing/2014/main" id="{237AFF1E-585B-38CB-7CEB-3C6B85F437F0}"/>
              </a:ext>
            </a:extLst>
          </p:cNvPr>
          <p:cNvSpPr txBox="1"/>
          <p:nvPr/>
        </p:nvSpPr>
        <p:spPr>
          <a:xfrm>
            <a:off x="5369958" y="4901931"/>
            <a:ext cx="1329840" cy="7571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64" tIns="54864" rIns="54864" bIns="54864" anchor="ctr">
            <a:spAutoFit/>
          </a:bodyPr>
          <a:lstStyle>
            <a:lvl1pPr>
              <a:defRPr sz="4000" b="1">
                <a:solidFill>
                  <a:srgbClr val="FFFFFF"/>
                </a:solidFill>
                <a:latin typeface="Agenda Bold"/>
                <a:ea typeface="Agenda Bold"/>
                <a:cs typeface="Agenda Bold"/>
                <a:sym typeface="Agenda"/>
              </a:defRPr>
            </a:lvl1pPr>
          </a:lstStyle>
          <a:p>
            <a:pPr marL="0" marR="0" lvl="0" indent="0" algn="ctr" defTabSz="54864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002060"/>
                </a:solidFill>
                <a:effectLst/>
                <a:uLnTx/>
                <a:uFillTx/>
                <a:latin typeface="Arial"/>
                <a:sym typeface="Agenda"/>
              </a:rPr>
              <a:t>system </a:t>
            </a:r>
            <a:endParaRPr kumimoji="0" lang="en-US" sz="1400" b="0" i="0" u="none" strike="noStrike" kern="0" cap="none" spc="0" normalizeH="0" baseline="0" noProof="0" dirty="0">
              <a:ln>
                <a:noFill/>
              </a:ln>
              <a:solidFill>
                <a:srgbClr val="002060"/>
              </a:solidFill>
              <a:effectLst/>
              <a:uLnTx/>
              <a:uFillTx/>
              <a:latin typeface="Arial"/>
              <a:sym typeface="Agenda"/>
            </a:endParaRPr>
          </a:p>
          <a:p>
            <a:pPr marL="0" marR="0" lvl="0" indent="0" algn="ctr" defTabSz="54864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Arial"/>
                <a:sym typeface="Agenda"/>
              </a:rPr>
              <a:t>exploration and validation</a:t>
            </a:r>
            <a:endParaRPr kumimoji="0" sz="1400" b="0" i="0" u="none" strike="noStrike" kern="0" cap="none" spc="0" normalizeH="0" baseline="0" noProof="0" dirty="0">
              <a:ln>
                <a:noFill/>
              </a:ln>
              <a:solidFill>
                <a:srgbClr val="002060"/>
              </a:solidFill>
              <a:effectLst/>
              <a:uLnTx/>
              <a:uFillTx/>
              <a:latin typeface="Arial"/>
              <a:sym typeface="Agenda"/>
            </a:endParaRPr>
          </a:p>
        </p:txBody>
      </p:sp>
      <p:sp>
        <p:nvSpPr>
          <p:cNvPr id="7" name="Rectangle: Rounded Corners 14">
            <a:extLst>
              <a:ext uri="{FF2B5EF4-FFF2-40B4-BE49-F238E27FC236}">
                <a16:creationId xmlns:a16="http://schemas.microsoft.com/office/drawing/2014/main" id="{8B7F7F00-7F26-9476-F83F-CB4A485130A2}"/>
              </a:ext>
            </a:extLst>
          </p:cNvPr>
          <p:cNvSpPr/>
          <p:nvPr/>
        </p:nvSpPr>
        <p:spPr>
          <a:xfrm>
            <a:off x="3777583" y="5007431"/>
            <a:ext cx="1287624" cy="611429"/>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34EA2"/>
                </a:solidFill>
                <a:effectLst/>
                <a:uLnTx/>
                <a:uFillTx/>
                <a:latin typeface="Arial"/>
                <a:ea typeface="+mn-ea"/>
                <a:cs typeface="+mn-cs"/>
                <a:sym typeface="Agenda Light"/>
              </a:rPr>
              <a:t>Virtual Prototype</a:t>
            </a:r>
          </a:p>
        </p:txBody>
      </p:sp>
      <p:sp>
        <p:nvSpPr>
          <p:cNvPr id="8" name="TextBox 9">
            <a:extLst>
              <a:ext uri="{FF2B5EF4-FFF2-40B4-BE49-F238E27FC236}">
                <a16:creationId xmlns:a16="http://schemas.microsoft.com/office/drawing/2014/main" id="{F7332C1E-ADFF-1ABC-CA9C-1155090E3044}"/>
              </a:ext>
            </a:extLst>
          </p:cNvPr>
          <p:cNvSpPr txBox="1"/>
          <p:nvPr/>
        </p:nvSpPr>
        <p:spPr>
          <a:xfrm>
            <a:off x="8200533" y="3674923"/>
            <a:ext cx="1142994" cy="702372"/>
          </a:xfrm>
          <a:prstGeom prst="rect">
            <a:avLst/>
          </a:prstGeom>
          <a:solidFill>
            <a:schemeClr val="bg1">
              <a:alpha val="0"/>
            </a:schemeClr>
          </a:solidFill>
          <a:ln>
            <a:noFill/>
          </a:ln>
        </p:spPr>
        <p:txBody>
          <a:bodyPr wrap="square">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en-GB" b="1" i="0" u="none" strike="noStrike" kern="1200" cap="none" spc="0" normalizeH="0" baseline="0" noProof="0" dirty="0">
                <a:ln>
                  <a:noFill/>
                </a:ln>
                <a:solidFill>
                  <a:srgbClr val="1E858B"/>
                </a:solidFill>
                <a:effectLst/>
                <a:uLnTx/>
                <a:uFillTx/>
                <a:latin typeface="Arial"/>
                <a:ea typeface="Calibri" panose="020F0502020204030204" pitchFamily="34" charset="0"/>
                <a:cs typeface="Times New Roman" panose="02020603050405020304" pitchFamily="18" charset="0"/>
              </a:rPr>
              <a:t>Pilot Lines</a:t>
            </a:r>
            <a:endParaRPr kumimoji="0" lang="en-IE" b="0" i="0" u="none" strike="noStrike" kern="1200" cap="none" spc="0" normalizeH="0" baseline="0" noProof="0" dirty="0">
              <a:ln>
                <a:noFill/>
              </a:ln>
              <a:solidFill>
                <a:srgbClr val="1E858B"/>
              </a:solidFill>
              <a:effectLst/>
              <a:uLnTx/>
              <a:uFillTx/>
              <a:latin typeface="Arial"/>
              <a:ea typeface="Calibri" panose="020F0502020204030204" pitchFamily="34" charset="0"/>
              <a:cs typeface="Times New Roman" panose="02020603050405020304" pitchFamily="18" charset="0"/>
            </a:endParaRPr>
          </a:p>
        </p:txBody>
      </p:sp>
      <p:sp>
        <p:nvSpPr>
          <p:cNvPr id="9" name="Rectangle: Rounded Corners 23">
            <a:extLst>
              <a:ext uri="{FF2B5EF4-FFF2-40B4-BE49-F238E27FC236}">
                <a16:creationId xmlns:a16="http://schemas.microsoft.com/office/drawing/2014/main" id="{A6C85A8B-E0E5-A71C-3A49-3A582F887E32}"/>
              </a:ext>
            </a:extLst>
          </p:cNvPr>
          <p:cNvSpPr/>
          <p:nvPr/>
        </p:nvSpPr>
        <p:spPr>
          <a:xfrm>
            <a:off x="6945565" y="5024923"/>
            <a:ext cx="1287624" cy="611429"/>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34EA2"/>
                </a:solidFill>
                <a:effectLst/>
                <a:uLnTx/>
                <a:uFillTx/>
                <a:latin typeface="Arial"/>
                <a:ea typeface="+mn-ea"/>
                <a:cs typeface="+mn-cs"/>
                <a:sym typeface="Agenda Light"/>
              </a:rPr>
              <a:t>Functional demo</a:t>
            </a:r>
          </a:p>
        </p:txBody>
      </p:sp>
      <p:sp>
        <p:nvSpPr>
          <p:cNvPr id="10" name="TextBox 36">
            <a:extLst>
              <a:ext uri="{FF2B5EF4-FFF2-40B4-BE49-F238E27FC236}">
                <a16:creationId xmlns:a16="http://schemas.microsoft.com/office/drawing/2014/main" id="{C239FDA0-E87D-3BD8-EFB2-700E39294D02}"/>
              </a:ext>
            </a:extLst>
          </p:cNvPr>
          <p:cNvSpPr txBox="1"/>
          <p:nvPr/>
        </p:nvSpPr>
        <p:spPr>
          <a:xfrm>
            <a:off x="7411346" y="5663988"/>
            <a:ext cx="2385115" cy="351378"/>
          </a:xfrm>
          <a:prstGeom prst="rect">
            <a:avLst/>
          </a:prstGeom>
          <a:solidFill>
            <a:schemeClr val="bg1">
              <a:alpha val="0"/>
            </a:schemeClr>
          </a:solidFill>
        </p:spPr>
        <p:txBody>
          <a:bodyPr wrap="square">
            <a:spAutoFit/>
          </a:bodyPr>
          <a:lstStyle>
            <a:defPPr>
              <a:defRPr lang="en-US"/>
            </a:defPPr>
            <a:lvl1pPr marR="0" lvl="0" indent="0" algn="just" fontAlgn="auto">
              <a:lnSpc>
                <a:spcPct val="115000"/>
              </a:lnSpc>
              <a:spcBef>
                <a:spcPts val="0"/>
              </a:spcBef>
              <a:spcAft>
                <a:spcPts val="600"/>
              </a:spcAft>
              <a:buClrTx/>
              <a:buSzTx/>
              <a:buFontTx/>
              <a:buNone/>
              <a:tabLst/>
              <a:defRPr kumimoji="0" sz="1200" b="1" i="0" u="none" strike="noStrike" cap="none" spc="0" normalizeH="0" baseline="0">
                <a:ln>
                  <a:noFill/>
                </a:ln>
                <a:solidFill>
                  <a:schemeClr val="tx2"/>
                </a:solidFill>
                <a:effectLst/>
                <a:uLnTx/>
                <a:uFillTx/>
                <a:ea typeface="Calibri" panose="020F0502020204030204" pitchFamily="34" charset="0"/>
                <a:cs typeface="Times New Roman" panose="02020603050405020304" pitchFamily="18" charset="0"/>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fr-BE" sz="1600" b="1" i="0" u="none" strike="noStrike" kern="1200" cap="none" spc="0" normalizeH="0" baseline="0" noProof="0" dirty="0">
                <a:ln>
                  <a:noFill/>
                </a:ln>
                <a:solidFill>
                  <a:srgbClr val="034EA2"/>
                </a:solidFill>
                <a:effectLst/>
                <a:uLnTx/>
                <a:uFillTx/>
                <a:latin typeface="Arial"/>
                <a:cs typeface="Times New Roman" panose="02020603050405020304" pitchFamily="18" charset="0"/>
              </a:rPr>
              <a:t>Design infrastructures</a:t>
            </a:r>
          </a:p>
        </p:txBody>
      </p:sp>
      <p:sp>
        <p:nvSpPr>
          <p:cNvPr id="11" name="Arrow: Right 44">
            <a:extLst>
              <a:ext uri="{FF2B5EF4-FFF2-40B4-BE49-F238E27FC236}">
                <a16:creationId xmlns:a16="http://schemas.microsoft.com/office/drawing/2014/main" id="{8BFB436A-D154-9ABF-427A-97B285435AEE}"/>
              </a:ext>
            </a:extLst>
          </p:cNvPr>
          <p:cNvSpPr/>
          <p:nvPr/>
        </p:nvSpPr>
        <p:spPr>
          <a:xfrm>
            <a:off x="2366274" y="4238274"/>
            <a:ext cx="1038659" cy="258931"/>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Rounded Corners 43">
            <a:extLst>
              <a:ext uri="{FF2B5EF4-FFF2-40B4-BE49-F238E27FC236}">
                <a16:creationId xmlns:a16="http://schemas.microsoft.com/office/drawing/2014/main" id="{EC16461C-E039-D389-E87B-6A9A5FDB902D}"/>
              </a:ext>
            </a:extLst>
          </p:cNvPr>
          <p:cNvSpPr/>
          <p:nvPr/>
        </p:nvSpPr>
        <p:spPr>
          <a:xfrm>
            <a:off x="3685597" y="3733398"/>
            <a:ext cx="4453475" cy="206402"/>
          </a:xfrm>
          <a:prstGeom prst="roundRect">
            <a:avLst/>
          </a:prstGeom>
          <a:solidFill>
            <a:srgbClr val="1E858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PL2: FAMES</a:t>
            </a:r>
          </a:p>
        </p:txBody>
      </p:sp>
      <p:sp>
        <p:nvSpPr>
          <p:cNvPr id="16" name="Rectangle: Rounded Corners 42">
            <a:extLst>
              <a:ext uri="{FF2B5EF4-FFF2-40B4-BE49-F238E27FC236}">
                <a16:creationId xmlns:a16="http://schemas.microsoft.com/office/drawing/2014/main" id="{B3D3D1D8-F12B-BD29-6A81-E9DE68E06D41}"/>
              </a:ext>
            </a:extLst>
          </p:cNvPr>
          <p:cNvSpPr/>
          <p:nvPr/>
        </p:nvSpPr>
        <p:spPr>
          <a:xfrm>
            <a:off x="3703563" y="3407795"/>
            <a:ext cx="4453475" cy="206402"/>
          </a:xfrm>
          <a:prstGeom prst="roundRect">
            <a:avLst/>
          </a:prstGeom>
          <a:solidFill>
            <a:srgbClr val="1E858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60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PL1: </a:t>
            </a:r>
            <a:r>
              <a:rPr kumimoji="0" lang="en-GB" sz="1050" b="1" i="0" u="none" strike="noStrike" kern="1200" cap="none" spc="0" normalizeH="0" baseline="0" noProof="0" dirty="0" err="1">
                <a:ln>
                  <a:noFill/>
                </a:ln>
                <a:solidFill>
                  <a:srgbClr val="FFFFFF"/>
                </a:solidFill>
                <a:effectLst/>
                <a:uLnTx/>
                <a:uFillTx/>
                <a:latin typeface="Arial"/>
                <a:ea typeface="Calibri" panose="020F0502020204030204" pitchFamily="34" charset="0"/>
                <a:cs typeface="Times New Roman" panose="02020603050405020304" pitchFamily="18" charset="0"/>
              </a:rPr>
              <a:t>NanoIC</a:t>
            </a:r>
            <a:endParaRPr kumimoji="0" lang="en-IE" sz="1050" b="0"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17" name="Rectangle: Rounded Corners 33">
            <a:extLst>
              <a:ext uri="{FF2B5EF4-FFF2-40B4-BE49-F238E27FC236}">
                <a16:creationId xmlns:a16="http://schemas.microsoft.com/office/drawing/2014/main" id="{F0B33185-4143-A66A-B0DB-DFA8F6D83B2B}"/>
              </a:ext>
            </a:extLst>
          </p:cNvPr>
          <p:cNvSpPr/>
          <p:nvPr/>
        </p:nvSpPr>
        <p:spPr>
          <a:xfrm>
            <a:off x="3709094" y="2450787"/>
            <a:ext cx="1287624" cy="587909"/>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034EA2"/>
                </a:solidFill>
                <a:effectLst/>
                <a:uLnTx/>
                <a:uFillTx/>
                <a:latin typeface="Arial"/>
                <a:ea typeface="Calibri" panose="020F0502020204030204" pitchFamily="34" charset="0"/>
                <a:cs typeface="Times New Roman" panose="02020603050405020304" pitchFamily="18" charset="0"/>
              </a:rPr>
              <a:t>EDA tools</a:t>
            </a:r>
            <a:endParaRPr kumimoji="0" lang="en-IE" sz="1400" b="0" i="0" u="none" strike="noStrike" kern="1200" cap="none" spc="0" normalizeH="0" baseline="0" noProof="0">
              <a:ln>
                <a:noFill/>
              </a:ln>
              <a:solidFill>
                <a:srgbClr val="034EA2"/>
              </a:solidFill>
              <a:effectLst/>
              <a:uLnTx/>
              <a:uFillTx/>
              <a:latin typeface="Arial"/>
              <a:ea typeface="+mn-ea"/>
              <a:cs typeface="+mn-cs"/>
            </a:endParaRPr>
          </a:p>
        </p:txBody>
      </p:sp>
      <p:sp>
        <p:nvSpPr>
          <p:cNvPr id="18" name="Rectangle: Rounded Corners 33">
            <a:extLst>
              <a:ext uri="{FF2B5EF4-FFF2-40B4-BE49-F238E27FC236}">
                <a16:creationId xmlns:a16="http://schemas.microsoft.com/office/drawing/2014/main" id="{3FAA240B-3911-0F46-3D99-68C5FFA2C805}"/>
              </a:ext>
            </a:extLst>
          </p:cNvPr>
          <p:cNvSpPr/>
          <p:nvPr/>
        </p:nvSpPr>
        <p:spPr>
          <a:xfrm>
            <a:off x="3404934" y="2333626"/>
            <a:ext cx="5459425" cy="773411"/>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dirty="0">
                <a:solidFill>
                  <a:srgbClr val="034EA2"/>
                </a:solidFill>
                <a:latin typeface="Arial"/>
                <a:ea typeface="Calibri" panose="020F0502020204030204" pitchFamily="34" charset="0"/>
                <a:cs typeface="Times New Roman" panose="02020603050405020304" pitchFamily="18" charset="0"/>
              </a:rPr>
              <a:t>D</a:t>
            </a:r>
            <a:r>
              <a:rPr kumimoji="0" lang="en-IE" sz="2000" b="1" i="0" u="none" strike="noStrike" kern="1200" cap="none" spc="0" normalizeH="0" baseline="0" noProof="0" dirty="0" err="1">
                <a:ln>
                  <a:noFill/>
                </a:ln>
                <a:solidFill>
                  <a:srgbClr val="034EA2"/>
                </a:solidFill>
                <a:effectLst/>
                <a:uLnTx/>
                <a:uFillTx/>
                <a:latin typeface="Arial"/>
                <a:ea typeface="Calibri" panose="020F0502020204030204" pitchFamily="34" charset="0"/>
                <a:cs typeface="Times New Roman" panose="02020603050405020304" pitchFamily="18" charset="0"/>
              </a:rPr>
              <a:t>esign</a:t>
            </a:r>
            <a:r>
              <a:rPr kumimoji="0" lang="en-IE" sz="2000" b="1" i="0" u="none" strike="noStrike" kern="1200" cap="none" spc="0" normalizeH="0" baseline="0" noProof="0" dirty="0">
                <a:ln>
                  <a:noFill/>
                </a:ln>
                <a:solidFill>
                  <a:srgbClr val="034EA2"/>
                </a:solidFill>
                <a:effectLst/>
                <a:uLnTx/>
                <a:uFillTx/>
                <a:latin typeface="Arial"/>
                <a:ea typeface="Calibri" panose="020F0502020204030204" pitchFamily="34" charset="0"/>
                <a:cs typeface="Times New Roman" panose="02020603050405020304" pitchFamily="18" charset="0"/>
              </a:rPr>
              <a:t> </a:t>
            </a:r>
            <a:r>
              <a:rPr lang="en-IE" sz="2000" b="1" dirty="0">
                <a:solidFill>
                  <a:srgbClr val="034EA2"/>
                </a:solidFill>
                <a:latin typeface="Arial"/>
                <a:ea typeface="Calibri" panose="020F0502020204030204" pitchFamily="34" charset="0"/>
                <a:cs typeface="Times New Roman" panose="02020603050405020304" pitchFamily="18" charset="0"/>
              </a:rPr>
              <a:t>P</a:t>
            </a:r>
            <a:r>
              <a:rPr kumimoji="0" lang="en-IE" sz="2000" b="1" i="0" u="none" strike="noStrike" kern="1200" cap="none" spc="0" normalizeH="0" baseline="0" noProof="0" dirty="0" err="1">
                <a:ln>
                  <a:noFill/>
                </a:ln>
                <a:solidFill>
                  <a:srgbClr val="034EA2"/>
                </a:solidFill>
                <a:effectLst/>
                <a:uLnTx/>
                <a:uFillTx/>
                <a:latin typeface="Arial"/>
                <a:ea typeface="Calibri" panose="020F0502020204030204" pitchFamily="34" charset="0"/>
                <a:cs typeface="Times New Roman" panose="02020603050405020304" pitchFamily="18" charset="0"/>
              </a:rPr>
              <a:t>latform</a:t>
            </a:r>
            <a:endParaRPr kumimoji="0" lang="en-IE" sz="2000" b="1" i="0" u="none" strike="noStrike" kern="1200" cap="none" spc="0" normalizeH="0" baseline="0" noProof="0" dirty="0">
              <a:ln>
                <a:noFill/>
              </a:ln>
              <a:solidFill>
                <a:srgbClr val="034EA2"/>
              </a:solidFill>
              <a:effectLst/>
              <a:uLnTx/>
              <a:uFillTx/>
              <a:latin typeface="Arial"/>
              <a:ea typeface="+mn-ea"/>
              <a:cs typeface="+mn-cs"/>
            </a:endParaRPr>
          </a:p>
        </p:txBody>
      </p:sp>
      <p:sp>
        <p:nvSpPr>
          <p:cNvPr id="19" name="Isosceles Triangle 7">
            <a:extLst>
              <a:ext uri="{FF2B5EF4-FFF2-40B4-BE49-F238E27FC236}">
                <a16:creationId xmlns:a16="http://schemas.microsoft.com/office/drawing/2014/main" id="{49F6C17D-1A32-F40D-459C-F9D624D705AC}"/>
              </a:ext>
            </a:extLst>
          </p:cNvPr>
          <p:cNvSpPr/>
          <p:nvPr/>
        </p:nvSpPr>
        <p:spPr>
          <a:xfrm rot="16200000">
            <a:off x="4073065" y="5534597"/>
            <a:ext cx="162178" cy="158251"/>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0" name="Isosceles Triangle 32">
            <a:extLst>
              <a:ext uri="{FF2B5EF4-FFF2-40B4-BE49-F238E27FC236}">
                <a16:creationId xmlns:a16="http://schemas.microsoft.com/office/drawing/2014/main" id="{0CF711A0-1641-DF7A-BA7C-84320BBD4560}"/>
              </a:ext>
            </a:extLst>
          </p:cNvPr>
          <p:cNvSpPr/>
          <p:nvPr/>
        </p:nvSpPr>
        <p:spPr>
          <a:xfrm rot="16200000">
            <a:off x="7121252" y="5552504"/>
            <a:ext cx="162178" cy="158251"/>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1" name="Isosceles Triangle 31">
            <a:extLst>
              <a:ext uri="{FF2B5EF4-FFF2-40B4-BE49-F238E27FC236}">
                <a16:creationId xmlns:a16="http://schemas.microsoft.com/office/drawing/2014/main" id="{92D45487-8ECF-67E5-C4D5-B4E30B10162B}"/>
              </a:ext>
            </a:extLst>
          </p:cNvPr>
          <p:cNvSpPr/>
          <p:nvPr/>
        </p:nvSpPr>
        <p:spPr>
          <a:xfrm rot="5400000" flipH="1">
            <a:off x="4697406" y="4937290"/>
            <a:ext cx="162178" cy="136913"/>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Rounded Corners 46">
            <a:extLst>
              <a:ext uri="{FF2B5EF4-FFF2-40B4-BE49-F238E27FC236}">
                <a16:creationId xmlns:a16="http://schemas.microsoft.com/office/drawing/2014/main" id="{E8CB89EC-6F52-248C-CA10-E4D7F8337B34}"/>
              </a:ext>
            </a:extLst>
          </p:cNvPr>
          <p:cNvSpPr/>
          <p:nvPr/>
        </p:nvSpPr>
        <p:spPr>
          <a:xfrm>
            <a:off x="2339531" y="1179238"/>
            <a:ext cx="1849729" cy="638673"/>
          </a:xfrm>
          <a:prstGeom prst="roundRect">
            <a:avLst/>
          </a:prstGeom>
          <a:solidFill>
            <a:srgbClr val="00B0F0">
              <a:alpha val="47000"/>
            </a:srgb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b="1" i="0" u="none" strike="noStrike" kern="1200" cap="none" spc="0" normalizeH="0" baseline="0" noProof="0" dirty="0" err="1">
                <a:ln>
                  <a:noFill/>
                </a:ln>
                <a:solidFill>
                  <a:prstClr val="black"/>
                </a:solidFill>
                <a:effectLst/>
                <a:uLnTx/>
                <a:uFillTx/>
                <a:latin typeface="Arial"/>
                <a:ea typeface="+mn-ea"/>
                <a:cs typeface="+mn-cs"/>
              </a:rPr>
              <a:t>Competence</a:t>
            </a:r>
            <a:r>
              <a:rPr kumimoji="0" lang="fr-BE" b="1" i="0" u="none" strike="noStrike" kern="1200" cap="none" spc="0" normalizeH="0" baseline="0" noProof="0" dirty="0">
                <a:ln>
                  <a:noFill/>
                </a:ln>
                <a:solidFill>
                  <a:prstClr val="black"/>
                </a:solidFill>
                <a:effectLst/>
                <a:uLnTx/>
                <a:uFillTx/>
                <a:latin typeface="Arial"/>
                <a:ea typeface="+mn-ea"/>
                <a:cs typeface="+mn-cs"/>
              </a:rPr>
              <a:t> Centres</a:t>
            </a:r>
            <a:endParaRPr kumimoji="0" lang="en-IE" sz="2800" b="1" i="0" u="none" strike="noStrike" kern="1200" cap="none" spc="0" normalizeH="0" baseline="0" noProof="0" dirty="0">
              <a:ln>
                <a:noFill/>
              </a:ln>
              <a:solidFill>
                <a:prstClr val="black"/>
              </a:solidFill>
              <a:effectLst/>
              <a:uLnTx/>
              <a:uFillTx/>
              <a:latin typeface="Arial"/>
              <a:ea typeface="+mn-ea"/>
              <a:cs typeface="+mn-cs"/>
            </a:endParaRPr>
          </a:p>
        </p:txBody>
      </p:sp>
      <p:sp>
        <p:nvSpPr>
          <p:cNvPr id="23" name="Isosceles Triangle 34">
            <a:extLst>
              <a:ext uri="{FF2B5EF4-FFF2-40B4-BE49-F238E27FC236}">
                <a16:creationId xmlns:a16="http://schemas.microsoft.com/office/drawing/2014/main" id="{26DB7C5D-FA79-5715-FB69-9183660D2FA6}"/>
              </a:ext>
            </a:extLst>
          </p:cNvPr>
          <p:cNvSpPr/>
          <p:nvPr/>
        </p:nvSpPr>
        <p:spPr>
          <a:xfrm rot="5400000" flipH="1">
            <a:off x="7745593" y="4955197"/>
            <a:ext cx="162178" cy="136913"/>
          </a:xfrm>
          <a:prstGeom prst="triangle">
            <a:avLst/>
          </a:prstGeom>
          <a:solidFill>
            <a:schemeClr val="tx2">
              <a:alpha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Rounded Corners 55">
            <a:extLst>
              <a:ext uri="{FF2B5EF4-FFF2-40B4-BE49-F238E27FC236}">
                <a16:creationId xmlns:a16="http://schemas.microsoft.com/office/drawing/2014/main" id="{C05092FA-5E4F-5ECD-90FC-C9E08163A418}"/>
              </a:ext>
            </a:extLst>
          </p:cNvPr>
          <p:cNvSpPr/>
          <p:nvPr/>
        </p:nvSpPr>
        <p:spPr>
          <a:xfrm>
            <a:off x="7308400" y="2450787"/>
            <a:ext cx="1287624" cy="587909"/>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034EA2"/>
                </a:solidFill>
                <a:effectLst/>
                <a:uLnTx/>
                <a:uFillTx/>
                <a:latin typeface="Arial"/>
                <a:ea typeface="Calibri" panose="020F0502020204030204" pitchFamily="34" charset="0"/>
                <a:cs typeface="Times New Roman" panose="02020603050405020304" pitchFamily="18" charset="0"/>
              </a:rPr>
              <a:t>Design libraries</a:t>
            </a:r>
            <a:endParaRPr kumimoji="0" lang="en-IE" sz="1400" b="0" i="0" u="none" strike="noStrike" kern="1200" cap="none" spc="0" normalizeH="0" baseline="0" noProof="0">
              <a:ln>
                <a:noFill/>
              </a:ln>
              <a:solidFill>
                <a:srgbClr val="034EA2"/>
              </a:solidFill>
              <a:effectLst/>
              <a:uLnTx/>
              <a:uFillTx/>
              <a:latin typeface="Arial"/>
              <a:ea typeface="+mn-ea"/>
              <a:cs typeface="+mn-cs"/>
            </a:endParaRPr>
          </a:p>
        </p:txBody>
      </p:sp>
      <p:sp>
        <p:nvSpPr>
          <p:cNvPr id="25" name="Arrow: Up-Down 27">
            <a:extLst>
              <a:ext uri="{FF2B5EF4-FFF2-40B4-BE49-F238E27FC236}">
                <a16:creationId xmlns:a16="http://schemas.microsoft.com/office/drawing/2014/main" id="{4A900EEF-6F48-B503-C5A0-F78E109B3EBE}"/>
              </a:ext>
            </a:extLst>
          </p:cNvPr>
          <p:cNvSpPr/>
          <p:nvPr/>
        </p:nvSpPr>
        <p:spPr>
          <a:xfrm rot="16200000">
            <a:off x="4195920" y="1356632"/>
            <a:ext cx="298627" cy="397791"/>
          </a:xfrm>
          <a:prstGeom prst="up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Rounded Corners 60">
            <a:extLst>
              <a:ext uri="{FF2B5EF4-FFF2-40B4-BE49-F238E27FC236}">
                <a16:creationId xmlns:a16="http://schemas.microsoft.com/office/drawing/2014/main" id="{EAAE2F45-FAAC-2663-5BAE-8539A407CA6B}"/>
              </a:ext>
            </a:extLst>
          </p:cNvPr>
          <p:cNvSpPr/>
          <p:nvPr/>
        </p:nvSpPr>
        <p:spPr>
          <a:xfrm>
            <a:off x="3703563" y="4059001"/>
            <a:ext cx="4453475" cy="206402"/>
          </a:xfrm>
          <a:prstGeom prst="roundRect">
            <a:avLst/>
          </a:prstGeom>
          <a:solidFill>
            <a:srgbClr val="1E858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rPr>
              <a:t>AHSI PL</a:t>
            </a:r>
            <a:endParaRPr kumimoji="0" lang="en-GB" sz="105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p:txBody>
      </p:sp>
      <p:sp>
        <p:nvSpPr>
          <p:cNvPr id="27" name="Arrow: Up-Down 27">
            <a:extLst>
              <a:ext uri="{FF2B5EF4-FFF2-40B4-BE49-F238E27FC236}">
                <a16:creationId xmlns:a16="http://schemas.microsoft.com/office/drawing/2014/main" id="{BACC3F48-78BB-19E1-F467-48CBB6A2BCBF}"/>
              </a:ext>
            </a:extLst>
          </p:cNvPr>
          <p:cNvSpPr/>
          <p:nvPr/>
        </p:nvSpPr>
        <p:spPr>
          <a:xfrm>
            <a:off x="3280310" y="1800376"/>
            <a:ext cx="298627" cy="397791"/>
          </a:xfrm>
          <a:prstGeom prst="up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Rounded Corners 48">
            <a:extLst>
              <a:ext uri="{FF2B5EF4-FFF2-40B4-BE49-F238E27FC236}">
                <a16:creationId xmlns:a16="http://schemas.microsoft.com/office/drawing/2014/main" id="{6CC76CB9-B2D9-CC01-A63B-5003F65B14E7}"/>
              </a:ext>
            </a:extLst>
          </p:cNvPr>
          <p:cNvSpPr/>
          <p:nvPr/>
        </p:nvSpPr>
        <p:spPr>
          <a:xfrm>
            <a:off x="4514486" y="1179238"/>
            <a:ext cx="5337983" cy="638673"/>
          </a:xfrm>
          <a:prstGeom prst="roundRect">
            <a:avLst/>
          </a:prstGeom>
          <a:solidFill>
            <a:schemeClr val="accent2">
              <a:lumMod val="60000"/>
              <a:lumOff val="40000"/>
              <a:alpha val="47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black"/>
                </a:solidFill>
                <a:effectLst/>
                <a:uLnTx/>
                <a:uFillTx/>
                <a:latin typeface="Arial"/>
                <a:ea typeface="+mn-ea"/>
                <a:cs typeface="+mn-cs"/>
              </a:rPr>
              <a:t>Users</a:t>
            </a:r>
            <a:endParaRPr kumimoji="0" lang="fr-BE" sz="2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err="1">
                <a:ln>
                  <a:noFill/>
                </a:ln>
                <a:solidFill>
                  <a:prstClr val="black"/>
                </a:solidFill>
                <a:effectLst/>
                <a:uLnTx/>
                <a:uFillTx/>
                <a:latin typeface="Arial"/>
                <a:ea typeface="+mn-ea"/>
                <a:cs typeface="+mn-cs"/>
              </a:rPr>
              <a:t>SMEs</a:t>
            </a:r>
            <a:r>
              <a:rPr kumimoji="0" lang="fr-BE" sz="2000" b="0" i="0" u="none" strike="noStrike" kern="1200" cap="none" spc="0" normalizeH="0" baseline="0" noProof="0" dirty="0">
                <a:ln>
                  <a:noFill/>
                </a:ln>
                <a:solidFill>
                  <a:prstClr val="black"/>
                </a:solidFill>
                <a:effectLst/>
                <a:uLnTx/>
                <a:uFillTx/>
                <a:latin typeface="Arial"/>
                <a:ea typeface="+mn-ea"/>
                <a:cs typeface="+mn-cs"/>
              </a:rPr>
              <a:t>      design </a:t>
            </a:r>
            <a:r>
              <a:rPr kumimoji="0" lang="fr-BE" sz="2000" b="0" i="0" u="none" strike="noStrike" kern="1200" cap="none" spc="0" normalizeH="0" baseline="0" noProof="0" dirty="0" err="1">
                <a:ln>
                  <a:noFill/>
                </a:ln>
                <a:solidFill>
                  <a:prstClr val="black"/>
                </a:solidFill>
                <a:effectLst/>
                <a:uLnTx/>
                <a:uFillTx/>
                <a:latin typeface="Arial"/>
                <a:ea typeface="+mn-ea"/>
                <a:cs typeface="+mn-cs"/>
              </a:rPr>
              <a:t>houses</a:t>
            </a:r>
            <a:r>
              <a:rPr kumimoji="0" lang="fr-BE" sz="2000" b="0" i="0" u="none" strike="noStrike" kern="1200" cap="none" spc="0" normalizeH="0" baseline="0" noProof="0" dirty="0">
                <a:ln>
                  <a:noFill/>
                </a:ln>
                <a:solidFill>
                  <a:prstClr val="black"/>
                </a:solidFill>
                <a:effectLst/>
                <a:uLnTx/>
                <a:uFillTx/>
                <a:latin typeface="Arial"/>
                <a:ea typeface="+mn-ea"/>
                <a:cs typeface="+mn-cs"/>
              </a:rPr>
              <a:t>      </a:t>
            </a:r>
            <a:r>
              <a:rPr kumimoji="0" lang="fr-BE" sz="2000" b="0" i="0" u="none" strike="noStrike" kern="1200" cap="none" spc="0" normalizeH="0" baseline="0" noProof="0" dirty="0" err="1">
                <a:ln>
                  <a:noFill/>
                </a:ln>
                <a:solidFill>
                  <a:prstClr val="black"/>
                </a:solidFill>
                <a:effectLst/>
                <a:uLnTx/>
                <a:uFillTx/>
                <a:latin typeface="Arial"/>
                <a:ea typeface="+mn-ea"/>
                <a:cs typeface="+mn-cs"/>
              </a:rPr>
              <a:t>Verticals</a:t>
            </a:r>
            <a:r>
              <a:rPr kumimoji="0" lang="fr-BE" sz="2000" b="0" i="0" u="none" strike="noStrike" kern="1200" cap="none" spc="0" normalizeH="0" baseline="0" noProof="0" dirty="0">
                <a:ln>
                  <a:noFill/>
                </a:ln>
                <a:solidFill>
                  <a:prstClr val="black"/>
                </a:solidFill>
                <a:effectLst/>
                <a:uLnTx/>
                <a:uFillTx/>
                <a:latin typeface="Arial"/>
                <a:ea typeface="+mn-ea"/>
                <a:cs typeface="+mn-cs"/>
              </a:rPr>
              <a:t>    </a:t>
            </a:r>
            <a:r>
              <a:rPr kumimoji="0" lang="fr-BE" sz="2000" b="0" i="0" u="none" strike="noStrike" kern="1200" cap="none" spc="0" normalizeH="0" baseline="0" noProof="0" dirty="0" err="1">
                <a:ln>
                  <a:noFill/>
                </a:ln>
                <a:solidFill>
                  <a:prstClr val="black"/>
                </a:solidFill>
                <a:effectLst/>
                <a:uLnTx/>
                <a:uFillTx/>
                <a:latin typeface="Arial"/>
                <a:ea typeface="+mn-ea"/>
                <a:cs typeface="+mn-cs"/>
              </a:rPr>
              <a:t>RTOs</a:t>
            </a:r>
            <a:endParaRPr kumimoji="0" lang="en-IE"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Arrow: Up-Down 49">
            <a:extLst>
              <a:ext uri="{FF2B5EF4-FFF2-40B4-BE49-F238E27FC236}">
                <a16:creationId xmlns:a16="http://schemas.microsoft.com/office/drawing/2014/main" id="{69BC28E1-FDE0-CBC0-ED4E-0A9BD3BFECC7}"/>
              </a:ext>
            </a:extLst>
          </p:cNvPr>
          <p:cNvSpPr/>
          <p:nvPr/>
        </p:nvSpPr>
        <p:spPr>
          <a:xfrm>
            <a:off x="7034164" y="1808540"/>
            <a:ext cx="298627" cy="397791"/>
          </a:xfrm>
          <a:prstGeom prst="up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prstClr val="white"/>
              </a:solidFill>
              <a:effectLst/>
              <a:uLnTx/>
              <a:uFillTx/>
              <a:latin typeface="Arial"/>
              <a:ea typeface="+mn-ea"/>
              <a:cs typeface="+mn-cs"/>
            </a:endParaRPr>
          </a:p>
        </p:txBody>
      </p:sp>
      <p:sp>
        <p:nvSpPr>
          <p:cNvPr id="30" name="Slide Number Placeholder 1">
            <a:extLst>
              <a:ext uri="{FF2B5EF4-FFF2-40B4-BE49-F238E27FC236}">
                <a16:creationId xmlns:a16="http://schemas.microsoft.com/office/drawing/2014/main" id="{3C7D1DEF-CC34-BE00-3187-6C77E000D05A}"/>
              </a:ext>
            </a:extLst>
          </p:cNvPr>
          <p:cNvSpPr>
            <a:spLocks noGrp="1"/>
          </p:cNvSpPr>
          <p:nvPr>
            <p:ph type="sldNum" sz="quarter" idx="12"/>
          </p:nvPr>
        </p:nvSpPr>
        <p:spPr>
          <a:xfrm>
            <a:off x="838200" y="613128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31" name="Rectangle: Rounded Corners 60">
            <a:extLst>
              <a:ext uri="{FF2B5EF4-FFF2-40B4-BE49-F238E27FC236}">
                <a16:creationId xmlns:a16="http://schemas.microsoft.com/office/drawing/2014/main" id="{548D78B8-6547-D372-A500-F9AC2CD8DBCE}"/>
              </a:ext>
            </a:extLst>
          </p:cNvPr>
          <p:cNvSpPr/>
          <p:nvPr/>
        </p:nvSpPr>
        <p:spPr>
          <a:xfrm>
            <a:off x="3733025" y="4384604"/>
            <a:ext cx="4453475" cy="206402"/>
          </a:xfrm>
          <a:prstGeom prst="roundRect">
            <a:avLst/>
          </a:prstGeom>
          <a:solidFill>
            <a:srgbClr val="1E858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WBG PL</a:t>
            </a:r>
          </a:p>
        </p:txBody>
      </p:sp>
    </p:spTree>
    <p:extLst>
      <p:ext uri="{BB962C8B-B14F-4D97-AF65-F5344CB8AC3E}">
        <p14:creationId xmlns:p14="http://schemas.microsoft.com/office/powerpoint/2010/main" val="3555808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E0132C0-4259-C5D1-54CA-3E483BE90041}"/>
              </a:ext>
            </a:extLst>
          </p:cNvPr>
          <p:cNvPicPr>
            <a:picLocks noChangeAspect="1"/>
          </p:cNvPicPr>
          <p:nvPr/>
        </p:nvPicPr>
        <p:blipFill rotWithShape="1">
          <a:blip r:embed="rId2"/>
          <a:srcRect l="2350" t="27858" r="62048" b="17697"/>
          <a:stretch/>
        </p:blipFill>
        <p:spPr>
          <a:xfrm>
            <a:off x="121185" y="319489"/>
            <a:ext cx="11667010" cy="6425743"/>
          </a:xfrm>
          <a:prstGeom prst="rect">
            <a:avLst/>
          </a:prstGeom>
        </p:spPr>
      </p:pic>
      <p:sp>
        <p:nvSpPr>
          <p:cNvPr id="3" name="textruta 2">
            <a:extLst>
              <a:ext uri="{FF2B5EF4-FFF2-40B4-BE49-F238E27FC236}">
                <a16:creationId xmlns:a16="http://schemas.microsoft.com/office/drawing/2014/main" id="{69C9B9C1-FB8F-FF08-355F-359D11F3942B}"/>
              </a:ext>
            </a:extLst>
          </p:cNvPr>
          <p:cNvSpPr txBox="1"/>
          <p:nvPr/>
        </p:nvSpPr>
        <p:spPr>
          <a:xfrm>
            <a:off x="6868160" y="806026"/>
            <a:ext cx="4497493" cy="1200329"/>
          </a:xfrm>
          <a:prstGeom prst="rect">
            <a:avLst/>
          </a:prstGeom>
          <a:noFill/>
        </p:spPr>
        <p:txBody>
          <a:bodyPr wrap="square" rtlCol="0">
            <a:spAutoFit/>
          </a:bodyPr>
          <a:lstStyle/>
          <a:p>
            <a:pPr marL="285750" indent="-285750">
              <a:buFont typeface="Arial" panose="020B0604020202020204" pitchFamily="34" charset="0"/>
              <a:buChar char="•"/>
            </a:pPr>
            <a:r>
              <a:rPr lang="sv-SE" dirty="0" err="1">
                <a:solidFill>
                  <a:schemeClr val="tx2">
                    <a:lumMod val="75000"/>
                  </a:schemeClr>
                </a:solidFill>
              </a:rPr>
              <a:t>First</a:t>
            </a:r>
            <a:r>
              <a:rPr lang="sv-SE" dirty="0">
                <a:solidFill>
                  <a:schemeClr val="tx2">
                    <a:lumMod val="75000"/>
                  </a:schemeClr>
                </a:solidFill>
              </a:rPr>
              <a:t> call: </a:t>
            </a:r>
            <a:r>
              <a:rPr lang="sv-SE" dirty="0" err="1">
                <a:solidFill>
                  <a:schemeClr val="tx2">
                    <a:lumMod val="75000"/>
                  </a:schemeClr>
                </a:solidFill>
              </a:rPr>
              <a:t>July</a:t>
            </a:r>
            <a:r>
              <a:rPr lang="sv-SE" dirty="0">
                <a:solidFill>
                  <a:schemeClr val="tx2">
                    <a:lumMod val="75000"/>
                  </a:schemeClr>
                </a:solidFill>
              </a:rPr>
              <a:t> 2024</a:t>
            </a:r>
          </a:p>
          <a:p>
            <a:pPr marL="285750" indent="-285750">
              <a:buFont typeface="Arial" panose="020B0604020202020204" pitchFamily="34" charset="0"/>
              <a:buChar char="•"/>
            </a:pPr>
            <a:r>
              <a:rPr lang="sv-SE" dirty="0" err="1">
                <a:solidFill>
                  <a:schemeClr val="tx2">
                    <a:lumMod val="75000"/>
                  </a:schemeClr>
                </a:solidFill>
              </a:rPr>
              <a:t>First</a:t>
            </a:r>
            <a:r>
              <a:rPr lang="sv-SE" dirty="0">
                <a:solidFill>
                  <a:schemeClr val="tx2">
                    <a:lumMod val="75000"/>
                  </a:schemeClr>
                </a:solidFill>
              </a:rPr>
              <a:t> trial </a:t>
            </a:r>
            <a:r>
              <a:rPr lang="sv-SE" dirty="0" err="1">
                <a:solidFill>
                  <a:schemeClr val="tx2">
                    <a:lumMod val="75000"/>
                  </a:schemeClr>
                </a:solidFill>
              </a:rPr>
              <a:t>projects</a:t>
            </a:r>
            <a:r>
              <a:rPr lang="sv-SE" dirty="0">
                <a:solidFill>
                  <a:schemeClr val="tx2">
                    <a:lumMod val="75000"/>
                  </a:schemeClr>
                </a:solidFill>
              </a:rPr>
              <a:t> Q4 2025</a:t>
            </a:r>
          </a:p>
          <a:p>
            <a:pPr marL="285750" indent="-285750">
              <a:buFont typeface="Arial" panose="020B0604020202020204" pitchFamily="34" charset="0"/>
              <a:buChar char="•"/>
            </a:pPr>
            <a:r>
              <a:rPr lang="sv-SE" dirty="0" err="1">
                <a:solidFill>
                  <a:schemeClr val="tx2">
                    <a:lumMod val="75000"/>
                  </a:schemeClr>
                </a:solidFill>
              </a:rPr>
              <a:t>First</a:t>
            </a:r>
            <a:r>
              <a:rPr lang="sv-SE" dirty="0">
                <a:solidFill>
                  <a:schemeClr val="tx2">
                    <a:lumMod val="75000"/>
                  </a:schemeClr>
                </a:solidFill>
              </a:rPr>
              <a:t> </a:t>
            </a:r>
            <a:r>
              <a:rPr lang="sv-SE" dirty="0" err="1">
                <a:solidFill>
                  <a:schemeClr val="tx2">
                    <a:lumMod val="75000"/>
                  </a:schemeClr>
                </a:solidFill>
              </a:rPr>
              <a:t>projects</a:t>
            </a:r>
            <a:r>
              <a:rPr lang="sv-SE" dirty="0">
                <a:solidFill>
                  <a:schemeClr val="tx2">
                    <a:lumMod val="75000"/>
                  </a:schemeClr>
                </a:solidFill>
              </a:rPr>
              <a:t> 2026</a:t>
            </a:r>
          </a:p>
          <a:p>
            <a:pPr marL="285750" indent="-285750">
              <a:buFont typeface="Arial" panose="020B0604020202020204" pitchFamily="34" charset="0"/>
              <a:buChar char="•"/>
            </a:pPr>
            <a:r>
              <a:rPr lang="sv-SE" dirty="0">
                <a:solidFill>
                  <a:schemeClr val="tx2">
                    <a:lumMod val="75000"/>
                  </a:schemeClr>
                </a:solidFill>
              </a:rPr>
              <a:t>EU and national </a:t>
            </a:r>
            <a:r>
              <a:rPr lang="sv-SE" dirty="0" err="1">
                <a:solidFill>
                  <a:schemeClr val="tx2">
                    <a:lumMod val="75000"/>
                  </a:schemeClr>
                </a:solidFill>
              </a:rPr>
              <a:t>funding</a:t>
            </a:r>
            <a:endParaRPr lang="sv-SE" dirty="0">
              <a:solidFill>
                <a:schemeClr val="tx2">
                  <a:lumMod val="75000"/>
                </a:schemeClr>
              </a:solidFill>
            </a:endParaRPr>
          </a:p>
        </p:txBody>
      </p:sp>
    </p:spTree>
    <p:extLst>
      <p:ext uri="{BB962C8B-B14F-4D97-AF65-F5344CB8AC3E}">
        <p14:creationId xmlns:p14="http://schemas.microsoft.com/office/powerpoint/2010/main" val="1324406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14A9773-ECBA-0934-D18B-5F1DA3CA1D98}"/>
              </a:ext>
            </a:extLst>
          </p:cNvPr>
          <p:cNvSpPr>
            <a:spLocks noGrp="1"/>
          </p:cNvSpPr>
          <p:nvPr>
            <p:ph type="title"/>
          </p:nvPr>
        </p:nvSpPr>
        <p:spPr>
          <a:xfrm>
            <a:off x="714375" y="549275"/>
            <a:ext cx="10742400" cy="612775"/>
          </a:xfrm>
        </p:spPr>
        <p:txBody>
          <a:bodyPr/>
          <a:lstStyle/>
          <a:p>
            <a:r>
              <a:rPr lang="en-US" dirty="0"/>
              <a:t>Design Platform</a:t>
            </a:r>
          </a:p>
        </p:txBody>
      </p:sp>
      <p:pic>
        <p:nvPicPr>
          <p:cNvPr id="2" name="Bildobjekt 1" descr="En bild som visar text, skärmbild, diagram, Teckensnitt&#10;&#10;Automatiskt genererad beskrivning">
            <a:extLst>
              <a:ext uri="{FF2B5EF4-FFF2-40B4-BE49-F238E27FC236}">
                <a16:creationId xmlns:a16="http://schemas.microsoft.com/office/drawing/2014/main" id="{A2311449-93DF-6BBC-0341-BD978AB54C41}"/>
              </a:ext>
            </a:extLst>
          </p:cNvPr>
          <p:cNvPicPr>
            <a:picLocks noChangeAspect="1"/>
          </p:cNvPicPr>
          <p:nvPr/>
        </p:nvPicPr>
        <p:blipFill rotWithShape="1">
          <a:blip r:embed="rId2"/>
          <a:srcRect t="18487" b="5894"/>
          <a:stretch/>
        </p:blipFill>
        <p:spPr>
          <a:xfrm>
            <a:off x="714374" y="1578819"/>
            <a:ext cx="10742400" cy="4447455"/>
          </a:xfrm>
          <a:prstGeom prst="rect">
            <a:avLst/>
          </a:prstGeom>
          <a:noFill/>
        </p:spPr>
      </p:pic>
    </p:spTree>
    <p:extLst>
      <p:ext uri="{BB962C8B-B14F-4D97-AF65-F5344CB8AC3E}">
        <p14:creationId xmlns:p14="http://schemas.microsoft.com/office/powerpoint/2010/main" val="31326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726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A46C01BB-1DE6-4E9E-A3A6-71580922CA37}"/>
              </a:ext>
            </a:extLst>
          </p:cNvPr>
          <p:cNvSpPr>
            <a:spLocks noGrp="1"/>
          </p:cNvSpPr>
          <p:nvPr>
            <p:ph type="ctrTitle"/>
          </p:nvPr>
        </p:nvSpPr>
        <p:spPr>
          <a:xfrm>
            <a:off x="2136459" y="2668904"/>
            <a:ext cx="8018462" cy="179387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ctr" defTabSz="914400" rtl="0" eaLnBrk="1" latinLnBrk="0" hangingPunct="1">
              <a:lnSpc>
                <a:spcPct val="80000"/>
              </a:lnSpc>
              <a:spcBef>
                <a:spcPct val="0"/>
              </a:spcBef>
              <a:buNone/>
              <a:defRPr lang="sv-SE" sz="5400" kern="1200" cap="none" spc="200" baseline="0" dirty="0">
                <a:solidFill>
                  <a:schemeClr val="accent1"/>
                </a:solidFill>
                <a:latin typeface="+mj-lt"/>
                <a:ea typeface="+mj-ea"/>
                <a:cs typeface="+mj-cs"/>
              </a:defRPr>
            </a:lvl1pPr>
          </a:lstStyle>
          <a:p>
            <a:pPr marL="0" marR="0" lvl="0" indent="0" defTabSz="914400" rtl="0" eaLnBrk="1" fontAlgn="auto" latinLnBrk="0" hangingPunct="1">
              <a:lnSpc>
                <a:spcPct val="80000"/>
              </a:lnSpc>
              <a:spcBef>
                <a:spcPct val="0"/>
              </a:spcBef>
              <a:spcAft>
                <a:spcPts val="0"/>
              </a:spcAft>
              <a:buClrTx/>
              <a:buSzTx/>
              <a:buFontTx/>
              <a:buNone/>
              <a:tabLst/>
              <a:defRPr/>
            </a:pPr>
            <a:r>
              <a:rPr kumimoji="0" lang="sv-SE" sz="9600" b="0" i="0" u="none" strike="noStrike" kern="1200" cap="none" spc="0" normalizeH="0" baseline="0" noProof="0">
                <a:ln>
                  <a:noFill/>
                </a:ln>
                <a:solidFill>
                  <a:schemeClr val="accent5"/>
                </a:solidFill>
                <a:effectLst/>
                <a:uLnTx/>
                <a:uFillTx/>
                <a:latin typeface="+mj-lt"/>
                <a:ea typeface="+mj-ea"/>
                <a:cs typeface="+mj-cs"/>
              </a:rPr>
              <a:t>Innovation</a:t>
            </a:r>
          </a:p>
        </p:txBody>
      </p:sp>
      <p:sp>
        <p:nvSpPr>
          <p:cNvPr id="7" name="Underrubrik 6">
            <a:extLst>
              <a:ext uri="{FF2B5EF4-FFF2-40B4-BE49-F238E27FC236}">
                <a16:creationId xmlns:a16="http://schemas.microsoft.com/office/drawing/2014/main" id="{3FF9F18C-A13A-BF83-23CB-C7657452B4E1}"/>
              </a:ext>
            </a:extLst>
          </p:cNvPr>
          <p:cNvSpPr>
            <a:spLocks noGrp="1"/>
          </p:cNvSpPr>
          <p:nvPr>
            <p:ph type="subTitle" idx="1"/>
          </p:nvPr>
        </p:nvSpPr>
        <p:spPr>
          <a:xfrm>
            <a:off x="2086769" y="4506595"/>
            <a:ext cx="8018462" cy="591185"/>
          </a:xfrm>
        </p:spPr>
        <p:txBody>
          <a:bodyPr>
            <a:normAutofit fontScale="85000" lnSpcReduction="20000"/>
          </a:bodyPr>
          <a:lstStyle/>
          <a:p>
            <a:pPr algn="ctr"/>
            <a:r>
              <a:rPr lang="en-US" sz="2800" cap="none" spc="0" dirty="0">
                <a:solidFill>
                  <a:schemeClr val="accent5"/>
                </a:solidFill>
              </a:rPr>
              <a:t>Innovation is more important than ever, </a:t>
            </a:r>
            <a:br>
              <a:rPr lang="en-US" sz="2800" cap="none" spc="0" dirty="0">
                <a:solidFill>
                  <a:schemeClr val="accent5"/>
                </a:solidFill>
              </a:rPr>
            </a:br>
            <a:r>
              <a:rPr lang="en-US" sz="2800" cap="none" spc="0" dirty="0">
                <a:solidFill>
                  <a:schemeClr val="accent5"/>
                </a:solidFill>
              </a:rPr>
              <a:t>and we’re running out of time</a:t>
            </a:r>
          </a:p>
          <a:p>
            <a:endParaRPr lang="sv-SE" dirty="0"/>
          </a:p>
        </p:txBody>
      </p:sp>
    </p:spTree>
    <p:extLst>
      <p:ext uri="{BB962C8B-B14F-4D97-AF65-F5344CB8AC3E}">
        <p14:creationId xmlns:p14="http://schemas.microsoft.com/office/powerpoint/2010/main" val="2103270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054A3BE2-33AB-AE36-E4BB-8B02844EA363}"/>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4826694" y="-414705"/>
            <a:ext cx="4631410" cy="4631410"/>
          </a:xfrm>
          <a:prstGeom prst="ellipse">
            <a:avLst/>
          </a:prstGeom>
        </p:spPr>
      </p:pic>
      <p:pic>
        <p:nvPicPr>
          <p:cNvPr id="4" name="Bildobjekt 3">
            <a:extLst>
              <a:ext uri="{FF2B5EF4-FFF2-40B4-BE49-F238E27FC236}">
                <a16:creationId xmlns:a16="http://schemas.microsoft.com/office/drawing/2014/main" id="{A4FA641D-05E1-A2DA-CDEF-40ECF98C8ACF}"/>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8525291" y="820317"/>
            <a:ext cx="3073460" cy="3073460"/>
          </a:xfrm>
          <a:prstGeom prst="ellipse">
            <a:avLst/>
          </a:prstGeom>
        </p:spPr>
      </p:pic>
      <p:pic>
        <p:nvPicPr>
          <p:cNvPr id="6" name="Bildobjekt 5">
            <a:extLst>
              <a:ext uri="{FF2B5EF4-FFF2-40B4-BE49-F238E27FC236}">
                <a16:creationId xmlns:a16="http://schemas.microsoft.com/office/drawing/2014/main" id="{BC96B78F-F8FF-40C0-4C6C-C3CC3640124C}"/>
              </a:ext>
              <a:ext uri="{C183D7F6-B498-43B3-948B-1728B52AA6E4}">
                <adec:decorative xmlns:adec="http://schemas.microsoft.com/office/drawing/2017/decorative" val="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rcRect/>
          <a:stretch/>
        </p:blipFill>
        <p:spPr>
          <a:xfrm>
            <a:off x="7851984" y="2804937"/>
            <a:ext cx="3073460" cy="3073460"/>
          </a:xfrm>
          <a:prstGeom prst="ellipse">
            <a:avLst/>
          </a:prstGeom>
        </p:spPr>
      </p:pic>
      <p:pic>
        <p:nvPicPr>
          <p:cNvPr id="8" name="Bildobjekt 7">
            <a:extLst>
              <a:ext uri="{FF2B5EF4-FFF2-40B4-BE49-F238E27FC236}">
                <a16:creationId xmlns:a16="http://schemas.microsoft.com/office/drawing/2014/main" id="{BD4047BF-685B-B69E-7324-3E787F542870}"/>
              </a:ext>
              <a:ext uri="{C183D7F6-B498-43B3-948B-1728B52AA6E4}">
                <adec:decorative xmlns:adec="http://schemas.microsoft.com/office/drawing/2017/decorative" val="1"/>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a:ext>
            </a:extLst>
          </a:blip>
          <a:srcRect/>
          <a:stretch/>
        </p:blipFill>
        <p:spPr>
          <a:xfrm>
            <a:off x="3709632" y="2550490"/>
            <a:ext cx="2869603" cy="2869603"/>
          </a:xfrm>
          <a:prstGeom prst="ellipse">
            <a:avLst/>
          </a:prstGeom>
        </p:spPr>
      </p:pic>
      <p:pic>
        <p:nvPicPr>
          <p:cNvPr id="10" name="Bildobjekt 9">
            <a:extLst>
              <a:ext uri="{FF2B5EF4-FFF2-40B4-BE49-F238E27FC236}">
                <a16:creationId xmlns:a16="http://schemas.microsoft.com/office/drawing/2014/main" id="{FB32D06D-AF87-617A-F793-4D004C8B299D}"/>
              </a:ext>
              <a:ext uri="{C183D7F6-B498-43B3-948B-1728B52AA6E4}">
                <adec:decorative xmlns:adec="http://schemas.microsoft.com/office/drawing/2017/decorative" val="1"/>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33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5583706" y="3585478"/>
            <a:ext cx="3047996" cy="3047996"/>
          </a:xfrm>
          <a:prstGeom prst="ellipse">
            <a:avLst/>
          </a:prstGeom>
        </p:spPr>
      </p:pic>
      <p:pic>
        <p:nvPicPr>
          <p:cNvPr id="5" name="Bild 4">
            <a:extLst>
              <a:ext uri="{FF2B5EF4-FFF2-40B4-BE49-F238E27FC236}">
                <a16:creationId xmlns:a16="http://schemas.microsoft.com/office/drawing/2014/main" id="{91B5BE99-3A07-CF03-809A-93C84C8556E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91189" y="-1421835"/>
            <a:ext cx="17580499" cy="9912992"/>
          </a:xfrm>
          <a:prstGeom prst="rect">
            <a:avLst/>
          </a:prstGeom>
        </p:spPr>
      </p:pic>
      <p:sp>
        <p:nvSpPr>
          <p:cNvPr id="7" name="Platshållare för text 2">
            <a:extLst>
              <a:ext uri="{FF2B5EF4-FFF2-40B4-BE49-F238E27FC236}">
                <a16:creationId xmlns:a16="http://schemas.microsoft.com/office/drawing/2014/main" id="{DB7C6B02-6EBF-4864-B1D7-469BA0A05DB8}"/>
              </a:ext>
            </a:extLst>
          </p:cNvPr>
          <p:cNvSpPr>
            <a:spLocks noGrp="1"/>
          </p:cNvSpPr>
          <p:nvPr/>
        </p:nvSpPr>
        <p:spPr>
          <a:xfrm>
            <a:off x="719138" y="2038857"/>
            <a:ext cx="5126096" cy="307777"/>
          </a:xfrm>
          <a:prstGeom prst="rect">
            <a:avLst/>
          </a:prstGeom>
        </p:spPr>
        <p:txBody>
          <a:bodyPr vert="horz" wrap="square" lIns="0" tIns="0" rIns="0" bIns="0" rtlCol="0">
            <a:sp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lang="sv-SE" sz="2400" kern="1200" cap="all" spc="100" baseline="0" dirty="0">
                <a:solidFill>
                  <a:schemeClr val="tx1"/>
                </a:solidFill>
                <a:latin typeface="+mn-lt"/>
                <a:ea typeface="+mn-ea"/>
                <a:cs typeface="+mn-cs"/>
              </a:defRPr>
            </a:lvl1pPr>
            <a:lvl2pPr marL="4572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2000" cap="none" spc="0" dirty="0">
                <a:solidFill>
                  <a:schemeClr val="accent5"/>
                </a:solidFill>
              </a:rPr>
              <a:t>The world is facing complex challenges</a:t>
            </a:r>
          </a:p>
        </p:txBody>
      </p:sp>
      <p:sp>
        <p:nvSpPr>
          <p:cNvPr id="9" name="Rubrik 1">
            <a:extLst>
              <a:ext uri="{FF2B5EF4-FFF2-40B4-BE49-F238E27FC236}">
                <a16:creationId xmlns:a16="http://schemas.microsoft.com/office/drawing/2014/main" id="{4D5D5414-5E23-4AA4-9516-6A7BA9A537F0}"/>
              </a:ext>
            </a:extLst>
          </p:cNvPr>
          <p:cNvSpPr txBox="1">
            <a:spLocks noGrp="1"/>
          </p:cNvSpPr>
          <p:nvPr>
            <p:ph type="title"/>
          </p:nvPr>
        </p:nvSpPr>
        <p:spPr>
          <a:xfrm>
            <a:off x="719138" y="719138"/>
            <a:ext cx="5847397" cy="11818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accent5"/>
                </a:solidFill>
                <a:effectLst/>
                <a:uLnTx/>
                <a:uFillTx/>
                <a:latin typeface="+mj-lt"/>
                <a:ea typeface="+mj-ea"/>
                <a:cs typeface="+mj-cs"/>
              </a:rPr>
              <a:t>We need innovation in the broadest sense</a:t>
            </a:r>
          </a:p>
        </p:txBody>
      </p:sp>
    </p:spTree>
    <p:extLst>
      <p:ext uri="{BB962C8B-B14F-4D97-AF65-F5344CB8AC3E}">
        <p14:creationId xmlns:p14="http://schemas.microsoft.com/office/powerpoint/2010/main" val="3024356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 13">
            <a:extLst>
              <a:ext uri="{FF2B5EF4-FFF2-40B4-BE49-F238E27FC236}">
                <a16:creationId xmlns:a16="http://schemas.microsoft.com/office/drawing/2014/main" id="{10D61DCF-EAB4-77E3-35CD-F42323ACCC10}"/>
              </a:ext>
            </a:extLst>
          </p:cNvPr>
          <p:cNvGrpSpPr>
            <a:grpSpLocks noGrp="1" noUngrp="1" noRot="1" noMove="1" noResize="1"/>
          </p:cNvGrpSpPr>
          <p:nvPr/>
        </p:nvGrpSpPr>
        <p:grpSpPr>
          <a:xfrm>
            <a:off x="0" y="0"/>
            <a:ext cx="12192000" cy="6858000"/>
            <a:chOff x="0" y="0"/>
            <a:chExt cx="12192000" cy="6858000"/>
          </a:xfrm>
          <a:effectLst/>
        </p:grpSpPr>
        <p:sp>
          <p:nvSpPr>
            <p:cNvPr id="12" name="Rektangel 11">
              <a:extLst>
                <a:ext uri="{FF2B5EF4-FFF2-40B4-BE49-F238E27FC236}">
                  <a16:creationId xmlns:a16="http://schemas.microsoft.com/office/drawing/2014/main" id="{0752B09E-241B-2737-1F87-2D598F792987}"/>
                </a:ext>
              </a:extLst>
            </p:cNvPr>
            <p:cNvSpPr>
              <a:spLocks/>
            </p:cNvSpPr>
            <p:nvPr/>
          </p:nvSpPr>
          <p:spPr>
            <a:xfrm>
              <a:off x="0" y="0"/>
              <a:ext cx="12192000"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67" err="1">
                <a:cs typeface="Arial" panose="020B0604020202020204" pitchFamily="34" charset="0"/>
              </a:endParaRPr>
            </a:p>
          </p:txBody>
        </p:sp>
        <p:pic>
          <p:nvPicPr>
            <p:cNvPr id="13" name="Bild 12">
              <a:extLst>
                <a:ext uri="{FF2B5EF4-FFF2-40B4-BE49-F238E27FC236}">
                  <a16:creationId xmlns:a16="http://schemas.microsoft.com/office/drawing/2014/main" id="{E9651E89-6D8B-5C1A-DE09-EC77871B5FA0}"/>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9138" y="6487497"/>
              <a:ext cx="1457176" cy="166742"/>
            </a:xfrm>
            <a:prstGeom prst="rect">
              <a:avLst/>
            </a:prstGeom>
          </p:spPr>
        </p:pic>
      </p:grpSp>
      <p:sp>
        <p:nvSpPr>
          <p:cNvPr id="4" name="Rubrik 1">
            <a:extLst>
              <a:ext uri="{FF2B5EF4-FFF2-40B4-BE49-F238E27FC236}">
                <a16:creationId xmlns:a16="http://schemas.microsoft.com/office/drawing/2014/main" id="{A46C01BB-1DE6-4E9E-A3A6-71580922CA37}"/>
              </a:ext>
            </a:extLst>
          </p:cNvPr>
          <p:cNvSpPr>
            <a:spLocks noGrp="1"/>
          </p:cNvSpPr>
          <p:nvPr>
            <p:ph type="title"/>
          </p:nvPr>
        </p:nvSpPr>
        <p:spPr>
          <a:xfrm>
            <a:off x="0" y="2486561"/>
            <a:ext cx="12192000" cy="166199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ctr" defTabSz="914400" rtl="0" eaLnBrk="1" latinLnBrk="0" hangingPunct="1">
              <a:lnSpc>
                <a:spcPct val="80000"/>
              </a:lnSpc>
              <a:spcBef>
                <a:spcPct val="0"/>
              </a:spcBef>
              <a:buNone/>
              <a:defRPr lang="sv-SE" sz="5400" kern="1200" cap="none" spc="200" baseline="0" dirty="0">
                <a:solidFill>
                  <a:schemeClr val="accent1"/>
                </a:solidFill>
                <a:latin typeface="+mj-lt"/>
                <a:ea typeface="+mj-ea"/>
                <a:cs typeface="+mj-cs"/>
              </a:defRPr>
            </a:lvl1pPr>
          </a:lstStyle>
          <a:p>
            <a:pPr marL="0" marR="0" lvl="0" indent="0" defTabSz="914400" rtl="0" eaLnBrk="1" fontAlgn="auto" latinLnBrk="0" hangingPunct="1">
              <a:lnSpc>
                <a:spcPct val="80000"/>
              </a:lnSpc>
              <a:spcBef>
                <a:spcPct val="0"/>
              </a:spcBef>
              <a:spcAft>
                <a:spcPts val="0"/>
              </a:spcAft>
              <a:buClrTx/>
              <a:buSzTx/>
              <a:buFontTx/>
              <a:buNone/>
              <a:tabLst/>
              <a:defRPr/>
            </a:pPr>
            <a:r>
              <a:rPr lang="sv-SE" sz="9600" spc="0" dirty="0">
                <a:solidFill>
                  <a:schemeClr val="accent5"/>
                </a:solidFill>
                <a:effectLst>
                  <a:outerShdw blurRad="127000" algn="ctr" rotWithShape="0">
                    <a:prstClr val="black">
                      <a:alpha val="30000"/>
                    </a:prstClr>
                  </a:outerShdw>
                </a:effectLst>
              </a:rPr>
              <a:t>3,4 billion SEK</a:t>
            </a:r>
            <a:endParaRPr kumimoji="0" lang="sv-SE" sz="12600" b="0" i="0" u="none" strike="noStrike" kern="1200" cap="none" spc="0" normalizeH="0" baseline="0" noProof="0" dirty="0">
              <a:ln>
                <a:noFill/>
              </a:ln>
              <a:solidFill>
                <a:schemeClr val="accent5"/>
              </a:solidFill>
              <a:effectLst/>
              <a:uLnTx/>
              <a:uFillTx/>
              <a:latin typeface="+mj-lt"/>
              <a:ea typeface="+mj-ea"/>
              <a:cs typeface="+mj-cs"/>
            </a:endParaRPr>
          </a:p>
        </p:txBody>
      </p:sp>
      <p:sp>
        <p:nvSpPr>
          <p:cNvPr id="8" name="textruta 7">
            <a:extLst>
              <a:ext uri="{FF2B5EF4-FFF2-40B4-BE49-F238E27FC236}">
                <a16:creationId xmlns:a16="http://schemas.microsoft.com/office/drawing/2014/main" id="{F85DD74F-86C3-FB3A-8287-E434C659B451}"/>
              </a:ext>
            </a:extLst>
          </p:cNvPr>
          <p:cNvSpPr txBox="1"/>
          <p:nvPr/>
        </p:nvSpPr>
        <p:spPr>
          <a:xfrm>
            <a:off x="3035878" y="4148554"/>
            <a:ext cx="6120244" cy="523220"/>
          </a:xfrm>
          <a:prstGeom prst="rect">
            <a:avLst/>
          </a:prstGeom>
          <a:noFill/>
        </p:spPr>
        <p:txBody>
          <a:bodyPr wrap="square">
            <a:spAutoFit/>
          </a:bodyPr>
          <a:lstStyle/>
          <a:p>
            <a:pPr algn="ctr"/>
            <a:r>
              <a:rPr lang="en-US" sz="2800" cap="none" spc="0" dirty="0">
                <a:solidFill>
                  <a:schemeClr val="accent5"/>
                </a:solidFill>
                <a:effectLst>
                  <a:outerShdw blurRad="63500" algn="ctr" rotWithShape="0">
                    <a:schemeClr val="accent2">
                      <a:alpha val="40000"/>
                    </a:schemeClr>
                  </a:outerShdw>
                </a:effectLst>
              </a:rPr>
              <a:t>Our role as a funder is significant</a:t>
            </a:r>
          </a:p>
        </p:txBody>
      </p:sp>
    </p:spTree>
    <p:extLst>
      <p:ext uri="{BB962C8B-B14F-4D97-AF65-F5344CB8AC3E}">
        <p14:creationId xmlns:p14="http://schemas.microsoft.com/office/powerpoint/2010/main" val="3009481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A46C01BB-1DE6-4E9E-A3A6-71580922CA37}"/>
              </a:ext>
            </a:extLst>
          </p:cNvPr>
          <p:cNvSpPr>
            <a:spLocks noGrp="1"/>
          </p:cNvSpPr>
          <p:nvPr>
            <p:ph type="ctrTitle"/>
          </p:nvPr>
        </p:nvSpPr>
        <p:spPr>
          <a:xfrm>
            <a:off x="0" y="1725468"/>
            <a:ext cx="12192000" cy="3407064"/>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ctr" defTabSz="914400" rtl="0" eaLnBrk="1" latinLnBrk="0" hangingPunct="1">
              <a:lnSpc>
                <a:spcPct val="80000"/>
              </a:lnSpc>
              <a:spcBef>
                <a:spcPct val="0"/>
              </a:spcBef>
              <a:buNone/>
              <a:defRPr lang="sv-SE" sz="5400" kern="1200" cap="none" spc="200" baseline="0" dirty="0">
                <a:solidFill>
                  <a:schemeClr val="accent1"/>
                </a:solidFill>
                <a:latin typeface="+mj-lt"/>
                <a:ea typeface="+mj-ea"/>
                <a:cs typeface="+mj-cs"/>
              </a:defRPr>
            </a:lvl1pPr>
          </a:lstStyle>
          <a:p>
            <a:pPr marL="0" marR="0" lvl="0" indent="0" defTabSz="914400" rtl="0" eaLnBrk="1" fontAlgn="auto" latinLnBrk="0" hangingPunct="1">
              <a:lnSpc>
                <a:spcPct val="80000"/>
              </a:lnSpc>
              <a:spcBef>
                <a:spcPct val="0"/>
              </a:spcBef>
              <a:spcAft>
                <a:spcPts val="0"/>
              </a:spcAft>
              <a:buClrTx/>
              <a:buSzTx/>
              <a:buFontTx/>
              <a:buNone/>
              <a:tabLst/>
              <a:defRPr/>
            </a:pPr>
            <a:r>
              <a:rPr lang="sv-SE" sz="9600" spc="0" dirty="0">
                <a:solidFill>
                  <a:schemeClr val="accent5"/>
                </a:solidFill>
              </a:rPr>
              <a:t>Global </a:t>
            </a:r>
            <a:br>
              <a:rPr lang="sv-SE" sz="9600" spc="0" dirty="0">
                <a:solidFill>
                  <a:schemeClr val="accent5"/>
                </a:solidFill>
              </a:rPr>
            </a:br>
            <a:r>
              <a:rPr lang="sv-SE" sz="9600" spc="0" dirty="0" err="1">
                <a:solidFill>
                  <a:schemeClr val="accent5"/>
                </a:solidFill>
              </a:rPr>
              <a:t>cooperation</a:t>
            </a:r>
            <a:r>
              <a:rPr lang="sv-SE" sz="9600" spc="0" dirty="0">
                <a:solidFill>
                  <a:schemeClr val="accent5"/>
                </a:solidFill>
              </a:rPr>
              <a:t> </a:t>
            </a:r>
            <a:br>
              <a:rPr lang="sv-SE" sz="9600" spc="0" dirty="0">
                <a:solidFill>
                  <a:schemeClr val="accent5"/>
                </a:solidFill>
              </a:rPr>
            </a:br>
            <a:r>
              <a:rPr lang="sv-SE" sz="9600" spc="0" dirty="0">
                <a:solidFill>
                  <a:schemeClr val="accent5"/>
                </a:solidFill>
              </a:rPr>
              <a:t>is </a:t>
            </a:r>
            <a:r>
              <a:rPr lang="sv-SE" sz="9600" spc="0" dirty="0" err="1">
                <a:solidFill>
                  <a:schemeClr val="accent5"/>
                </a:solidFill>
              </a:rPr>
              <a:t>crucial</a:t>
            </a:r>
            <a:endParaRPr kumimoji="0" lang="sv-SE" sz="12600" b="0" i="0" u="none" strike="noStrike" kern="1200" cap="none" spc="0" normalizeH="0" baseline="0" noProof="0" dirty="0">
              <a:ln>
                <a:noFill/>
              </a:ln>
              <a:solidFill>
                <a:schemeClr val="accent5"/>
              </a:solidFill>
              <a:uLnTx/>
              <a:uFillTx/>
              <a:latin typeface="+mj-lt"/>
              <a:ea typeface="+mj-ea"/>
              <a:cs typeface="+mj-cs"/>
            </a:endParaRPr>
          </a:p>
        </p:txBody>
      </p:sp>
      <p:sp>
        <p:nvSpPr>
          <p:cNvPr id="8" name="textruta 7">
            <a:extLst>
              <a:ext uri="{FF2B5EF4-FFF2-40B4-BE49-F238E27FC236}">
                <a16:creationId xmlns:a16="http://schemas.microsoft.com/office/drawing/2014/main" id="{F85DD74F-86C3-FB3A-8287-E434C659B451}"/>
              </a:ext>
            </a:extLst>
          </p:cNvPr>
          <p:cNvSpPr txBox="1"/>
          <p:nvPr/>
        </p:nvSpPr>
        <p:spPr>
          <a:xfrm>
            <a:off x="0" y="5132532"/>
            <a:ext cx="12192000" cy="523220"/>
          </a:xfrm>
          <a:prstGeom prst="rect">
            <a:avLst/>
          </a:prstGeom>
          <a:noFill/>
        </p:spPr>
        <p:txBody>
          <a:bodyPr wrap="square">
            <a:spAutoFit/>
          </a:bodyPr>
          <a:lstStyle/>
          <a:p>
            <a:pPr algn="ctr"/>
            <a:r>
              <a:rPr lang="sv-SE" sz="2800" dirty="0">
                <a:solidFill>
                  <a:schemeClr val="accent5"/>
                </a:solidFill>
              </a:rPr>
              <a:t>For a </a:t>
            </a:r>
            <a:r>
              <a:rPr lang="sv-SE" sz="2800" dirty="0" err="1">
                <a:solidFill>
                  <a:schemeClr val="accent5"/>
                </a:solidFill>
              </a:rPr>
              <a:t>sustainable</a:t>
            </a:r>
            <a:r>
              <a:rPr lang="sv-SE" sz="2800" dirty="0">
                <a:solidFill>
                  <a:schemeClr val="accent5"/>
                </a:solidFill>
              </a:rPr>
              <a:t> </a:t>
            </a:r>
            <a:r>
              <a:rPr lang="sv-SE" sz="2800" dirty="0" err="1">
                <a:solidFill>
                  <a:schemeClr val="accent5"/>
                </a:solidFill>
              </a:rPr>
              <a:t>future</a:t>
            </a:r>
            <a:endParaRPr lang="sv-SE" sz="2800" dirty="0">
              <a:solidFill>
                <a:schemeClr val="accent5"/>
              </a:solidFill>
            </a:endParaRPr>
          </a:p>
        </p:txBody>
      </p:sp>
    </p:spTree>
    <p:extLst>
      <p:ext uri="{BB962C8B-B14F-4D97-AF65-F5344CB8AC3E}">
        <p14:creationId xmlns:p14="http://schemas.microsoft.com/office/powerpoint/2010/main" val="399859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91B5BE99-3A07-CF03-809A-93C84C8556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
            <a:ext cx="12192000" cy="6874617"/>
          </a:xfrm>
          <a:prstGeom prst="rect">
            <a:avLst/>
          </a:prstGeom>
        </p:spPr>
      </p:pic>
      <p:sp>
        <p:nvSpPr>
          <p:cNvPr id="7" name="Platshållare för text 2">
            <a:extLst>
              <a:ext uri="{FF2B5EF4-FFF2-40B4-BE49-F238E27FC236}">
                <a16:creationId xmlns:a16="http://schemas.microsoft.com/office/drawing/2014/main" id="{DB7C6B02-6EBF-4864-B1D7-469BA0A05DB8}"/>
              </a:ext>
            </a:extLst>
          </p:cNvPr>
          <p:cNvSpPr>
            <a:spLocks noGrp="1"/>
          </p:cNvSpPr>
          <p:nvPr/>
        </p:nvSpPr>
        <p:spPr>
          <a:xfrm>
            <a:off x="719138" y="817063"/>
            <a:ext cx="5126096" cy="492443"/>
          </a:xfrm>
          <a:prstGeom prst="rect">
            <a:avLst/>
          </a:prstGeom>
        </p:spPr>
        <p:txBody>
          <a:bodyPr vert="horz" wrap="square" lIns="0" tIns="0" rIns="0" bIns="0" rtlCol="0">
            <a:sp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lang="sv-SE" sz="2400" kern="1200" cap="all" spc="100" baseline="0" dirty="0">
                <a:solidFill>
                  <a:schemeClr val="tx1"/>
                </a:solidFill>
                <a:latin typeface="+mn-lt"/>
                <a:ea typeface="+mn-ea"/>
                <a:cs typeface="+mn-cs"/>
              </a:defRPr>
            </a:lvl1pPr>
            <a:lvl2pPr marL="4572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sv-SE" sz="3200" cap="none" spc="0" dirty="0" err="1">
                <a:solidFill>
                  <a:schemeClr val="accent5"/>
                </a:solidFill>
              </a:rPr>
              <a:t>Horizon</a:t>
            </a:r>
            <a:r>
              <a:rPr lang="sv-SE" sz="3200" cap="none" spc="0" dirty="0">
                <a:solidFill>
                  <a:schemeClr val="accent5"/>
                </a:solidFill>
              </a:rPr>
              <a:t> </a:t>
            </a:r>
            <a:r>
              <a:rPr lang="sv-SE" sz="3200" cap="none" spc="0" dirty="0" err="1">
                <a:solidFill>
                  <a:schemeClr val="accent5"/>
                </a:solidFill>
              </a:rPr>
              <a:t>Europe</a:t>
            </a:r>
            <a:endParaRPr lang="sv-SE" sz="3200" cap="none" spc="0" dirty="0">
              <a:solidFill>
                <a:schemeClr val="accent5"/>
              </a:solidFill>
              <a:effectLst>
                <a:outerShdw blurRad="63500" algn="ctr" rotWithShape="0">
                  <a:schemeClr val="accent2">
                    <a:alpha val="40000"/>
                  </a:schemeClr>
                </a:outerShdw>
              </a:effectLst>
            </a:endParaRPr>
          </a:p>
        </p:txBody>
      </p:sp>
      <p:sp>
        <p:nvSpPr>
          <p:cNvPr id="9" name="Rubrik 1">
            <a:extLst>
              <a:ext uri="{FF2B5EF4-FFF2-40B4-BE49-F238E27FC236}">
                <a16:creationId xmlns:a16="http://schemas.microsoft.com/office/drawing/2014/main" id="{4D5D5414-5E23-4AA4-9516-6A7BA9A537F0}"/>
              </a:ext>
            </a:extLst>
          </p:cNvPr>
          <p:cNvSpPr txBox="1">
            <a:spLocks noGrp="1"/>
          </p:cNvSpPr>
          <p:nvPr>
            <p:ph type="title"/>
          </p:nvPr>
        </p:nvSpPr>
        <p:spPr>
          <a:xfrm>
            <a:off x="719138" y="1722312"/>
            <a:ext cx="5847397" cy="11818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accent5"/>
                </a:solidFill>
                <a:effectLst/>
                <a:uLnTx/>
                <a:uFillTx/>
                <a:latin typeface="+mj-lt"/>
                <a:ea typeface="+mj-ea"/>
                <a:cs typeface="+mj-cs"/>
              </a:rPr>
              <a:t>We are the link </a:t>
            </a:r>
            <a:br>
              <a:rPr kumimoji="0" lang="en-US" sz="4800" b="0" i="0" u="none" strike="noStrike" kern="1200" cap="none" spc="0" normalizeH="0" baseline="0" noProof="0" dirty="0">
                <a:ln>
                  <a:noFill/>
                </a:ln>
                <a:solidFill>
                  <a:schemeClr val="accent5"/>
                </a:solidFill>
                <a:effectLst/>
                <a:uLnTx/>
                <a:uFillTx/>
                <a:latin typeface="+mj-lt"/>
                <a:ea typeface="+mj-ea"/>
                <a:cs typeface="+mj-cs"/>
              </a:rPr>
            </a:br>
            <a:r>
              <a:rPr kumimoji="0" lang="en-US" sz="4800" b="0" i="0" u="none" strike="noStrike" kern="1200" cap="none" spc="0" normalizeH="0" baseline="0" noProof="0" dirty="0">
                <a:ln>
                  <a:noFill/>
                </a:ln>
                <a:solidFill>
                  <a:schemeClr val="accent5"/>
                </a:solidFill>
                <a:effectLst/>
                <a:uLnTx/>
                <a:uFillTx/>
                <a:latin typeface="+mj-lt"/>
                <a:ea typeface="+mj-ea"/>
                <a:cs typeface="+mj-cs"/>
              </a:rPr>
              <a:t>to EU funding</a:t>
            </a:r>
          </a:p>
        </p:txBody>
      </p:sp>
      <p:grpSp>
        <p:nvGrpSpPr>
          <p:cNvPr id="3" name="Grupp 2">
            <a:extLst>
              <a:ext uri="{FF2B5EF4-FFF2-40B4-BE49-F238E27FC236}">
                <a16:creationId xmlns:a16="http://schemas.microsoft.com/office/drawing/2014/main" id="{A7EDDCE9-C4E6-E840-E2BB-2166BCB13E0E}"/>
              </a:ext>
            </a:extLst>
          </p:cNvPr>
          <p:cNvGrpSpPr/>
          <p:nvPr/>
        </p:nvGrpSpPr>
        <p:grpSpPr>
          <a:xfrm>
            <a:off x="5859721" y="239784"/>
            <a:ext cx="5613141" cy="6074673"/>
            <a:chOff x="5143643" y="-67331"/>
            <a:chExt cx="6391808" cy="6917365"/>
          </a:xfrm>
        </p:grpSpPr>
        <p:pic>
          <p:nvPicPr>
            <p:cNvPr id="10" name="Bildobjekt 9" descr="En bild som visar bit, hälften, uppäten, köksutrustning&#10;&#10;Automatiskt genererad beskrivning">
              <a:extLst>
                <a:ext uri="{FF2B5EF4-FFF2-40B4-BE49-F238E27FC236}">
                  <a16:creationId xmlns:a16="http://schemas.microsoft.com/office/drawing/2014/main" id="{208E2EE2-C7FD-D6B9-7CC8-D30E6F332F1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a:xfrm>
              <a:off x="5143643" y="-67331"/>
              <a:ext cx="4631410" cy="4631410"/>
            </a:xfrm>
            <a:prstGeom prst="ellipse">
              <a:avLst/>
            </a:prstGeom>
          </p:spPr>
        </p:pic>
        <p:pic>
          <p:nvPicPr>
            <p:cNvPr id="11" name="Bildobjekt 10">
              <a:extLst>
                <a:ext uri="{FF2B5EF4-FFF2-40B4-BE49-F238E27FC236}">
                  <a16:creationId xmlns:a16="http://schemas.microsoft.com/office/drawing/2014/main" id="{B1B8B27E-3FA1-CC9F-2B66-2B7D6FD69CA5}"/>
                </a:ext>
                <a:ext uri="{C183D7F6-B498-43B3-948B-1728B52AA6E4}">
                  <adec:decorative xmlns:adec="http://schemas.microsoft.com/office/drawing/2017/decorative" val="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rcRect b="-549"/>
            <a:stretch/>
          </p:blipFill>
          <p:spPr>
            <a:xfrm>
              <a:off x="8413714" y="591282"/>
              <a:ext cx="3121737" cy="3121737"/>
            </a:xfrm>
            <a:prstGeom prst="ellipse">
              <a:avLst/>
            </a:prstGeom>
          </p:spPr>
        </p:pic>
        <p:pic>
          <p:nvPicPr>
            <p:cNvPr id="12" name="Bildobjekt 11" descr="En bild som visar gräs, utomhus, väg, scen&#10;&#10;Automatiskt genererad beskrivning">
              <a:extLst>
                <a:ext uri="{FF2B5EF4-FFF2-40B4-BE49-F238E27FC236}">
                  <a16:creationId xmlns:a16="http://schemas.microsoft.com/office/drawing/2014/main" id="{560C95D5-D0E6-EC87-8C97-0A4D794DDFCA}"/>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33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904041" y="3413204"/>
              <a:ext cx="3436830" cy="3436830"/>
            </a:xfrm>
            <a:prstGeom prst="ellipse">
              <a:avLst/>
            </a:prstGeom>
          </p:spPr>
        </p:pic>
      </p:grpSp>
    </p:spTree>
    <p:extLst>
      <p:ext uri="{BB962C8B-B14F-4D97-AF65-F5344CB8AC3E}">
        <p14:creationId xmlns:p14="http://schemas.microsoft.com/office/powerpoint/2010/main" val="741925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E3652FA-D77C-BCA6-7D07-C7916DDB461F}"/>
              </a:ext>
            </a:extLst>
          </p:cNvPr>
          <p:cNvSpPr>
            <a:spLocks noGrp="1"/>
          </p:cNvSpPr>
          <p:nvPr>
            <p:ph type="ctrTitle"/>
          </p:nvPr>
        </p:nvSpPr>
        <p:spPr/>
        <p:txBody>
          <a:bodyPr/>
          <a:lstStyle/>
          <a:p>
            <a:r>
              <a:rPr lang="sv-SE" dirty="0"/>
              <a:t>Chips Joint </a:t>
            </a:r>
            <a:r>
              <a:rPr lang="sv-SE" dirty="0" err="1"/>
              <a:t>Undertaking</a:t>
            </a:r>
            <a:endParaRPr lang="sv-SE" dirty="0"/>
          </a:p>
        </p:txBody>
      </p:sp>
      <p:pic>
        <p:nvPicPr>
          <p:cNvPr id="2" name="Bildobjekt 1">
            <a:extLst>
              <a:ext uri="{FF2B5EF4-FFF2-40B4-BE49-F238E27FC236}">
                <a16:creationId xmlns:a16="http://schemas.microsoft.com/office/drawing/2014/main" id="{13A3E2D0-DF2A-3330-6BE8-97BB0F66FDED}"/>
              </a:ext>
            </a:extLst>
          </p:cNvPr>
          <p:cNvPicPr>
            <a:picLocks noChangeAspect="1"/>
          </p:cNvPicPr>
          <p:nvPr/>
        </p:nvPicPr>
        <p:blipFill>
          <a:blip r:embed="rId3"/>
          <a:stretch>
            <a:fillRect/>
          </a:stretch>
        </p:blipFill>
        <p:spPr>
          <a:xfrm>
            <a:off x="719139" y="5061214"/>
            <a:ext cx="2035029" cy="835091"/>
          </a:xfrm>
          <a:prstGeom prst="rect">
            <a:avLst/>
          </a:prstGeom>
        </p:spPr>
      </p:pic>
    </p:spTree>
    <p:extLst>
      <p:ext uri="{BB962C8B-B14F-4D97-AF65-F5344CB8AC3E}">
        <p14:creationId xmlns:p14="http://schemas.microsoft.com/office/powerpoint/2010/main" val="1093996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5870" y="340008"/>
            <a:ext cx="10515600" cy="782357"/>
          </a:xfrm>
        </p:spPr>
        <p:txBody>
          <a:bodyPr/>
          <a:lstStyle/>
          <a:p>
            <a:pPr algn="ctr"/>
            <a:r>
              <a:rPr lang="sv-SE" sz="3600" dirty="0"/>
              <a:t>Chips </a:t>
            </a:r>
            <a:r>
              <a:rPr lang="sv-SE" sz="3600" dirty="0" err="1"/>
              <a:t>Act</a:t>
            </a:r>
            <a:r>
              <a:rPr lang="sv-SE" sz="3600" dirty="0"/>
              <a:t> implementation in Sverige</a:t>
            </a:r>
          </a:p>
        </p:txBody>
      </p:sp>
      <p:sp>
        <p:nvSpPr>
          <p:cNvPr id="6" name="Rectangle 5"/>
          <p:cNvSpPr/>
          <p:nvPr/>
        </p:nvSpPr>
        <p:spPr>
          <a:xfrm>
            <a:off x="7473567" y="2764313"/>
            <a:ext cx="2489464" cy="3053716"/>
          </a:xfrm>
          <a:prstGeom prst="rect">
            <a:avLst/>
          </a:prstGeom>
          <a:solidFill>
            <a:srgbClr val="34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Arial"/>
                <a:ea typeface="+mn-ea"/>
                <a:cs typeface="+mn-cs"/>
              </a:rPr>
              <a:t>Pillar 3</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1600" b="1" i="0" u="none" strike="noStrike" kern="1200" cap="none" spc="0" normalizeH="0" baseline="0" noProof="0" dirty="0">
                <a:ln>
                  <a:noFill/>
                </a:ln>
                <a:solidFill>
                  <a:srgbClr val="FFFFFF"/>
                </a:solidFill>
                <a:effectLst/>
                <a:uLnTx/>
                <a:uFillTx/>
                <a:latin typeface="Arial"/>
                <a:ea typeface="+mn-ea"/>
                <a:cs typeface="+mn-cs"/>
              </a:rPr>
              <a:t>Monitoring and Crisis Response</a:t>
            </a:r>
          </a:p>
          <a:p>
            <a:pPr marL="266700"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600" b="0" i="0" u="none" strike="noStrike" kern="1200" cap="none" spc="0" normalizeH="0" baseline="0" noProof="0" dirty="0">
                <a:ln>
                  <a:noFill/>
                </a:ln>
                <a:solidFill>
                  <a:srgbClr val="FFFFFF"/>
                </a:solidFill>
                <a:effectLst/>
                <a:uLnTx/>
                <a:uFillTx/>
                <a:latin typeface="Arial"/>
                <a:ea typeface="+mn-ea"/>
                <a:cs typeface="+mn-cs"/>
              </a:rPr>
              <a:t>Monitoring and alerting</a:t>
            </a:r>
          </a:p>
          <a:p>
            <a:pPr marL="266700"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600" b="0" i="0" u="none" strike="noStrike" kern="1200" cap="none" spc="0" normalizeH="0" baseline="0" noProof="0" dirty="0">
                <a:ln>
                  <a:noFill/>
                </a:ln>
                <a:solidFill>
                  <a:srgbClr val="FFFFFF"/>
                </a:solidFill>
                <a:effectLst/>
                <a:uLnTx/>
                <a:uFillTx/>
                <a:latin typeface="Arial"/>
                <a:ea typeface="+mn-ea"/>
                <a:cs typeface="+mn-cs"/>
              </a:rPr>
              <a:t>Crisis coordination mechanism with MS</a:t>
            </a:r>
          </a:p>
          <a:p>
            <a:pPr marL="266700" marR="0" lvl="0" indent="-1809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600" b="0" i="0" u="none" strike="noStrike" kern="1200" cap="none" spc="0" normalizeH="0" baseline="0" noProof="0" dirty="0">
                <a:ln>
                  <a:noFill/>
                </a:ln>
                <a:solidFill>
                  <a:srgbClr val="FFFFFF"/>
                </a:solidFill>
                <a:effectLst/>
                <a:uLnTx/>
                <a:uFillTx/>
                <a:latin typeface="Arial"/>
                <a:ea typeface="+mn-ea"/>
                <a:cs typeface="+mn-cs"/>
              </a:rPr>
              <a:t>Strong Commission powers in times of crisis</a:t>
            </a:r>
          </a:p>
        </p:txBody>
      </p:sp>
      <p:sp>
        <p:nvSpPr>
          <p:cNvPr id="8" name="Rectangle 7"/>
          <p:cNvSpPr/>
          <p:nvPr/>
        </p:nvSpPr>
        <p:spPr>
          <a:xfrm>
            <a:off x="4796985" y="2754958"/>
            <a:ext cx="2489459" cy="3063072"/>
          </a:xfrm>
          <a:prstGeom prst="rect">
            <a:avLst/>
          </a:prstGeom>
          <a:solidFill>
            <a:srgbClr val="FEC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1600" b="0" i="0" u="none" strike="noStrike" kern="1200" cap="none" spc="0" normalizeH="0" baseline="0" noProof="0">
                <a:ln>
                  <a:noFill/>
                </a:ln>
                <a:solidFill>
                  <a:srgbClr val="FFFFFF"/>
                </a:solidFill>
                <a:effectLst/>
                <a:uLnTx/>
                <a:uFillTx/>
                <a:latin typeface="Arial"/>
                <a:ea typeface="+mn-ea"/>
                <a:cs typeface="+mn-cs"/>
              </a:rPr>
              <a:t>Pillar 2</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1600" b="1" i="0" u="none" strike="noStrike" kern="1200" cap="none" spc="0" normalizeH="0" baseline="0" noProof="0">
                <a:ln>
                  <a:noFill/>
                </a:ln>
                <a:solidFill>
                  <a:srgbClr val="FFFFFF"/>
                </a:solidFill>
                <a:effectLst/>
                <a:uLnTx/>
                <a:uFillTx/>
                <a:latin typeface="Arial"/>
                <a:ea typeface="+mn-ea"/>
                <a:cs typeface="+mn-cs"/>
              </a:rPr>
              <a:t>Security of Supply</a:t>
            </a:r>
          </a:p>
          <a:p>
            <a:pPr marL="285750" marR="0" lvl="0" indent="-2000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600" b="0" i="0" u="none" strike="noStrike" kern="1200" cap="none" spc="0" normalizeH="0" baseline="0" noProof="0">
                <a:ln>
                  <a:noFill/>
                </a:ln>
                <a:solidFill>
                  <a:srgbClr val="FFFFFF"/>
                </a:solidFill>
                <a:effectLst/>
                <a:uLnTx/>
                <a:uFillTx/>
                <a:latin typeface="Arial"/>
                <a:ea typeface="+mn-ea"/>
                <a:cs typeface="+mn-cs"/>
              </a:rPr>
              <a:t>First-of-a-kind semiconductor production facilities</a:t>
            </a:r>
          </a:p>
          <a:p>
            <a:pPr marL="285750" marR="0" lvl="0" indent="-2000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IE" sz="1400" b="0" i="0" u="none" strike="noStrike" kern="1200" cap="none" spc="0" normalizeH="0" baseline="0" noProof="0">
              <a:ln>
                <a:noFill/>
              </a:ln>
              <a:solidFill>
                <a:srgbClr val="FFFFFF"/>
              </a:solidFill>
              <a:effectLst/>
              <a:uLnTx/>
              <a:uFillTx/>
              <a:latin typeface="Arial"/>
              <a:ea typeface="+mn-ea"/>
              <a:cs typeface="+mn-cs"/>
            </a:endParaRPr>
          </a:p>
          <a:p>
            <a:pPr marL="285750" marR="0" lvl="0" indent="-2000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200" b="0" i="0" u="none" strike="noStrike" kern="1200" cap="none" spc="0" normalizeH="0" baseline="0" noProof="0">
              <a:ln>
                <a:noFill/>
              </a:ln>
              <a:solidFill>
                <a:srgbClr val="FFFFFF"/>
              </a:solidFill>
              <a:effectLst/>
              <a:uLnTx/>
              <a:uFillTx/>
              <a:latin typeface="Arial"/>
              <a:ea typeface="+mn-ea"/>
              <a:cs typeface="+mn-cs"/>
            </a:endParaRPr>
          </a:p>
          <a:p>
            <a:pPr marL="285750" marR="0" lvl="0" indent="-2000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2004310" y="2754957"/>
            <a:ext cx="2605548" cy="3063072"/>
          </a:xfrm>
          <a:prstGeom prst="rect">
            <a:avLst/>
          </a:prstGeom>
          <a:solidFill>
            <a:srgbClr val="4BC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1800"/>
              </a:spcBef>
              <a:spcAft>
                <a:spcPts val="600"/>
              </a:spcAft>
              <a:buClrTx/>
              <a:buSzTx/>
              <a:buFontTx/>
              <a:buNone/>
              <a:tabLst/>
              <a:defRPr/>
            </a:pPr>
            <a:r>
              <a:rPr kumimoji="0" lang="en-IE" sz="1600" b="0" i="0" u="none" strike="noStrike" kern="1200" cap="none" spc="0" normalizeH="0" baseline="0" noProof="0">
                <a:ln>
                  <a:noFill/>
                </a:ln>
                <a:solidFill>
                  <a:srgbClr val="FFFFFF"/>
                </a:solidFill>
                <a:effectLst/>
                <a:uLnTx/>
                <a:uFillTx/>
                <a:latin typeface="Arial"/>
                <a:ea typeface="+mn-ea"/>
                <a:cs typeface="+mn-cs"/>
              </a:rPr>
              <a:t>Pillar 1</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1600" b="1" i="0" u="none" strike="noStrike" kern="1200" cap="none" spc="0" normalizeH="0" baseline="0" noProof="0">
                <a:ln>
                  <a:noFill/>
                </a:ln>
                <a:solidFill>
                  <a:srgbClr val="FFFFFF"/>
                </a:solidFill>
                <a:effectLst/>
                <a:uLnTx/>
                <a:uFillTx/>
                <a:latin typeface="Arial"/>
                <a:ea typeface="+mn-ea"/>
                <a:cs typeface="+mn-cs"/>
              </a:rPr>
              <a:t>Chips for Europe Initiative</a:t>
            </a:r>
            <a:endParaRPr kumimoji="0" lang="en-IE" sz="1600" b="0" i="0" u="none" strike="noStrike" kern="1200" cap="none" spc="0" normalizeH="0" baseline="0" noProof="0">
              <a:ln>
                <a:noFill/>
              </a:ln>
              <a:solidFill>
                <a:srgbClr val="FFFFFF"/>
              </a:solidFill>
              <a:effectLst/>
              <a:uLnTx/>
              <a:uFillTx/>
              <a:latin typeface="Arial"/>
              <a:ea typeface="+mn-ea"/>
              <a:cs typeface="+mn-cs"/>
            </a:endParaRPr>
          </a:p>
          <a:p>
            <a:pPr marL="285750" marR="0" lvl="0" indent="-2000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600" b="0" i="0" u="none" strike="noStrike" kern="1200" cap="none" spc="0" normalizeH="0" baseline="0" noProof="0">
                <a:ln>
                  <a:noFill/>
                </a:ln>
                <a:solidFill>
                  <a:srgbClr val="FFFFFF"/>
                </a:solidFill>
                <a:effectLst/>
                <a:uLnTx/>
                <a:uFillTx/>
                <a:latin typeface="Arial"/>
                <a:ea typeface="+mn-ea"/>
                <a:cs typeface="+mn-cs"/>
              </a:rPr>
              <a:t>Initiative on infrastructure building in synergy with the EU’s research programmes</a:t>
            </a:r>
          </a:p>
          <a:p>
            <a:pPr marL="285750" marR="0" lvl="0" indent="-2000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600" b="0" i="0" u="none" strike="noStrike" kern="1200" cap="none" spc="0" normalizeH="0" baseline="0" noProof="0">
                <a:ln>
                  <a:noFill/>
                </a:ln>
                <a:solidFill>
                  <a:srgbClr val="FFFFFF"/>
                </a:solidFill>
                <a:effectLst/>
                <a:uLnTx/>
                <a:uFillTx/>
                <a:latin typeface="Arial"/>
                <a:ea typeface="+mn-ea"/>
                <a:cs typeface="+mn-cs"/>
              </a:rPr>
              <a:t>Support to start-ups and SMEs</a:t>
            </a:r>
          </a:p>
        </p:txBody>
      </p:sp>
      <p:sp>
        <p:nvSpPr>
          <p:cNvPr id="11" name="Rectangle 10"/>
          <p:cNvSpPr/>
          <p:nvPr/>
        </p:nvSpPr>
        <p:spPr>
          <a:xfrm>
            <a:off x="2004309" y="5964331"/>
            <a:ext cx="7958722" cy="10728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ruta 3">
            <a:extLst>
              <a:ext uri="{FF2B5EF4-FFF2-40B4-BE49-F238E27FC236}">
                <a16:creationId xmlns:a16="http://schemas.microsoft.com/office/drawing/2014/main" id="{FC5CFD82-49B6-4A2C-F813-294E14C41C07}"/>
              </a:ext>
            </a:extLst>
          </p:cNvPr>
          <p:cNvSpPr txBox="1"/>
          <p:nvPr/>
        </p:nvSpPr>
        <p:spPr>
          <a:xfrm>
            <a:off x="263963" y="2921954"/>
            <a:ext cx="1646783" cy="1323439"/>
          </a:xfrm>
          <a:prstGeom prst="rect">
            <a:avLst/>
          </a:prstGeom>
          <a:noFill/>
          <a:ln w="38100">
            <a:solidFill>
              <a:srgbClr val="0066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effectLst/>
                <a:uLnTx/>
                <a:uFillTx/>
                <a:latin typeface="Arial"/>
                <a:ea typeface="+mn-ea"/>
                <a:cs typeface="+mn-cs"/>
              </a:rPr>
              <a:t>Chips JU</a:t>
            </a:r>
            <a:r>
              <a:rPr kumimoji="0" lang="sv-SE" sz="1600" b="0" i="0" u="none" strike="noStrike" kern="120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effectLst/>
                <a:uLnTx/>
                <a:uFillTx/>
                <a:latin typeface="Arial"/>
                <a:ea typeface="+mn-ea"/>
                <a:cs typeface="+mn-cs"/>
              </a:rPr>
              <a:t>Competence</a:t>
            </a:r>
            <a:r>
              <a:rPr kumimoji="0" lang="sv-SE" sz="1600" b="0" i="0" u="none" strike="noStrike" kern="1200" cap="none" spc="0" normalizeH="0" baseline="0" noProof="0" dirty="0">
                <a:ln>
                  <a:noFill/>
                </a:ln>
                <a:effectLst/>
                <a:uLnTx/>
                <a:uFillTx/>
                <a:latin typeface="Arial"/>
                <a:ea typeface="+mn-ea"/>
                <a:cs typeface="+mn-cs"/>
              </a:rPr>
              <a:t>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effectLst/>
                <a:uLnTx/>
                <a:uFillTx/>
                <a:latin typeface="Arial"/>
                <a:ea typeface="+mn-ea"/>
                <a:cs typeface="+mn-cs"/>
              </a:rPr>
              <a:t>Pilot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effectLst/>
                <a:uLnTx/>
                <a:uFillTx/>
                <a:latin typeface="Arial"/>
                <a:ea typeface="+mn-ea"/>
                <a:cs typeface="+mn-cs"/>
              </a:rPr>
              <a:t>Design </a:t>
            </a:r>
            <a:r>
              <a:rPr lang="sv-SE" sz="1600" dirty="0">
                <a:latin typeface="Arial"/>
              </a:rPr>
              <a:t>P</a:t>
            </a:r>
            <a:r>
              <a:rPr kumimoji="0" lang="sv-SE" sz="1600" b="0" i="0" u="none" strike="noStrike" kern="1200" cap="none" spc="0" normalizeH="0" baseline="0" noProof="0" dirty="0" err="1">
                <a:ln>
                  <a:noFill/>
                </a:ln>
                <a:effectLst/>
                <a:uLnTx/>
                <a:uFillTx/>
                <a:latin typeface="Arial"/>
                <a:ea typeface="+mn-ea"/>
                <a:cs typeface="+mn-cs"/>
              </a:rPr>
              <a:t>latform</a:t>
            </a:r>
            <a:endParaRPr kumimoji="0" lang="sv-SE" sz="1600" b="0" i="0" u="none" strike="noStrike" kern="1200" cap="none" spc="0" normalizeH="0" baseline="0" noProof="0" dirty="0">
              <a:ln>
                <a:noFill/>
              </a:ln>
              <a:effectLst/>
              <a:uLnTx/>
              <a:uFillTx/>
              <a:latin typeface="Arial"/>
              <a:ea typeface="+mn-ea"/>
              <a:cs typeface="+mn-cs"/>
            </a:endParaRPr>
          </a:p>
        </p:txBody>
      </p:sp>
      <p:cxnSp>
        <p:nvCxnSpPr>
          <p:cNvPr id="10" name="Koppling: vinklad 9">
            <a:extLst>
              <a:ext uri="{FF2B5EF4-FFF2-40B4-BE49-F238E27FC236}">
                <a16:creationId xmlns:a16="http://schemas.microsoft.com/office/drawing/2014/main" id="{2C6DC4B1-8B56-36D1-23A4-172B4954DEE4}"/>
              </a:ext>
            </a:extLst>
          </p:cNvPr>
          <p:cNvCxnSpPr>
            <a:cxnSpLocks/>
            <a:stCxn id="4" idx="2"/>
          </p:cNvCxnSpPr>
          <p:nvPr/>
        </p:nvCxnSpPr>
        <p:spPr>
          <a:xfrm rot="16200000" flipH="1">
            <a:off x="1377957" y="3954791"/>
            <a:ext cx="335751" cy="916954"/>
          </a:xfrm>
          <a:prstGeom prst="bentConnector2">
            <a:avLst/>
          </a:prstGeom>
          <a:ln w="57150">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Vänster klammerparentes 12">
            <a:extLst>
              <a:ext uri="{FF2B5EF4-FFF2-40B4-BE49-F238E27FC236}">
                <a16:creationId xmlns:a16="http://schemas.microsoft.com/office/drawing/2014/main" id="{9B69B00E-8D06-1F48-A840-CB2C7BB4CD92}"/>
              </a:ext>
            </a:extLst>
          </p:cNvPr>
          <p:cNvSpPr/>
          <p:nvPr/>
        </p:nvSpPr>
        <p:spPr>
          <a:xfrm rot="5400000">
            <a:off x="7165100" y="143379"/>
            <a:ext cx="429812" cy="4968448"/>
          </a:xfrm>
          <a:prstGeom prst="leftBrace">
            <a:avLst>
              <a:gd name="adj1" fmla="val 8333"/>
              <a:gd name="adj2" fmla="val 49113"/>
            </a:avLst>
          </a:prstGeom>
          <a:ln w="38100">
            <a:solidFill>
              <a:srgbClr val="00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bg1"/>
              </a:solidFill>
              <a:effectLst/>
              <a:uLnTx/>
              <a:uFillTx/>
              <a:latin typeface="Arial"/>
              <a:ea typeface="+mn-ea"/>
              <a:cs typeface="+mn-cs"/>
            </a:endParaRPr>
          </a:p>
        </p:txBody>
      </p:sp>
      <p:pic>
        <p:nvPicPr>
          <p:cNvPr id="15" name="Bildobjekt 14">
            <a:extLst>
              <a:ext uri="{FF2B5EF4-FFF2-40B4-BE49-F238E27FC236}">
                <a16:creationId xmlns:a16="http://schemas.microsoft.com/office/drawing/2014/main" id="{25DB390B-10D9-0596-37F0-6AB24D8E9784}"/>
              </a:ext>
            </a:extLst>
          </p:cNvPr>
          <p:cNvPicPr>
            <a:picLocks noChangeAspect="1"/>
          </p:cNvPicPr>
          <p:nvPr/>
        </p:nvPicPr>
        <p:blipFill>
          <a:blip r:embed="rId3"/>
          <a:stretch>
            <a:fillRect/>
          </a:stretch>
        </p:blipFill>
        <p:spPr>
          <a:xfrm>
            <a:off x="6906542" y="1703164"/>
            <a:ext cx="1280354" cy="647135"/>
          </a:xfrm>
          <a:prstGeom prst="rect">
            <a:avLst/>
          </a:prstGeom>
        </p:spPr>
      </p:pic>
      <p:pic>
        <p:nvPicPr>
          <p:cNvPr id="21" name="Bildobjekt 20">
            <a:extLst>
              <a:ext uri="{FF2B5EF4-FFF2-40B4-BE49-F238E27FC236}">
                <a16:creationId xmlns:a16="http://schemas.microsoft.com/office/drawing/2014/main" id="{F4D94192-3B69-17FC-A6E7-1DC3AE988A9D}"/>
              </a:ext>
            </a:extLst>
          </p:cNvPr>
          <p:cNvPicPr>
            <a:picLocks noChangeAspect="1"/>
          </p:cNvPicPr>
          <p:nvPr/>
        </p:nvPicPr>
        <p:blipFill>
          <a:blip r:embed="rId4"/>
          <a:stretch>
            <a:fillRect/>
          </a:stretch>
        </p:blipFill>
        <p:spPr>
          <a:xfrm>
            <a:off x="2620406" y="2243604"/>
            <a:ext cx="1382802" cy="338186"/>
          </a:xfrm>
          <a:prstGeom prst="rect">
            <a:avLst/>
          </a:prstGeom>
        </p:spPr>
      </p:pic>
    </p:spTree>
    <p:extLst>
      <p:ext uri="{BB962C8B-B14F-4D97-AF65-F5344CB8AC3E}">
        <p14:creationId xmlns:p14="http://schemas.microsoft.com/office/powerpoint/2010/main" val="15313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Vinnova">
  <a:themeElements>
    <a:clrScheme name="Vinnova">
      <a:dk1>
        <a:srgbClr val="161616"/>
      </a:dk1>
      <a:lt1>
        <a:sysClr val="window" lastClr="FFFFFF"/>
      </a:lt1>
      <a:dk2>
        <a:srgbClr val="05301F"/>
      </a:dk2>
      <a:lt2>
        <a:srgbClr val="E3F0DC"/>
      </a:lt2>
      <a:accent1>
        <a:srgbClr val="05301F"/>
      </a:accent1>
      <a:accent2>
        <a:srgbClr val="24870F"/>
      </a:accent2>
      <a:accent3>
        <a:srgbClr val="5AA4B0"/>
      </a:accent3>
      <a:accent4>
        <a:srgbClr val="AE4AC6"/>
      </a:accent4>
      <a:accent5>
        <a:srgbClr val="9BF088"/>
      </a:accent5>
      <a:accent6>
        <a:srgbClr val="494949"/>
      </a:accent6>
      <a:hlink>
        <a:srgbClr val="05301F"/>
      </a:hlink>
      <a:folHlink>
        <a:srgbClr val="05301F"/>
      </a:folHlink>
    </a:clrScheme>
    <a:fontScheme name="Vinnova">
      <a:majorFont>
        <a:latin typeface="Franklin Gothic Demi"/>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67" dirty="0" err="1">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67" dirty="0" err="1">
            <a:cs typeface="Arial" panose="020B0604020202020204" pitchFamily="34" charset="0"/>
          </a:defRPr>
        </a:defPPr>
      </a:lstStyle>
    </a:txDef>
  </a:objectDefaults>
  <a:extraClrSchemeLst/>
  <a:extLst>
    <a:ext uri="{05A4C25C-085E-4340-85A3-A5531E510DB2}">
      <thm15:themeFamily xmlns:thm15="http://schemas.microsoft.com/office/thememl/2012/main" name="Vinnova powerpointmall mars 2024.potx" id="{CF5DA713-8121-4ECC-829B-994E832E0250}" vid="{C0A01E06-7C50-422C-86AB-B1B60A88A70F}"/>
    </a:ext>
  </a:extLst>
</a:theme>
</file>

<file path=ppt/theme/theme2.xml><?xml version="1.0" encoding="utf-8"?>
<a:theme xmlns:a="http://schemas.openxmlformats.org/drawingml/2006/main" name="7_Vinnova mörk">
  <a:themeElements>
    <a:clrScheme name="Vinnova mörk">
      <a:dk1>
        <a:srgbClr val="FFFFFF"/>
      </a:dk1>
      <a:lt1>
        <a:srgbClr val="404040"/>
      </a:lt1>
      <a:dk2>
        <a:srgbClr val="008782"/>
      </a:dk2>
      <a:lt2>
        <a:srgbClr val="FFFCE9"/>
      </a:lt2>
      <a:accent1>
        <a:srgbClr val="CBEEF0"/>
      </a:accent1>
      <a:accent2>
        <a:srgbClr val="184EA3"/>
      </a:accent2>
      <a:accent3>
        <a:srgbClr val="33849B"/>
      </a:accent3>
      <a:accent4>
        <a:srgbClr val="81BD27"/>
      </a:accent4>
      <a:accent5>
        <a:srgbClr val="FFFFFF"/>
      </a:accent5>
      <a:accent6>
        <a:srgbClr val="008782"/>
      </a:accent6>
      <a:hlink>
        <a:srgbClr val="CBEEF0"/>
      </a:hlink>
      <a:folHlink>
        <a:srgbClr val="CBEEF0"/>
      </a:folHlink>
    </a:clrScheme>
    <a:fontScheme name="Vinnova">
      <a:majorFont>
        <a:latin typeface="Franklin Gothic Demi 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AC330308-D049-489C-956E-B8E47AC4B86B}" vid="{AA8B9A32-0F47-4A06-BC4A-1EB8D4CEBCF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innova mörk">
  <a:themeElements>
    <a:clrScheme name="Vinnova mörk">
      <a:dk1>
        <a:srgbClr val="FFFFFF"/>
      </a:dk1>
      <a:lt1>
        <a:srgbClr val="404040"/>
      </a:lt1>
      <a:dk2>
        <a:srgbClr val="008782"/>
      </a:dk2>
      <a:lt2>
        <a:srgbClr val="FFFCE9"/>
      </a:lt2>
      <a:accent1>
        <a:srgbClr val="CBEEF0"/>
      </a:accent1>
      <a:accent2>
        <a:srgbClr val="184EA3"/>
      </a:accent2>
      <a:accent3>
        <a:srgbClr val="33849B"/>
      </a:accent3>
      <a:accent4>
        <a:srgbClr val="81BD27"/>
      </a:accent4>
      <a:accent5>
        <a:srgbClr val="FFFFFF"/>
      </a:accent5>
      <a:accent6>
        <a:srgbClr val="008782"/>
      </a:accent6>
      <a:hlink>
        <a:srgbClr val="CBEEF0"/>
      </a:hlink>
      <a:folHlink>
        <a:srgbClr val="CBEEF0"/>
      </a:folHlink>
    </a:clrScheme>
    <a:fontScheme name="Vinnova">
      <a:majorFont>
        <a:latin typeface="Franklin Gothic Demi 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1D93B7BA-96D7-40F9-AEC7-79EC1D6658C2}" vid="{3F96F155-B383-445C-BC77-5D92C03C6092}"/>
    </a:ext>
  </a:extLst>
</a:theme>
</file>

<file path=ppt/theme/theme5.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6.xml><?xml version="1.0" encoding="utf-8"?>
<a:theme xmlns:a="http://schemas.openxmlformats.org/drawingml/2006/main" name="Office-tema">
  <a:themeElements>
    <a:clrScheme name="Vinnova">
      <a:dk1>
        <a:srgbClr val="161616"/>
      </a:dk1>
      <a:lt1>
        <a:sysClr val="window" lastClr="FFFFFF"/>
      </a:lt1>
      <a:dk2>
        <a:srgbClr val="05301F"/>
      </a:dk2>
      <a:lt2>
        <a:srgbClr val="E3F0DC"/>
      </a:lt2>
      <a:accent1>
        <a:srgbClr val="05301F"/>
      </a:accent1>
      <a:accent2>
        <a:srgbClr val="24870F"/>
      </a:accent2>
      <a:accent3>
        <a:srgbClr val="5AA4B0"/>
      </a:accent3>
      <a:accent4>
        <a:srgbClr val="AE4AC6"/>
      </a:accent4>
      <a:accent5>
        <a:srgbClr val="9BF088"/>
      </a:accent5>
      <a:accent6>
        <a:srgbClr val="494949"/>
      </a:accent6>
      <a:hlink>
        <a:srgbClr val="05301F"/>
      </a:hlink>
      <a:folHlink>
        <a:srgbClr val="05301F"/>
      </a:folHlink>
    </a:clrScheme>
    <a:fontScheme name="Vinnova">
      <a:majorFont>
        <a:latin typeface="Franklin Gothic Demi"/>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Vinnova">
      <a:dk1>
        <a:srgbClr val="161616"/>
      </a:dk1>
      <a:lt1>
        <a:sysClr val="window" lastClr="FFFFFF"/>
      </a:lt1>
      <a:dk2>
        <a:srgbClr val="05301F"/>
      </a:dk2>
      <a:lt2>
        <a:srgbClr val="E3F0DC"/>
      </a:lt2>
      <a:accent1>
        <a:srgbClr val="05301F"/>
      </a:accent1>
      <a:accent2>
        <a:srgbClr val="24870F"/>
      </a:accent2>
      <a:accent3>
        <a:srgbClr val="5AA4B0"/>
      </a:accent3>
      <a:accent4>
        <a:srgbClr val="AE4AC6"/>
      </a:accent4>
      <a:accent5>
        <a:srgbClr val="9BF088"/>
      </a:accent5>
      <a:accent6>
        <a:srgbClr val="494949"/>
      </a:accent6>
      <a:hlink>
        <a:srgbClr val="05301F"/>
      </a:hlink>
      <a:folHlink>
        <a:srgbClr val="05301F"/>
      </a:folHlink>
    </a:clrScheme>
    <a:fontScheme name="Vinnova">
      <a:majorFont>
        <a:latin typeface="Franklin Gothic Demi"/>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79"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931610-F55B-482F-8719-FC5500382874}">
  <we:reference id="33491e4f-5d38-4c24-85cb-c5144f8a0d2f"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9918975603BD4988F4D858435A5D01" ma:contentTypeVersion="14" ma:contentTypeDescription="Create a new document." ma:contentTypeScope="" ma:versionID="fc1155d71cbf50165a9e06bb451cdbdc">
  <xsd:schema xmlns:xsd="http://www.w3.org/2001/XMLSchema" xmlns:xs="http://www.w3.org/2001/XMLSchema" xmlns:p="http://schemas.microsoft.com/office/2006/metadata/properties" xmlns:ns2="5bf3fe62-9b39-48c3-aad8-a447e578fec8" xmlns:ns3="ea0759a3-870d-48b2-bb9d-2996edb99fd0" targetNamespace="http://schemas.microsoft.com/office/2006/metadata/properties" ma:root="true" ma:fieldsID="bed007ee1d5da37117b095208d883f69" ns2:_="" ns3:_="">
    <xsd:import namespace="5bf3fe62-9b39-48c3-aad8-a447e578fec8"/>
    <xsd:import namespace="ea0759a3-870d-48b2-bb9d-2996edb99fd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3fe62-9b39-48c3-aad8-a447e578fe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fd68d59-1c67-44cd-8d14-c05e37d4202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0759a3-870d-48b2-bb9d-2996edb99fd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52fba14-63bc-42bf-a56e-532978dd0b76}" ma:internalName="TaxCatchAll" ma:showField="CatchAllData" ma:web="ea0759a3-870d-48b2-bb9d-2996edb99f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0759a3-870d-48b2-bb9d-2996edb99fd0" xsi:nil="true"/>
    <lcf76f155ced4ddcb4097134ff3c332f xmlns="5bf3fe62-9b39-48c3-aad8-a447e578fe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C7123EC6-3AAE-4862-9A10-2AB23DD1A9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f3fe62-9b39-48c3-aad8-a447e578fec8"/>
    <ds:schemaRef ds:uri="ea0759a3-870d-48b2-bb9d-2996edb99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ABDA6A-1F6C-4B42-8544-08E5AE6AC91F}">
  <ds:schemaRefs>
    <ds:schemaRef ds:uri="http://purl.org/dc/elements/1.1/"/>
    <ds:schemaRef ds:uri="http://schemas.microsoft.com/office/2006/metadata/properties"/>
    <ds:schemaRef ds:uri="http://purl.org/dc/terms/"/>
    <ds:schemaRef ds:uri="5529b35c-793f-463e-8194-81baeae7328d"/>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bdc05852-e998-4a86-98cb-54131a72d608"/>
    <ds:schemaRef ds:uri="ea0759a3-870d-48b2-bb9d-2996edb99fd0"/>
    <ds:schemaRef ds:uri="5bf3fe62-9b39-48c3-aad8-a447e578fec8"/>
  </ds:schemaRefs>
</ds:datastoreItem>
</file>

<file path=docProps/app.xml><?xml version="1.0" encoding="utf-8"?>
<Properties xmlns="http://schemas.openxmlformats.org/officeDocument/2006/extended-properties" xmlns:vt="http://schemas.openxmlformats.org/officeDocument/2006/docPropsVTypes">
  <Template>blank</Template>
  <TotalTime>2136</TotalTime>
  <Words>2048</Words>
  <Application>Microsoft Office PowerPoint</Application>
  <PresentationFormat>Bredbild</PresentationFormat>
  <Paragraphs>249</Paragraphs>
  <Slides>24</Slides>
  <Notes>15</Notes>
  <HiddenSlides>0</HiddenSlides>
  <MMClips>0</MMClips>
  <ScaleCrop>false</ScaleCrop>
  <HeadingPairs>
    <vt:vector size="6" baseType="variant">
      <vt:variant>
        <vt:lpstr>Använt teckensnitt</vt:lpstr>
      </vt:variant>
      <vt:variant>
        <vt:i4>9</vt:i4>
      </vt:variant>
      <vt:variant>
        <vt:lpstr>Tema</vt:lpstr>
      </vt:variant>
      <vt:variant>
        <vt:i4>5</vt:i4>
      </vt:variant>
      <vt:variant>
        <vt:lpstr>Bildrubriker</vt:lpstr>
      </vt:variant>
      <vt:variant>
        <vt:i4>24</vt:i4>
      </vt:variant>
    </vt:vector>
  </HeadingPairs>
  <TitlesOfParts>
    <vt:vector size="38" baseType="lpstr">
      <vt:lpstr>Space Grotesk</vt:lpstr>
      <vt:lpstr>Space Grotesk Medium</vt:lpstr>
      <vt:lpstr>Arial</vt:lpstr>
      <vt:lpstr>Franklin Gothic Demi Cond</vt:lpstr>
      <vt:lpstr>TradeGothic</vt:lpstr>
      <vt:lpstr>Franklin Gothic Medium</vt:lpstr>
      <vt:lpstr>Franklin Gothic Demi</vt:lpstr>
      <vt:lpstr>Space Grotesk Light</vt:lpstr>
      <vt:lpstr>Calibri</vt:lpstr>
      <vt:lpstr>Vinnova</vt:lpstr>
      <vt:lpstr>7_Vinnova mörk</vt:lpstr>
      <vt:lpstr>Custom Design</vt:lpstr>
      <vt:lpstr>Vinnova mörk</vt:lpstr>
      <vt:lpstr>Office Theme</vt:lpstr>
      <vt:lpstr>Sweden and the European Chips Act</vt:lpstr>
      <vt:lpstr>Vinnova</vt:lpstr>
      <vt:lpstr>Innovation</vt:lpstr>
      <vt:lpstr>We need innovation in the broadest sense</vt:lpstr>
      <vt:lpstr>3,4 billion SEK</vt:lpstr>
      <vt:lpstr>Global  cooperation  is crucial</vt:lpstr>
      <vt:lpstr>We are the link  to EU funding</vt:lpstr>
      <vt:lpstr>Chips Joint Undertaking</vt:lpstr>
      <vt:lpstr>Chips Act implementation in Sverige</vt:lpstr>
      <vt:lpstr>PowerPoint-presentation</vt:lpstr>
      <vt:lpstr>Chips Joint Undertaking</vt:lpstr>
      <vt:lpstr>Chips JU</vt:lpstr>
      <vt:lpstr>Swedish delegation in Chips JU</vt:lpstr>
      <vt:lpstr>Chips Joint Undertaking</vt:lpstr>
      <vt:lpstr>Strategic Research and Innovation agenda - SRIA</vt:lpstr>
      <vt:lpstr>Chips JU Non-initiative Calls 2024</vt:lpstr>
      <vt:lpstr>PowerPoint-presentation</vt:lpstr>
      <vt:lpstr>European Network of Competence Centres </vt:lpstr>
      <vt:lpstr>PowerPoint-presentation</vt:lpstr>
      <vt:lpstr>Chips JU Pilot Lines</vt:lpstr>
      <vt:lpstr>Chips JU Pilot Lines</vt:lpstr>
      <vt:lpstr>PowerPoint-presentation</vt:lpstr>
      <vt:lpstr>Design Platform</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Chips JU</dc:title>
  <dc:creator>Jessica Svennebring</dc:creator>
  <cp:lastModifiedBy>Adela Saavedra Granholm</cp:lastModifiedBy>
  <cp:revision>4</cp:revision>
  <dcterms:created xsi:type="dcterms:W3CDTF">2024-04-29T08:28:21Z</dcterms:created>
  <dcterms:modified xsi:type="dcterms:W3CDTF">2024-05-15T16:19:54Z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32000</vt:r8>
  </property>
  <property fmtid="{D5CDD505-2E9C-101B-9397-08002B2CF9AE}" pid="3" name="MediaServiceImageTags">
    <vt:lpwstr/>
  </property>
  <property fmtid="{D5CDD505-2E9C-101B-9397-08002B2CF9AE}" pid="4" name="ContentTypeId">
    <vt:lpwstr>0x010100839918975603BD4988F4D858435A5D01</vt:lpwstr>
  </property>
</Properties>
</file>