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58" r:id="rId6"/>
    <p:sldId id="262" r:id="rId7"/>
    <p:sldId id="265" r:id="rId8"/>
    <p:sldId id="263" r:id="rId9"/>
    <p:sldId id="268" r:id="rId10"/>
    <p:sldId id="264" r:id="rId11"/>
    <p:sldId id="26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8EFFD-D4AC-4BB6-8CC5-B6E54C61ACD0}" v="118" dt="2024-05-14T13:51:33.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29" autoAdjust="0"/>
  </p:normalViewPr>
  <p:slideViewPr>
    <p:cSldViewPr snapToGrid="0">
      <p:cViewPr varScale="1">
        <p:scale>
          <a:sx n="97" d="100"/>
          <a:sy n="97" d="100"/>
        </p:scale>
        <p:origin x="321" y="57"/>
      </p:cViewPr>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dar Wernöe" userId="d434961a3865da22" providerId="LiveId" clId="{51C8EFFD-D4AC-4BB6-8CC5-B6E54C61ACD0}"/>
    <pc:docChg chg="undo custSel addSld delSld modSld modShowInfo">
      <pc:chgData name="Vidar Wernöe" userId="d434961a3865da22" providerId="LiveId" clId="{51C8EFFD-D4AC-4BB6-8CC5-B6E54C61ACD0}" dt="2024-05-14T13:58:39.874" v="1074" actId="20577"/>
      <pc:docMkLst>
        <pc:docMk/>
      </pc:docMkLst>
      <pc:sldChg chg="addSp delSp modSp mod setBg addAnim delAnim modShow chgLayout">
        <pc:chgData name="Vidar Wernöe" userId="d434961a3865da22" providerId="LiveId" clId="{51C8EFFD-D4AC-4BB6-8CC5-B6E54C61ACD0}" dt="2024-05-14T10:49:34.049" v="838" actId="729"/>
        <pc:sldMkLst>
          <pc:docMk/>
          <pc:sldMk cId="3931811114" sldId="258"/>
        </pc:sldMkLst>
        <pc:spChg chg="add del mod">
          <ac:chgData name="Vidar Wernöe" userId="d434961a3865da22" providerId="LiveId" clId="{51C8EFFD-D4AC-4BB6-8CC5-B6E54C61ACD0}" dt="2024-05-14T10:49:23.860" v="837" actId="6264"/>
          <ac:spMkLst>
            <pc:docMk/>
            <pc:sldMk cId="3931811114" sldId="258"/>
            <ac:spMk id="2" creationId="{ED605D29-6DCE-02A1-DF7A-C248A466D7BC}"/>
          </ac:spMkLst>
        </pc:spChg>
        <pc:spChg chg="add del mod">
          <ac:chgData name="Vidar Wernöe" userId="d434961a3865da22" providerId="LiveId" clId="{51C8EFFD-D4AC-4BB6-8CC5-B6E54C61ACD0}" dt="2024-05-14T10:49:23.860" v="837" actId="6264"/>
          <ac:spMkLst>
            <pc:docMk/>
            <pc:sldMk cId="3931811114" sldId="258"/>
            <ac:spMk id="3" creationId="{5E23B1A1-D234-8DCD-B297-C8DB2EAB6C45}"/>
          </ac:spMkLst>
        </pc:spChg>
        <pc:spChg chg="mod ord">
          <ac:chgData name="Vidar Wernöe" userId="d434961a3865da22" providerId="LiveId" clId="{51C8EFFD-D4AC-4BB6-8CC5-B6E54C61ACD0}" dt="2024-05-14T10:49:23.860" v="837" actId="6264"/>
          <ac:spMkLst>
            <pc:docMk/>
            <pc:sldMk cId="3931811114" sldId="258"/>
            <ac:spMk id="4" creationId="{9110149A-ED2B-CF44-343F-3A7E22D427EA}"/>
          </ac:spMkLst>
        </pc:spChg>
        <pc:spChg chg="mod ord">
          <ac:chgData name="Vidar Wernöe" userId="d434961a3865da22" providerId="LiveId" clId="{51C8EFFD-D4AC-4BB6-8CC5-B6E54C61ACD0}" dt="2024-05-14T10:49:23.860" v="837" actId="6264"/>
          <ac:spMkLst>
            <pc:docMk/>
            <pc:sldMk cId="3931811114" sldId="258"/>
            <ac:spMk id="5" creationId="{704B0CF2-2F00-DFAE-CD63-385D97EA8709}"/>
          </ac:spMkLst>
        </pc:spChg>
        <pc:spChg chg="add del">
          <ac:chgData name="Vidar Wernöe" userId="d434961a3865da22" providerId="LiveId" clId="{51C8EFFD-D4AC-4BB6-8CC5-B6E54C61ACD0}" dt="2024-05-13T19:06:56.023" v="654" actId="26606"/>
          <ac:spMkLst>
            <pc:docMk/>
            <pc:sldMk cId="3931811114" sldId="258"/>
            <ac:spMk id="11" creationId="{3A930249-8242-4E2B-AF17-C01826488321}"/>
          </ac:spMkLst>
        </pc:spChg>
        <pc:spChg chg="add del">
          <ac:chgData name="Vidar Wernöe" userId="d434961a3865da22" providerId="LiveId" clId="{51C8EFFD-D4AC-4BB6-8CC5-B6E54C61ACD0}" dt="2024-05-13T19:06:56.023" v="654" actId="26606"/>
          <ac:spMkLst>
            <pc:docMk/>
            <pc:sldMk cId="3931811114" sldId="258"/>
            <ac:spMk id="13" creationId="{A5BDD999-C5E1-4B3E-A710-768673819165}"/>
          </ac:spMkLst>
        </pc:spChg>
        <pc:picChg chg="add del mod">
          <ac:chgData name="Vidar Wernöe" userId="d434961a3865da22" providerId="LiveId" clId="{51C8EFFD-D4AC-4BB6-8CC5-B6E54C61ACD0}" dt="2024-05-13T19:06:24.807" v="650" actId="478"/>
          <ac:picMkLst>
            <pc:docMk/>
            <pc:sldMk cId="3931811114" sldId="258"/>
            <ac:picMk id="3" creationId="{3EB32D50-408C-4194-5113-6073F7C6080A}"/>
          </ac:picMkLst>
        </pc:picChg>
        <pc:picChg chg="add del mod">
          <ac:chgData name="Vidar Wernöe" userId="d434961a3865da22" providerId="LiveId" clId="{51C8EFFD-D4AC-4BB6-8CC5-B6E54C61ACD0}" dt="2024-05-13T19:06:22.502" v="649" actId="478"/>
          <ac:picMkLst>
            <pc:docMk/>
            <pc:sldMk cId="3931811114" sldId="258"/>
            <ac:picMk id="7" creationId="{964752E1-02B2-BC33-C8E3-19F1BE35C1DC}"/>
          </ac:picMkLst>
        </pc:picChg>
        <pc:picChg chg="add del">
          <ac:chgData name="Vidar Wernöe" userId="d434961a3865da22" providerId="LiveId" clId="{51C8EFFD-D4AC-4BB6-8CC5-B6E54C61ACD0}" dt="2024-05-13T19:04:49.275" v="643" actId="478"/>
          <ac:picMkLst>
            <pc:docMk/>
            <pc:sldMk cId="3931811114" sldId="258"/>
            <ac:picMk id="8" creationId="{066CAA04-DC30-6C20-5002-4B1D7ADC2C31}"/>
          </ac:picMkLst>
        </pc:picChg>
        <pc:picChg chg="add del mod">
          <ac:chgData name="Vidar Wernöe" userId="d434961a3865da22" providerId="LiveId" clId="{51C8EFFD-D4AC-4BB6-8CC5-B6E54C61ACD0}" dt="2024-05-13T19:06:20.019" v="648" actId="478"/>
          <ac:picMkLst>
            <pc:docMk/>
            <pc:sldMk cId="3931811114" sldId="258"/>
            <ac:picMk id="9" creationId="{E8413A90-F5F2-B413-4024-AAD87ED76F90}"/>
          </ac:picMkLst>
        </pc:picChg>
        <pc:picChg chg="add del">
          <ac:chgData name="Vidar Wernöe" userId="d434961a3865da22" providerId="LiveId" clId="{51C8EFFD-D4AC-4BB6-8CC5-B6E54C61ACD0}" dt="2024-05-13T19:06:56.023" v="654" actId="26606"/>
          <ac:picMkLst>
            <pc:docMk/>
            <pc:sldMk cId="3931811114" sldId="258"/>
            <ac:picMk id="10" creationId="{B2B4237E-8F1F-E316-7C61-3C5231BFDF0B}"/>
          </ac:picMkLst>
        </pc:picChg>
      </pc:sldChg>
      <pc:sldChg chg="modNotesTx">
        <pc:chgData name="Vidar Wernöe" userId="d434961a3865da22" providerId="LiveId" clId="{51C8EFFD-D4AC-4BB6-8CC5-B6E54C61ACD0}" dt="2024-05-14T13:57:15.974" v="1025" actId="20577"/>
        <pc:sldMkLst>
          <pc:docMk/>
          <pc:sldMk cId="2697912544" sldId="260"/>
        </pc:sldMkLst>
      </pc:sldChg>
      <pc:sldChg chg="modNotesTx">
        <pc:chgData name="Vidar Wernöe" userId="d434961a3865da22" providerId="LiveId" clId="{51C8EFFD-D4AC-4BB6-8CC5-B6E54C61ACD0}" dt="2024-05-14T13:58:39.874" v="1074" actId="20577"/>
        <pc:sldMkLst>
          <pc:docMk/>
          <pc:sldMk cId="3245246755" sldId="261"/>
        </pc:sldMkLst>
      </pc:sldChg>
      <pc:sldChg chg="addSp modSp mod modClrScheme chgLayout">
        <pc:chgData name="Vidar Wernöe" userId="d434961a3865da22" providerId="LiveId" clId="{51C8EFFD-D4AC-4BB6-8CC5-B6E54C61ACD0}" dt="2024-05-14T13:51:33.360" v="889"/>
        <pc:sldMkLst>
          <pc:docMk/>
          <pc:sldMk cId="738421648" sldId="262"/>
        </pc:sldMkLst>
        <pc:spChg chg="mod ord">
          <ac:chgData name="Vidar Wernöe" userId="d434961a3865da22" providerId="LiveId" clId="{51C8EFFD-D4AC-4BB6-8CC5-B6E54C61ACD0}" dt="2024-05-13T17:42:39.986" v="0" actId="700"/>
          <ac:spMkLst>
            <pc:docMk/>
            <pc:sldMk cId="738421648" sldId="262"/>
            <ac:spMk id="2" creationId="{1FDD67A5-6371-F633-6067-59EE893A365B}"/>
          </ac:spMkLst>
        </pc:spChg>
        <pc:spChg chg="mod ord">
          <ac:chgData name="Vidar Wernöe" userId="d434961a3865da22" providerId="LiveId" clId="{51C8EFFD-D4AC-4BB6-8CC5-B6E54C61ACD0}" dt="2024-05-14T13:50:42.484" v="888"/>
          <ac:spMkLst>
            <pc:docMk/>
            <pc:sldMk cId="738421648" sldId="262"/>
            <ac:spMk id="3" creationId="{D2C63FDE-251A-88CA-B6F0-EADBB6CCF61F}"/>
          </ac:spMkLst>
        </pc:spChg>
        <pc:spChg chg="add mod ord">
          <ac:chgData name="Vidar Wernöe" userId="d434961a3865da22" providerId="LiveId" clId="{51C8EFFD-D4AC-4BB6-8CC5-B6E54C61ACD0}" dt="2024-05-14T13:50:38.157" v="886" actId="21"/>
          <ac:spMkLst>
            <pc:docMk/>
            <pc:sldMk cId="738421648" sldId="262"/>
            <ac:spMk id="4" creationId="{CAB89AB5-FDB5-8551-11FA-DE1E9CAC9303}"/>
          </ac:spMkLst>
        </pc:spChg>
        <pc:picChg chg="add mod">
          <ac:chgData name="Vidar Wernöe" userId="d434961a3865da22" providerId="LiveId" clId="{51C8EFFD-D4AC-4BB6-8CC5-B6E54C61ACD0}" dt="2024-05-14T13:51:33.360" v="889"/>
          <ac:picMkLst>
            <pc:docMk/>
            <pc:sldMk cId="738421648" sldId="262"/>
            <ac:picMk id="5" creationId="{362DF2A2-F4E4-64BE-C301-3544CC92062A}"/>
          </ac:picMkLst>
        </pc:picChg>
      </pc:sldChg>
      <pc:sldChg chg="addSp delSp modSp new mod modClrScheme chgLayout modNotesTx">
        <pc:chgData name="Vidar Wernöe" userId="d434961a3865da22" providerId="LiveId" clId="{51C8EFFD-D4AC-4BB6-8CC5-B6E54C61ACD0}" dt="2024-05-14T13:50:16.822" v="885" actId="478"/>
        <pc:sldMkLst>
          <pc:docMk/>
          <pc:sldMk cId="2088347540" sldId="263"/>
        </pc:sldMkLst>
        <pc:spChg chg="mod ord">
          <ac:chgData name="Vidar Wernöe" userId="d434961a3865da22" providerId="LiveId" clId="{51C8EFFD-D4AC-4BB6-8CC5-B6E54C61ACD0}" dt="2024-05-14T13:39:03.685" v="863" actId="700"/>
          <ac:spMkLst>
            <pc:docMk/>
            <pc:sldMk cId="2088347540" sldId="263"/>
            <ac:spMk id="2" creationId="{236FEB3C-F299-1759-CE80-61D7E9D0ACF3}"/>
          </ac:spMkLst>
        </pc:spChg>
        <pc:spChg chg="mod ord">
          <ac:chgData name="Vidar Wernöe" userId="d434961a3865da22" providerId="LiveId" clId="{51C8EFFD-D4AC-4BB6-8CC5-B6E54C61ACD0}" dt="2024-05-14T13:39:03.685" v="863" actId="700"/>
          <ac:spMkLst>
            <pc:docMk/>
            <pc:sldMk cId="2088347540" sldId="263"/>
            <ac:spMk id="3" creationId="{A39A1E20-8A32-913C-DE3E-9C0085B8D3DA}"/>
          </ac:spMkLst>
        </pc:spChg>
        <pc:spChg chg="del mod">
          <ac:chgData name="Vidar Wernöe" userId="d434961a3865da22" providerId="LiveId" clId="{51C8EFFD-D4AC-4BB6-8CC5-B6E54C61ACD0}" dt="2024-05-14T13:38:56.029" v="862" actId="21"/>
          <ac:spMkLst>
            <pc:docMk/>
            <pc:sldMk cId="2088347540" sldId="263"/>
            <ac:spMk id="4" creationId="{52ADCF29-0779-757E-743E-B4EFBA08AB76}"/>
          </ac:spMkLst>
        </pc:spChg>
        <pc:spChg chg="add del mod">
          <ac:chgData name="Vidar Wernöe" userId="d434961a3865da22" providerId="LiveId" clId="{51C8EFFD-D4AC-4BB6-8CC5-B6E54C61ACD0}" dt="2024-05-14T13:39:03.685" v="863" actId="700"/>
          <ac:spMkLst>
            <pc:docMk/>
            <pc:sldMk cId="2088347540" sldId="263"/>
            <ac:spMk id="6" creationId="{4B5761E9-D15A-23F9-D4A6-0D6DE4DCDA14}"/>
          </ac:spMkLst>
        </pc:spChg>
        <pc:spChg chg="add mod">
          <ac:chgData name="Vidar Wernöe" userId="d434961a3865da22" providerId="LiveId" clId="{51C8EFFD-D4AC-4BB6-8CC5-B6E54C61ACD0}" dt="2024-05-14T13:39:11.991" v="864" actId="1076"/>
          <ac:spMkLst>
            <pc:docMk/>
            <pc:sldMk cId="2088347540" sldId="263"/>
            <ac:spMk id="9" creationId="{4F72AD56-1614-D5A4-1B25-6F32337C2017}"/>
          </ac:spMkLst>
        </pc:spChg>
        <pc:spChg chg="add del">
          <ac:chgData name="Vidar Wernöe" userId="d434961a3865da22" providerId="LiveId" clId="{51C8EFFD-D4AC-4BB6-8CC5-B6E54C61ACD0}" dt="2024-05-14T13:43:00.374" v="872" actId="22"/>
          <ac:spMkLst>
            <pc:docMk/>
            <pc:sldMk cId="2088347540" sldId="263"/>
            <ac:spMk id="11" creationId="{87074DAD-192C-2A05-ABD5-839E5C6BBC06}"/>
          </ac:spMkLst>
        </pc:spChg>
        <pc:spChg chg="add del">
          <ac:chgData name="Vidar Wernöe" userId="d434961a3865da22" providerId="LiveId" clId="{51C8EFFD-D4AC-4BB6-8CC5-B6E54C61ACD0}" dt="2024-05-14T13:44:14.430" v="874" actId="22"/>
          <ac:spMkLst>
            <pc:docMk/>
            <pc:sldMk cId="2088347540" sldId="263"/>
            <ac:spMk id="13" creationId="{413B72BD-9A60-31A2-9002-2CD716F4F74B}"/>
          </ac:spMkLst>
        </pc:spChg>
        <pc:graphicFrameChg chg="add mod">
          <ac:chgData name="Vidar Wernöe" userId="d434961a3865da22" providerId="LiveId" clId="{51C8EFFD-D4AC-4BB6-8CC5-B6E54C61ACD0}" dt="2024-05-14T13:42:39.139" v="870"/>
          <ac:graphicFrameMkLst>
            <pc:docMk/>
            <pc:sldMk cId="2088347540" sldId="263"/>
            <ac:graphicFrameMk id="7" creationId="{AA9C83F4-491C-7AD7-6B0E-CE866ECB6F5E}"/>
          </ac:graphicFrameMkLst>
        </pc:graphicFrameChg>
        <pc:picChg chg="add del mod ord">
          <ac:chgData name="Vidar Wernöe" userId="d434961a3865da22" providerId="LiveId" clId="{51C8EFFD-D4AC-4BB6-8CC5-B6E54C61ACD0}" dt="2024-05-13T18:53:30.588" v="595" actId="478"/>
          <ac:picMkLst>
            <pc:docMk/>
            <pc:sldMk cId="2088347540" sldId="263"/>
            <ac:picMk id="5" creationId="{7159CF54-D382-2BD3-60EE-0558EF590A84}"/>
          </ac:picMkLst>
        </pc:picChg>
        <pc:picChg chg="add del mod modCrop">
          <ac:chgData name="Vidar Wernöe" userId="d434961a3865da22" providerId="LiveId" clId="{51C8EFFD-D4AC-4BB6-8CC5-B6E54C61ACD0}" dt="2024-05-13T18:52:51.762" v="593" actId="478"/>
          <ac:picMkLst>
            <pc:docMk/>
            <pc:sldMk cId="2088347540" sldId="263"/>
            <ac:picMk id="6" creationId="{95569BF8-2249-1324-B325-B9C0E4D5DF7F}"/>
          </ac:picMkLst>
        </pc:picChg>
        <pc:picChg chg="add del mod">
          <ac:chgData name="Vidar Wernöe" userId="d434961a3865da22" providerId="LiveId" clId="{51C8EFFD-D4AC-4BB6-8CC5-B6E54C61ACD0}" dt="2024-05-13T18:54:28.713" v="599" actId="21"/>
          <ac:picMkLst>
            <pc:docMk/>
            <pc:sldMk cId="2088347540" sldId="263"/>
            <ac:picMk id="7" creationId="{B480E085-3F49-532A-D27D-80710A087C29}"/>
          </ac:picMkLst>
        </pc:picChg>
        <pc:picChg chg="add mod">
          <ac:chgData name="Vidar Wernöe" userId="d434961a3865da22" providerId="LiveId" clId="{51C8EFFD-D4AC-4BB6-8CC5-B6E54C61ACD0}" dt="2024-05-14T13:39:11.991" v="864" actId="1076"/>
          <ac:picMkLst>
            <pc:docMk/>
            <pc:sldMk cId="2088347540" sldId="263"/>
            <ac:picMk id="8" creationId="{BC1AA544-399B-2254-F55F-41AC82E96BF0}"/>
          </ac:picMkLst>
        </pc:picChg>
        <pc:picChg chg="add del mod">
          <ac:chgData name="Vidar Wernöe" userId="d434961a3865da22" providerId="LiveId" clId="{51C8EFFD-D4AC-4BB6-8CC5-B6E54C61ACD0}" dt="2024-05-14T13:50:16.822" v="885" actId="478"/>
          <ac:picMkLst>
            <pc:docMk/>
            <pc:sldMk cId="2088347540" sldId="263"/>
            <ac:picMk id="15" creationId="{CC9243B8-86E0-B644-7D7E-DE4AEF368602}"/>
          </ac:picMkLst>
        </pc:picChg>
      </pc:sldChg>
      <pc:sldChg chg="addSp delSp modSp new mod setBg modClrScheme chgLayout">
        <pc:chgData name="Vidar Wernöe" userId="d434961a3865da22" providerId="LiveId" clId="{51C8EFFD-D4AC-4BB6-8CC5-B6E54C61ACD0}" dt="2024-05-14T09:00:23.353" v="809" actId="20577"/>
        <pc:sldMkLst>
          <pc:docMk/>
          <pc:sldMk cId="407531069" sldId="264"/>
        </pc:sldMkLst>
        <pc:spChg chg="del mod ord">
          <ac:chgData name="Vidar Wernöe" userId="d434961a3865da22" providerId="LiveId" clId="{51C8EFFD-D4AC-4BB6-8CC5-B6E54C61ACD0}" dt="2024-05-13T19:07:16.853" v="656" actId="700"/>
          <ac:spMkLst>
            <pc:docMk/>
            <pc:sldMk cId="407531069" sldId="264"/>
            <ac:spMk id="2" creationId="{91A48DAF-E6D9-DF4A-1CE1-30381436FFF0}"/>
          </ac:spMkLst>
        </pc:spChg>
        <pc:spChg chg="del mod ord">
          <ac:chgData name="Vidar Wernöe" userId="d434961a3865da22" providerId="LiveId" clId="{51C8EFFD-D4AC-4BB6-8CC5-B6E54C61ACD0}" dt="2024-05-13T19:07:16.853" v="656" actId="700"/>
          <ac:spMkLst>
            <pc:docMk/>
            <pc:sldMk cId="407531069" sldId="264"/>
            <ac:spMk id="3" creationId="{E941071C-BF00-F274-6FCA-93D19FFDB11D}"/>
          </ac:spMkLst>
        </pc:spChg>
        <pc:spChg chg="del">
          <ac:chgData name="Vidar Wernöe" userId="d434961a3865da22" providerId="LiveId" clId="{51C8EFFD-D4AC-4BB6-8CC5-B6E54C61ACD0}" dt="2024-05-13T19:07:16.853" v="656" actId="700"/>
          <ac:spMkLst>
            <pc:docMk/>
            <pc:sldMk cId="407531069" sldId="264"/>
            <ac:spMk id="4" creationId="{932A70B4-9C4A-FC6D-EB11-F6DA6B2A4720}"/>
          </ac:spMkLst>
        </pc:spChg>
        <pc:spChg chg="add mod ord">
          <ac:chgData name="Vidar Wernöe" userId="d434961a3865da22" providerId="LiveId" clId="{51C8EFFD-D4AC-4BB6-8CC5-B6E54C61ACD0}" dt="2024-05-14T07:30:24.940" v="733" actId="26606"/>
          <ac:spMkLst>
            <pc:docMk/>
            <pc:sldMk cId="407531069" sldId="264"/>
            <ac:spMk id="5" creationId="{B1A6E697-1155-F00B-0B5A-52842F11EDB2}"/>
          </ac:spMkLst>
        </pc:spChg>
        <pc:spChg chg="add mod ord">
          <ac:chgData name="Vidar Wernöe" userId="d434961a3865da22" providerId="LiveId" clId="{51C8EFFD-D4AC-4BB6-8CC5-B6E54C61ACD0}" dt="2024-05-14T09:00:23.353" v="809" actId="20577"/>
          <ac:spMkLst>
            <pc:docMk/>
            <pc:sldMk cId="407531069" sldId="264"/>
            <ac:spMk id="6" creationId="{8236DCBA-C7D7-95AC-D55E-79D3703CF8B0}"/>
          </ac:spMkLst>
        </pc:spChg>
        <pc:spChg chg="add del">
          <ac:chgData name="Vidar Wernöe" userId="d434961a3865da22" providerId="LiveId" clId="{51C8EFFD-D4AC-4BB6-8CC5-B6E54C61ACD0}" dt="2024-05-14T07:30:24.924" v="732" actId="26606"/>
          <ac:spMkLst>
            <pc:docMk/>
            <pc:sldMk cId="407531069" sldId="264"/>
            <ac:spMk id="12" creationId="{C0763A76-9F1C-4FC5-82B7-DD475DA461B2}"/>
          </ac:spMkLst>
        </pc:spChg>
        <pc:spChg chg="add del">
          <ac:chgData name="Vidar Wernöe" userId="d434961a3865da22" providerId="LiveId" clId="{51C8EFFD-D4AC-4BB6-8CC5-B6E54C61ACD0}" dt="2024-05-14T07:30:24.924" v="732" actId="26606"/>
          <ac:spMkLst>
            <pc:docMk/>
            <pc:sldMk cId="407531069" sldId="264"/>
            <ac:spMk id="14" creationId="{E81BF4F6-F2CF-4984-9D14-D6966D92F99F}"/>
          </ac:spMkLst>
        </pc:spChg>
        <pc:spChg chg="add">
          <ac:chgData name="Vidar Wernöe" userId="d434961a3865da22" providerId="LiveId" clId="{51C8EFFD-D4AC-4BB6-8CC5-B6E54C61ACD0}" dt="2024-05-14T07:30:24.940" v="733" actId="26606"/>
          <ac:spMkLst>
            <pc:docMk/>
            <pc:sldMk cId="407531069" sldId="264"/>
            <ac:spMk id="16" creationId="{F13C74B1-5B17-4795-BED0-7140497B445A}"/>
          </ac:spMkLst>
        </pc:spChg>
        <pc:spChg chg="add">
          <ac:chgData name="Vidar Wernöe" userId="d434961a3865da22" providerId="LiveId" clId="{51C8EFFD-D4AC-4BB6-8CC5-B6E54C61ACD0}" dt="2024-05-14T07:30:24.940" v="733" actId="26606"/>
          <ac:spMkLst>
            <pc:docMk/>
            <pc:sldMk cId="407531069" sldId="264"/>
            <ac:spMk id="17" creationId="{D4974D33-8DC5-464E-8C6D-BE58F0669C17}"/>
          </ac:spMkLst>
        </pc:spChg>
        <pc:picChg chg="add del">
          <ac:chgData name="Vidar Wernöe" userId="d434961a3865da22" providerId="LiveId" clId="{51C8EFFD-D4AC-4BB6-8CC5-B6E54C61ACD0}" dt="2024-05-14T07:30:24.924" v="732" actId="26606"/>
          <ac:picMkLst>
            <pc:docMk/>
            <pc:sldMk cId="407531069" sldId="264"/>
            <ac:picMk id="8" creationId="{8EE30B59-E639-4182-A7B9-525B61E7D0F0}"/>
          </ac:picMkLst>
        </pc:picChg>
        <pc:picChg chg="add">
          <ac:chgData name="Vidar Wernöe" userId="d434961a3865da22" providerId="LiveId" clId="{51C8EFFD-D4AC-4BB6-8CC5-B6E54C61ACD0}" dt="2024-05-14T07:30:24.940" v="733" actId="26606"/>
          <ac:picMkLst>
            <pc:docMk/>
            <pc:sldMk cId="407531069" sldId="264"/>
            <ac:picMk id="18" creationId="{38E75EAC-CD73-2B93-91B4-FFD750BB43B0}"/>
          </ac:picMkLst>
        </pc:picChg>
      </pc:sldChg>
      <pc:sldChg chg="addSp modSp add mod">
        <pc:chgData name="Vidar Wernöe" userId="d434961a3865da22" providerId="LiveId" clId="{51C8EFFD-D4AC-4BB6-8CC5-B6E54C61ACD0}" dt="2024-05-14T13:37:49.613" v="853" actId="1076"/>
        <pc:sldMkLst>
          <pc:docMk/>
          <pc:sldMk cId="1992099474" sldId="265"/>
        </pc:sldMkLst>
        <pc:picChg chg="add mod">
          <ac:chgData name="Vidar Wernöe" userId="d434961a3865da22" providerId="LiveId" clId="{51C8EFFD-D4AC-4BB6-8CC5-B6E54C61ACD0}" dt="2024-05-14T09:35:07.424" v="820" actId="1076"/>
          <ac:picMkLst>
            <pc:docMk/>
            <pc:sldMk cId="1992099474" sldId="265"/>
            <ac:picMk id="4" creationId="{0826E3F4-01E0-A38E-9EAE-72AC19CE57C2}"/>
          </ac:picMkLst>
        </pc:picChg>
        <pc:picChg chg="add mod">
          <ac:chgData name="Vidar Wernöe" userId="d434961a3865da22" providerId="LiveId" clId="{51C8EFFD-D4AC-4BB6-8CC5-B6E54C61ACD0}" dt="2024-05-14T13:37:49.613" v="853" actId="1076"/>
          <ac:picMkLst>
            <pc:docMk/>
            <pc:sldMk cId="1992099474" sldId="265"/>
            <ac:picMk id="6" creationId="{3A38C027-0439-E957-71B8-3B3A261C5B6B}"/>
          </ac:picMkLst>
        </pc:picChg>
      </pc:sldChg>
      <pc:sldChg chg="add del">
        <pc:chgData name="Vidar Wernöe" userId="d434961a3865da22" providerId="LiveId" clId="{51C8EFFD-D4AC-4BB6-8CC5-B6E54C61ACD0}" dt="2024-05-14T09:51:13.434" v="831" actId="2696"/>
        <pc:sldMkLst>
          <pc:docMk/>
          <pc:sldMk cId="856475382" sldId="266"/>
        </pc:sldMkLst>
      </pc:sldChg>
      <pc:sldChg chg="addSp delSp modSp new">
        <pc:chgData name="Vidar Wernöe" userId="d434961a3865da22" providerId="LiveId" clId="{51C8EFFD-D4AC-4BB6-8CC5-B6E54C61ACD0}" dt="2024-05-14T09:50:50.269" v="830" actId="14100"/>
        <pc:sldMkLst>
          <pc:docMk/>
          <pc:sldMk cId="4090712004" sldId="267"/>
        </pc:sldMkLst>
        <pc:picChg chg="add del mod">
          <ac:chgData name="Vidar Wernöe" userId="d434961a3865da22" providerId="LiveId" clId="{51C8EFFD-D4AC-4BB6-8CC5-B6E54C61ACD0}" dt="2024-05-14T09:47:45.104" v="825" actId="478"/>
          <ac:picMkLst>
            <pc:docMk/>
            <pc:sldMk cId="4090712004" sldId="267"/>
            <ac:picMk id="2" creationId="{86431D52-68EE-2A35-75E9-2F3F304AA1C8}"/>
          </ac:picMkLst>
        </pc:picChg>
        <pc:picChg chg="add mod">
          <ac:chgData name="Vidar Wernöe" userId="d434961a3865da22" providerId="LiveId" clId="{51C8EFFD-D4AC-4BB6-8CC5-B6E54C61ACD0}" dt="2024-05-14T09:50:50.269" v="830" actId="14100"/>
          <ac:picMkLst>
            <pc:docMk/>
            <pc:sldMk cId="4090712004" sldId="267"/>
            <ac:picMk id="3" creationId="{638EA61C-EC04-6D7C-1AF4-733BD5EBDF43}"/>
          </ac:picMkLst>
        </pc:picChg>
      </pc:sldChg>
      <pc:sldChg chg="delSp modSp add del mod modClrScheme chgLayout modNotesTx">
        <pc:chgData name="Vidar Wernöe" userId="d434961a3865da22" providerId="LiveId" clId="{51C8EFFD-D4AC-4BB6-8CC5-B6E54C61ACD0}" dt="2024-05-14T13:40:44.734" v="867" actId="123"/>
        <pc:sldMkLst>
          <pc:docMk/>
          <pc:sldMk cId="1668086886" sldId="268"/>
        </pc:sldMkLst>
        <pc:spChg chg="mod ord">
          <ac:chgData name="Vidar Wernöe" userId="d434961a3865da22" providerId="LiveId" clId="{51C8EFFD-D4AC-4BB6-8CC5-B6E54C61ACD0}" dt="2024-05-14T13:38:28.842" v="858" actId="700"/>
          <ac:spMkLst>
            <pc:docMk/>
            <pc:sldMk cId="1668086886" sldId="268"/>
            <ac:spMk id="2" creationId="{236FEB3C-F299-1759-CE80-61D7E9D0ACF3}"/>
          </ac:spMkLst>
        </pc:spChg>
        <pc:spChg chg="del mod ord">
          <ac:chgData name="Vidar Wernöe" userId="d434961a3865da22" providerId="LiveId" clId="{51C8EFFD-D4AC-4BB6-8CC5-B6E54C61ACD0}" dt="2024-05-14T13:38:28.842" v="858" actId="700"/>
          <ac:spMkLst>
            <pc:docMk/>
            <pc:sldMk cId="1668086886" sldId="268"/>
            <ac:spMk id="3" creationId="{A39A1E20-8A32-913C-DE3E-9C0085B8D3DA}"/>
          </ac:spMkLst>
        </pc:spChg>
        <pc:spChg chg="mod ord">
          <ac:chgData name="Vidar Wernöe" userId="d434961a3865da22" providerId="LiveId" clId="{51C8EFFD-D4AC-4BB6-8CC5-B6E54C61ACD0}" dt="2024-05-14T13:38:28.842" v="858" actId="700"/>
          <ac:spMkLst>
            <pc:docMk/>
            <pc:sldMk cId="1668086886" sldId="268"/>
            <ac:spMk id="4" creationId="{52ADCF29-0779-757E-743E-B4EFBA08AB76}"/>
          </ac:spMkLst>
        </pc:spChg>
        <pc:spChg chg="mod">
          <ac:chgData name="Vidar Wernöe" userId="d434961a3865da22" providerId="LiveId" clId="{51C8EFFD-D4AC-4BB6-8CC5-B6E54C61ACD0}" dt="2024-05-14T13:38:44.502" v="861" actId="1076"/>
          <ac:spMkLst>
            <pc:docMk/>
            <pc:sldMk cId="1668086886" sldId="268"/>
            <ac:spMk id="9" creationId="{4F72AD56-1614-D5A4-1B25-6F32337C2017}"/>
          </ac:spMkLst>
        </pc:spChg>
        <pc:picChg chg="mod">
          <ac:chgData name="Vidar Wernöe" userId="d434961a3865da22" providerId="LiveId" clId="{51C8EFFD-D4AC-4BB6-8CC5-B6E54C61ACD0}" dt="2024-05-14T13:38:44.502" v="861" actId="1076"/>
          <ac:picMkLst>
            <pc:docMk/>
            <pc:sldMk cId="1668086886" sldId="268"/>
            <ac:picMk id="8" creationId="{BC1AA544-399B-2254-F55F-41AC82E96B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1219E-84B9-4AC4-8B8B-31C8607CC2BD}" type="datetimeFigureOut">
              <a:rPr lang="sv-SE" smtClean="0"/>
              <a:t>2024-05-14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798F9-3BB6-44B0-A9C5-A44D30075D89}" type="slidenum">
              <a:rPr lang="sv-SE" smtClean="0"/>
              <a:t>‹#›</a:t>
            </a:fld>
            <a:endParaRPr lang="sv-SE"/>
          </a:p>
        </p:txBody>
      </p:sp>
    </p:spTree>
    <p:extLst>
      <p:ext uri="{BB962C8B-B14F-4D97-AF65-F5344CB8AC3E}">
        <p14:creationId xmlns:p14="http://schemas.microsoft.com/office/powerpoint/2010/main" val="5118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10 februari 2023 briserade bomben – </a:t>
            </a:r>
            <a:r>
              <a:rPr lang="sv-SE" sz="1200" kern="1200" dirty="0" err="1">
                <a:solidFill>
                  <a:schemeClr val="tx1"/>
                </a:solidFill>
                <a:effectLst/>
                <a:latin typeface="+mn-lt"/>
                <a:ea typeface="+mn-ea"/>
                <a:cs typeface="+mn-cs"/>
              </a:rPr>
              <a:t>Easee:s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laddboxar</a:t>
            </a:r>
            <a:r>
              <a:rPr lang="sv-SE" sz="1200" kern="1200" dirty="0">
                <a:solidFill>
                  <a:schemeClr val="tx1"/>
                </a:solidFill>
                <a:effectLst/>
                <a:latin typeface="+mn-lt"/>
                <a:ea typeface="+mn-ea"/>
                <a:cs typeface="+mn-cs"/>
              </a:rPr>
              <a:t> hade granskats av Elsäkerhetsverket och nu hotade man med säljförbud och möjlig återkallelse. Laddboxen saknade både jordfelsbrytare och likströmsskydd samt att det var brister i dokumentationen.</a:t>
            </a: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2</a:t>
            </a:fld>
            <a:endParaRPr lang="sv-SE"/>
          </a:p>
        </p:txBody>
      </p:sp>
    </p:spTree>
    <p:extLst>
      <p:ext uri="{BB962C8B-B14F-4D97-AF65-F5344CB8AC3E}">
        <p14:creationId xmlns:p14="http://schemas.microsoft.com/office/powerpoint/2010/main" val="4059835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11</a:t>
            </a:fld>
            <a:endParaRPr lang="sv-SE"/>
          </a:p>
        </p:txBody>
      </p:sp>
    </p:spTree>
    <p:extLst>
      <p:ext uri="{BB962C8B-B14F-4D97-AF65-F5344CB8AC3E}">
        <p14:creationId xmlns:p14="http://schemas.microsoft.com/office/powerpoint/2010/main" val="380814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Easee</a:t>
            </a:r>
            <a:r>
              <a:rPr lang="sv-SE" dirty="0"/>
              <a:t> var </a:t>
            </a:r>
            <a:r>
              <a:rPr lang="sv-SE" dirty="0" err="1"/>
              <a:t>oänse</a:t>
            </a:r>
            <a:r>
              <a:rPr lang="sv-SE" dirty="0"/>
              <a:t> och gick till domstol men flera länder stoppade </a:t>
            </a:r>
            <a:r>
              <a:rPr lang="sv-SE" dirty="0" err="1"/>
              <a:t>laddboxarna</a:t>
            </a:r>
            <a:r>
              <a:rPr lang="sv-SE" dirty="0"/>
              <a:t>.</a:t>
            </a:r>
          </a:p>
        </p:txBody>
      </p:sp>
      <p:sp>
        <p:nvSpPr>
          <p:cNvPr id="4" name="Platshållare för bildnummer 3"/>
          <p:cNvSpPr>
            <a:spLocks noGrp="1"/>
          </p:cNvSpPr>
          <p:nvPr>
            <p:ph type="sldNum" sz="quarter" idx="5"/>
          </p:nvPr>
        </p:nvSpPr>
        <p:spPr/>
        <p:txBody>
          <a:bodyPr/>
          <a:lstStyle/>
          <a:p>
            <a:fld id="{E6B798F9-3BB6-44B0-A9C5-A44D30075D89}" type="slidenum">
              <a:rPr lang="sv-SE" smtClean="0"/>
              <a:t>3</a:t>
            </a:fld>
            <a:endParaRPr lang="sv-SE"/>
          </a:p>
        </p:txBody>
      </p:sp>
    </p:spTree>
    <p:extLst>
      <p:ext uri="{BB962C8B-B14F-4D97-AF65-F5344CB8AC3E}">
        <p14:creationId xmlns:p14="http://schemas.microsoft.com/office/powerpoint/2010/main" val="293535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Även en KTH-professor blandades in.</a:t>
            </a:r>
          </a:p>
          <a:p>
            <a:r>
              <a:rPr lang="sv-SE" sz="1200" kern="1200" dirty="0">
                <a:solidFill>
                  <a:schemeClr val="tx1"/>
                </a:solidFill>
                <a:effectLst/>
                <a:latin typeface="+mn-lt"/>
                <a:ea typeface="+mn-ea"/>
                <a:cs typeface="+mn-cs"/>
              </a:rPr>
              <a:t>Det har varit en story med många akter. I april kom beslutet att man inte behöver åtgärda de 100 000 </a:t>
            </a:r>
            <a:r>
              <a:rPr lang="sv-SE" sz="1200" kern="1200" dirty="0" err="1">
                <a:solidFill>
                  <a:schemeClr val="tx1"/>
                </a:solidFill>
                <a:effectLst/>
                <a:latin typeface="+mn-lt"/>
                <a:ea typeface="+mn-ea"/>
                <a:cs typeface="+mn-cs"/>
              </a:rPr>
              <a:t>laddboxar</a:t>
            </a:r>
            <a:r>
              <a:rPr lang="sv-SE" sz="1200" kern="1200" dirty="0">
                <a:solidFill>
                  <a:schemeClr val="tx1"/>
                </a:solidFill>
                <a:effectLst/>
                <a:latin typeface="+mn-lt"/>
                <a:ea typeface="+mn-ea"/>
                <a:cs typeface="+mn-cs"/>
              </a:rPr>
              <a:t> som finns installerade i Sverige.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utveckla kraftelektronik kan gå på tok om man inte har full koll på regelverket. Och det kan få stora konsekvenser.</a:t>
            </a: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4</a:t>
            </a:fld>
            <a:endParaRPr lang="sv-SE"/>
          </a:p>
        </p:txBody>
      </p:sp>
    </p:spTree>
    <p:extLst>
      <p:ext uri="{BB962C8B-B14F-4D97-AF65-F5344CB8AC3E}">
        <p14:creationId xmlns:p14="http://schemas.microsoft.com/office/powerpoint/2010/main" val="244120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Mitt namn är Vidar Wernöe och jag har varit VD på EK Power Solutions i 22 år men arbetar sedan 1 år tillbaka som fristående konsult och rådgivare till olika bolag. </a:t>
            </a:r>
          </a:p>
          <a:p>
            <a:r>
              <a:rPr lang="sv-SE" sz="1200" kern="1200" dirty="0">
                <a:solidFill>
                  <a:schemeClr val="tx1"/>
                </a:solidFill>
                <a:effectLst/>
                <a:latin typeface="+mn-lt"/>
                <a:ea typeface="+mn-ea"/>
                <a:cs typeface="+mn-cs"/>
              </a:rPr>
              <a:t>Ett av uppdragen har varit att på uppdrag av Smartare Elektroniksystem skriva en handbok i Kraftelektronik.</a:t>
            </a: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5</a:t>
            </a:fld>
            <a:endParaRPr lang="sv-SE"/>
          </a:p>
        </p:txBody>
      </p:sp>
    </p:spTree>
    <p:extLst>
      <p:ext uri="{BB962C8B-B14F-4D97-AF65-F5344CB8AC3E}">
        <p14:creationId xmlns:p14="http://schemas.microsoft.com/office/powerpoint/2010/main" val="334032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Jag skulle vilja att de av er som har varit med i arbetet kommer upp på scen.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Utan er hade det inte blivit någon vidare handbok. Börja med att rikta ett stort TACK till er för insatsen även om vi ännu inte är riktigt färdiga.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6</a:t>
            </a:fld>
            <a:endParaRPr lang="sv-SE"/>
          </a:p>
        </p:txBody>
      </p:sp>
    </p:spTree>
    <p:extLst>
      <p:ext uri="{BB962C8B-B14F-4D97-AF65-F5344CB8AC3E}">
        <p14:creationId xmlns:p14="http://schemas.microsoft.com/office/powerpoint/2010/main" val="427372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konstruera kraftelektronik kan ha sina utmaningar men få bolag hamnar i så stora svårigheter som </a:t>
            </a:r>
            <a:r>
              <a:rPr lang="sv-SE" sz="1200" kern="1200" dirty="0" err="1">
                <a:solidFill>
                  <a:schemeClr val="tx1"/>
                </a:solidFill>
                <a:effectLst/>
                <a:latin typeface="+mn-lt"/>
                <a:ea typeface="+mn-ea"/>
                <a:cs typeface="+mn-cs"/>
              </a:rPr>
              <a:t>Easee</a:t>
            </a:r>
            <a:r>
              <a:rPr lang="sv-SE" sz="1200" kern="1200" dirty="0">
                <a:solidFill>
                  <a:schemeClr val="tx1"/>
                </a:solidFill>
                <a:effectLst/>
                <a:latin typeface="+mn-lt"/>
                <a:ea typeface="+mn-ea"/>
                <a:cs typeface="+mn-cs"/>
              </a:rPr>
              <a:t> har gjort. Men av erfarenhet kan jag säga att mörkertalet på bristfällig konstruerad kraftelektronik är stor. Under mina år på EK Power fick vi många nya kunder som antingen hade problem med att få produkterna igenom certifieringen, oftast på grund av EMC, men också bolag som hade stora felutfall eller problem i fält.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Målet med handboken har inte varit att skapa en lärobok i kraftelektronik utan sammanfatta erfarenheter, tips och rekommendationer.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Så, vad innehåller Smartare kraftelektronikhandboken?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7</a:t>
            </a:fld>
            <a:endParaRPr lang="sv-SE"/>
          </a:p>
        </p:txBody>
      </p:sp>
    </p:spTree>
    <p:extLst>
      <p:ext uri="{BB962C8B-B14F-4D97-AF65-F5344CB8AC3E}">
        <p14:creationId xmlns:p14="http://schemas.microsoft.com/office/powerpoint/2010/main" val="8367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Vad är kraftelektronik? Knappast något jag behöver berätta för 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Krav på energieffektivisering. Enligt Energimyndigheten ska Sverige gå från 134 TWh i 2020 till mellan 230 och 250 TWh 2050. Därför finns det många produkter som har fått EKO-designkrav.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Topologier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Systemering. </a:t>
            </a:r>
          </a:p>
          <a:p>
            <a:pPr marL="628650" lvl="1" indent="-171450">
              <a:buFont typeface="Arial" panose="020B0604020202020204" pitchFamily="34" charset="0"/>
              <a:buChar char="•"/>
            </a:pPr>
            <a:r>
              <a:rPr lang="sv-SE" sz="1200" kern="1200" dirty="0">
                <a:solidFill>
                  <a:schemeClr val="tx1"/>
                </a:solidFill>
                <a:effectLst/>
                <a:latin typeface="+mn-lt"/>
                <a:ea typeface="+mn-ea"/>
                <a:cs typeface="+mn-cs"/>
              </a:rPr>
              <a:t>Vad ska man tänka på?</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Konstruktionsval och teknologier. </a:t>
            </a:r>
          </a:p>
          <a:p>
            <a:pPr marL="628650" lvl="1" indent="-171450">
              <a:buFont typeface="Arial" panose="020B0604020202020204" pitchFamily="34" charset="0"/>
              <a:buChar char="•"/>
            </a:pPr>
            <a:r>
              <a:rPr lang="sv-SE" sz="1200" kern="1200" dirty="0">
                <a:solidFill>
                  <a:schemeClr val="tx1"/>
                </a:solidFill>
                <a:effectLst/>
                <a:latin typeface="+mn-lt"/>
                <a:ea typeface="+mn-ea"/>
                <a:cs typeface="+mn-cs"/>
              </a:rPr>
              <a:t>Ska jag välja en färdig lösning eller ska jag konstruera en egen omvandlare?</a:t>
            </a:r>
          </a:p>
          <a:p>
            <a:pPr marL="628650" lvl="1" indent="-171450">
              <a:buFont typeface="Arial" panose="020B0604020202020204" pitchFamily="34" charset="0"/>
              <a:buChar char="•"/>
            </a:pPr>
            <a:r>
              <a:rPr lang="sv-SE" sz="1200" kern="1200" dirty="0">
                <a:solidFill>
                  <a:schemeClr val="tx1"/>
                </a:solidFill>
                <a:effectLst/>
                <a:latin typeface="+mn-lt"/>
                <a:ea typeface="+mn-ea"/>
                <a:cs typeface="+mn-cs"/>
              </a:rPr>
              <a:t>Halvledartopologier som kiselkarbid och GaN</a:t>
            </a:r>
          </a:p>
          <a:p>
            <a:pPr marL="628650" lvl="1" indent="-171450">
              <a:buFont typeface="Arial" panose="020B0604020202020204" pitchFamily="34" charset="0"/>
              <a:buChar char="•"/>
            </a:pPr>
            <a:r>
              <a:rPr lang="sv-SE" sz="1200" kern="1200" dirty="0">
                <a:solidFill>
                  <a:schemeClr val="tx1"/>
                </a:solidFill>
                <a:effectLst/>
                <a:latin typeface="+mn-lt"/>
                <a:ea typeface="+mn-ea"/>
                <a:cs typeface="+mn-cs"/>
              </a:rPr>
              <a:t>Analog eller digital styrning</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Termiska aspekter.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Viktiga standarder som Elsäkerhet, EMC och immunitet.</a:t>
            </a: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8</a:t>
            </a:fld>
            <a:endParaRPr lang="sv-SE"/>
          </a:p>
        </p:txBody>
      </p:sp>
    </p:spTree>
    <p:extLst>
      <p:ext uri="{BB962C8B-B14F-4D97-AF65-F5344CB8AC3E}">
        <p14:creationId xmlns:p14="http://schemas.microsoft.com/office/powerpoint/2010/main" val="381442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lgn="just">
              <a:buFont typeface="Arial" panose="020B0604020202020204" pitchFamily="34" charset="0"/>
              <a:buChar char="•"/>
            </a:pPr>
            <a:r>
              <a:rPr lang="sv-SE" sz="1200" kern="1200" dirty="0">
                <a:solidFill>
                  <a:schemeClr val="tx1"/>
                </a:solidFill>
                <a:effectLst/>
                <a:latin typeface="+mn-lt"/>
                <a:ea typeface="+mn-ea"/>
                <a:cs typeface="+mn-cs"/>
              </a:rPr>
              <a:t>Transformatorer och induktorer. Bl.a. val av kärna, bobin och tråd.</a:t>
            </a:r>
          </a:p>
          <a:p>
            <a:pPr marL="171450" lvl="0" indent="-171450" algn="just">
              <a:buFont typeface="Arial" panose="020B0604020202020204" pitchFamily="34" charset="0"/>
              <a:buChar char="•"/>
            </a:pPr>
            <a:r>
              <a:rPr lang="sv-SE" sz="1200" kern="1200" dirty="0">
                <a:solidFill>
                  <a:schemeClr val="tx1"/>
                </a:solidFill>
                <a:effectLst/>
                <a:latin typeface="+mn-lt"/>
                <a:ea typeface="+mn-ea"/>
                <a:cs typeface="+mn-cs"/>
              </a:rPr>
              <a:t>Mönsterkortslayout. 90% av alla felaktiga konstruktioner som vi såg på EK Power hade bristfälligt gjord mönsterkortslayout. Tips om exempelvis konstruktionsregler, EMC, jordning, termisk konstruktion.</a:t>
            </a:r>
          </a:p>
          <a:p>
            <a:pPr marL="171450" lvl="0" indent="-171450" algn="just">
              <a:buFont typeface="Arial" panose="020B0604020202020204" pitchFamily="34" charset="0"/>
              <a:buChar char="•"/>
            </a:pPr>
            <a:r>
              <a:rPr lang="sv-SE" sz="1200" kern="1200" dirty="0">
                <a:solidFill>
                  <a:schemeClr val="tx1"/>
                </a:solidFill>
                <a:effectLst/>
                <a:latin typeface="+mn-lt"/>
                <a:ea typeface="+mn-ea"/>
                <a:cs typeface="+mn-cs"/>
              </a:rPr>
              <a:t>Labba elsäkert? Det är många el-risker med at utveckla kraftelektronik och om man inte har en välfungerande och säker labbmiljö finns uppenbara risker med att råka ut för en el-olycka. </a:t>
            </a:r>
          </a:p>
          <a:p>
            <a:pPr marL="171450" lvl="0" indent="-171450" algn="just">
              <a:buFont typeface="Arial" panose="020B0604020202020204" pitchFamily="34" charset="0"/>
              <a:buChar char="•"/>
            </a:pPr>
            <a:r>
              <a:rPr lang="sv-SE" sz="1200" kern="1200" dirty="0">
                <a:solidFill>
                  <a:schemeClr val="tx1"/>
                </a:solidFill>
                <a:effectLst/>
                <a:latin typeface="+mn-lt"/>
                <a:ea typeface="+mn-ea"/>
                <a:cs typeface="+mn-cs"/>
              </a:rPr>
              <a:t>Vanligt förekommande brister och tips på hur man undviker dessa.</a:t>
            </a:r>
          </a:p>
          <a:p>
            <a:pPr marL="171450" lvl="0" indent="-171450" algn="just">
              <a:buFont typeface="Arial" panose="020B0604020202020204" pitchFamily="34" charset="0"/>
              <a:buChar char="•"/>
            </a:pPr>
            <a:r>
              <a:rPr lang="sv-SE" sz="1200" kern="1200" dirty="0">
                <a:solidFill>
                  <a:schemeClr val="tx1"/>
                </a:solidFill>
                <a:effectLst/>
                <a:latin typeface="+mn-lt"/>
                <a:ea typeface="+mn-ea"/>
                <a:cs typeface="+mn-cs"/>
              </a:rPr>
              <a:t>Mall för en kraftelektronikspecifikation. </a:t>
            </a:r>
          </a:p>
          <a:p>
            <a:pPr marL="171450" lvl="0" indent="-171450" algn="just">
              <a:buFont typeface="Arial" panose="020B0604020202020204" pitchFamily="34" charset="0"/>
              <a:buChar char="•"/>
            </a:pPr>
            <a:r>
              <a:rPr lang="sv-SE" sz="1200" kern="1200" dirty="0">
                <a:solidFill>
                  <a:schemeClr val="tx1"/>
                </a:solidFill>
                <a:effectLst/>
                <a:latin typeface="+mn-lt"/>
                <a:ea typeface="+mn-ea"/>
                <a:cs typeface="+mn-cs"/>
              </a:rPr>
              <a:t>Ord och uttryck i kraftelektronik.</a:t>
            </a:r>
          </a:p>
          <a:p>
            <a:pPr lvl="0" algn="just"/>
            <a:endParaRPr lang="sv-SE" sz="1200" kern="1200" dirty="0">
              <a:solidFill>
                <a:schemeClr val="tx1"/>
              </a:solidFill>
              <a:effectLst/>
              <a:latin typeface="+mn-lt"/>
              <a:ea typeface="+mn-ea"/>
              <a:cs typeface="+mn-cs"/>
            </a:endParaRPr>
          </a:p>
          <a:p>
            <a:pPr algn="just"/>
            <a:r>
              <a:rPr lang="sv-SE" sz="1200" kern="1200" dirty="0">
                <a:solidFill>
                  <a:schemeClr val="tx1"/>
                </a:solidFill>
                <a:effectLst/>
                <a:latin typeface="+mn-lt"/>
                <a:ea typeface="+mn-ea"/>
                <a:cs typeface="+mn-cs"/>
              </a:rPr>
              <a:t>Nu undrar ni kanske? Och när får jag boken i handen?</a:t>
            </a: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9</a:t>
            </a:fld>
            <a:endParaRPr lang="sv-SE"/>
          </a:p>
        </p:txBody>
      </p:sp>
    </p:spTree>
    <p:extLst>
      <p:ext uri="{BB962C8B-B14F-4D97-AF65-F5344CB8AC3E}">
        <p14:creationId xmlns:p14="http://schemas.microsoft.com/office/powerpoint/2010/main" val="148581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Texten har granskats och av dessa eminenta experter och nu pågår ett uppdateringsarbete och samla in bilder.</a:t>
            </a:r>
          </a:p>
          <a:p>
            <a:r>
              <a:rPr lang="sv-SE" sz="1200" kern="1200" dirty="0">
                <a:solidFill>
                  <a:schemeClr val="tx1"/>
                </a:solidFill>
                <a:effectLst/>
                <a:latin typeface="+mn-lt"/>
                <a:ea typeface="+mn-ea"/>
                <a:cs typeface="+mn-cs"/>
              </a:rPr>
              <a:t>Därefter tar layoutarbetet vid med målsättningen ha bokrelease kring månadsskiftet september/oktober.</a:t>
            </a:r>
          </a:p>
          <a:p>
            <a:endParaRPr lang="sv-SE" dirty="0"/>
          </a:p>
        </p:txBody>
      </p:sp>
      <p:sp>
        <p:nvSpPr>
          <p:cNvPr id="4" name="Platshållare för bildnummer 3"/>
          <p:cNvSpPr>
            <a:spLocks noGrp="1"/>
          </p:cNvSpPr>
          <p:nvPr>
            <p:ph type="sldNum" sz="quarter" idx="5"/>
          </p:nvPr>
        </p:nvSpPr>
        <p:spPr/>
        <p:txBody>
          <a:bodyPr/>
          <a:lstStyle/>
          <a:p>
            <a:fld id="{E6B798F9-3BB6-44B0-A9C5-A44D30075D89}" type="slidenum">
              <a:rPr lang="sv-SE" smtClean="0"/>
              <a:t>10</a:t>
            </a:fld>
            <a:endParaRPr lang="sv-SE"/>
          </a:p>
        </p:txBody>
      </p:sp>
    </p:spTree>
    <p:extLst>
      <p:ext uri="{BB962C8B-B14F-4D97-AF65-F5344CB8AC3E}">
        <p14:creationId xmlns:p14="http://schemas.microsoft.com/office/powerpoint/2010/main" val="22701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7E782D-3F93-6750-81E6-FF2F3D56C20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1869D3C-BE98-9F7B-7081-65DA1358D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671A1D1-FD51-91D4-37D1-8F9F8FCCA634}"/>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5" name="Platshållare för sidfot 4">
            <a:extLst>
              <a:ext uri="{FF2B5EF4-FFF2-40B4-BE49-F238E27FC236}">
                <a16:creationId xmlns:a16="http://schemas.microsoft.com/office/drawing/2014/main" id="{84A65BF0-977D-B013-0CA9-85C81CCBED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3680AE3-8FBA-5242-A630-B0CEF5E48979}"/>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231480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33806-93EB-E2CF-DD3A-E86206D9987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16833FF-4228-8CCB-34F9-4869614A56F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337F18-3565-B651-A95F-BED612489DDB}"/>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5" name="Platshållare för sidfot 4">
            <a:extLst>
              <a:ext uri="{FF2B5EF4-FFF2-40B4-BE49-F238E27FC236}">
                <a16:creationId xmlns:a16="http://schemas.microsoft.com/office/drawing/2014/main" id="{55FC8E86-C8DB-0D23-9803-5F2B9F6585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EB2557-BB7B-0B49-1198-7B7F01A120E4}"/>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227971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505790E-B199-53F4-5850-B4C418D6E2A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11FF11-1107-8375-E58A-2C889E3DBB0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788CF0-620B-8A90-E150-FD216DE3777A}"/>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5" name="Platshållare för sidfot 4">
            <a:extLst>
              <a:ext uri="{FF2B5EF4-FFF2-40B4-BE49-F238E27FC236}">
                <a16:creationId xmlns:a16="http://schemas.microsoft.com/office/drawing/2014/main" id="{6A9A7EF4-21F8-2AAC-9FD8-30C780C07D5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334088-EC44-99EE-D814-4DFA319B5B02}"/>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235460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56CCF1-8C45-5717-2F0F-D96AB82179D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9B611E-B2F8-ADE0-B6CD-EC7C0B5CDAB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E89B6B-1A70-43DB-815E-E89E85BFB5A4}"/>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5" name="Platshållare för sidfot 4">
            <a:extLst>
              <a:ext uri="{FF2B5EF4-FFF2-40B4-BE49-F238E27FC236}">
                <a16:creationId xmlns:a16="http://schemas.microsoft.com/office/drawing/2014/main" id="{E1FA2066-0D3C-D2DA-44D7-49EBF61C1E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84E866-34BA-3BB9-1366-54EDB0ED0BEC}"/>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139541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AB18AE-88DA-487E-62E3-0D060213703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306CB17-3C07-614E-E378-DD76D9A128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60FB5C6-7FD5-2F3E-CB15-37F07AFC764A}"/>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5" name="Platshållare för sidfot 4">
            <a:extLst>
              <a:ext uri="{FF2B5EF4-FFF2-40B4-BE49-F238E27FC236}">
                <a16:creationId xmlns:a16="http://schemas.microsoft.com/office/drawing/2014/main" id="{440C2580-3C3A-78EB-D445-255D0E5BA3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FB2E6E-E169-971B-FFDC-E60519E81069}"/>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143661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09693-8DFC-EE52-36DC-2432E0F15F4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9BB3FDD-6AB6-8799-77CC-88C0268A323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0E92F84-C4B2-4F79-1EC9-A3AFF1724A4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1F54EED-B130-9FCE-9FC2-A11295125BC7}"/>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6" name="Platshållare för sidfot 5">
            <a:extLst>
              <a:ext uri="{FF2B5EF4-FFF2-40B4-BE49-F238E27FC236}">
                <a16:creationId xmlns:a16="http://schemas.microsoft.com/office/drawing/2014/main" id="{B5946F43-6345-8887-F88E-7536E0E251A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EBFB73-886D-0F5C-A4CC-7C075C40EFFA}"/>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12201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3DB5E-BF9E-884D-067F-6CA7708992D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5F6905-687C-3060-9D9F-A8CBB18275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60473B9-386E-4C82-ABA3-6D29B3BE5D8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E2AD081-298D-EAD9-D74B-6CB0FFF7E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40B5DE4-2587-AE1A-8BF9-EAA9B7817FC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F207F0E-EFB9-A9C3-ED40-DB8BA5C412EC}"/>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8" name="Platshållare för sidfot 7">
            <a:extLst>
              <a:ext uri="{FF2B5EF4-FFF2-40B4-BE49-F238E27FC236}">
                <a16:creationId xmlns:a16="http://schemas.microsoft.com/office/drawing/2014/main" id="{A23FCAC7-E3F3-179D-934B-FC028E15A82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8BEE72A-D98A-EA20-9A3D-9E66B7739DE9}"/>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168729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9C3915-7E34-55CA-4565-8A722FCADF9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7D3D74B-14E1-6068-DE46-2214536ED794}"/>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4" name="Platshållare för sidfot 3">
            <a:extLst>
              <a:ext uri="{FF2B5EF4-FFF2-40B4-BE49-F238E27FC236}">
                <a16:creationId xmlns:a16="http://schemas.microsoft.com/office/drawing/2014/main" id="{157FCB49-5ADF-0463-6404-6EE3AD85118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C89D6B-754C-FA54-000E-33BFD49D667B}"/>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217110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58DACDE-A1D8-9ED5-5D60-FE6BA273AFDE}"/>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3" name="Platshållare för sidfot 2">
            <a:extLst>
              <a:ext uri="{FF2B5EF4-FFF2-40B4-BE49-F238E27FC236}">
                <a16:creationId xmlns:a16="http://schemas.microsoft.com/office/drawing/2014/main" id="{398C4EE6-FA61-1878-25D6-FE221E88E54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EDA554E-E7F3-B7FF-AF1F-AEC994BCBACA}"/>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62386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0E54F8-F420-0B4F-C568-9451AE78033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D1A9E2B-DC84-3C86-0693-2294A050F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C92A755-0415-AA86-5752-C1AFE1548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AFA5C10-5E34-91FA-4D64-C991D40841F1}"/>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6" name="Platshållare för sidfot 5">
            <a:extLst>
              <a:ext uri="{FF2B5EF4-FFF2-40B4-BE49-F238E27FC236}">
                <a16:creationId xmlns:a16="http://schemas.microsoft.com/office/drawing/2014/main" id="{A8848997-8DAC-BB63-51C7-05B802D6FD7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59FD098-B037-6614-D25B-A7C521F2B1D7}"/>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137779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5E4850-B2F6-F0F2-729E-7FB6906BF81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953FB00-5173-8495-339F-8C3E4C1C81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164D5ED-43E0-7715-F592-D36A1E589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801C565-53B9-6ADB-1426-78AD9987F2A1}"/>
              </a:ext>
            </a:extLst>
          </p:cNvPr>
          <p:cNvSpPr>
            <a:spLocks noGrp="1"/>
          </p:cNvSpPr>
          <p:nvPr>
            <p:ph type="dt" sz="half" idx="10"/>
          </p:nvPr>
        </p:nvSpPr>
        <p:spPr/>
        <p:txBody>
          <a:bodyPr/>
          <a:lstStyle/>
          <a:p>
            <a:fld id="{C8E81D02-56CB-4FF2-B8C9-DFAD41BF3257}" type="datetimeFigureOut">
              <a:rPr lang="sv-SE" smtClean="0"/>
              <a:t>2024-05-14</a:t>
            </a:fld>
            <a:endParaRPr lang="sv-SE"/>
          </a:p>
        </p:txBody>
      </p:sp>
      <p:sp>
        <p:nvSpPr>
          <p:cNvPr id="6" name="Platshållare för sidfot 5">
            <a:extLst>
              <a:ext uri="{FF2B5EF4-FFF2-40B4-BE49-F238E27FC236}">
                <a16:creationId xmlns:a16="http://schemas.microsoft.com/office/drawing/2014/main" id="{8735A1BF-12F9-D2F6-955A-13F158F1B67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FC88408-43F6-50FF-013E-8BB4998E0EDC}"/>
              </a:ext>
            </a:extLst>
          </p:cNvPr>
          <p:cNvSpPr>
            <a:spLocks noGrp="1"/>
          </p:cNvSpPr>
          <p:nvPr>
            <p:ph type="sldNum" sz="quarter" idx="12"/>
          </p:nvPr>
        </p:nvSpPr>
        <p:spPr/>
        <p:txBody>
          <a:bodyPr/>
          <a:lstStyle/>
          <a:p>
            <a:fld id="{7D60C3CB-9843-4204-9480-427787212854}" type="slidenum">
              <a:rPr lang="sv-SE" smtClean="0"/>
              <a:t>‹#›</a:t>
            </a:fld>
            <a:endParaRPr lang="sv-SE"/>
          </a:p>
        </p:txBody>
      </p:sp>
    </p:spTree>
    <p:extLst>
      <p:ext uri="{BB962C8B-B14F-4D97-AF65-F5344CB8AC3E}">
        <p14:creationId xmlns:p14="http://schemas.microsoft.com/office/powerpoint/2010/main" val="210785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777AEAA-6C5E-DED5-A07A-51298994A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2B099B8-C030-DB06-86A5-E2D073D7B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806A0FE-C1EB-8821-9875-957383437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E81D02-56CB-4FF2-B8C9-DFAD41BF3257}" type="datetimeFigureOut">
              <a:rPr lang="sv-SE" smtClean="0"/>
              <a:t>2024-05-14</a:t>
            </a:fld>
            <a:endParaRPr lang="sv-SE"/>
          </a:p>
        </p:txBody>
      </p:sp>
      <p:sp>
        <p:nvSpPr>
          <p:cNvPr id="5" name="Platshållare för sidfot 4">
            <a:extLst>
              <a:ext uri="{FF2B5EF4-FFF2-40B4-BE49-F238E27FC236}">
                <a16:creationId xmlns:a16="http://schemas.microsoft.com/office/drawing/2014/main" id="{1FF5B510-30C8-5596-9C5A-DB46FA768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1E466083-2BD6-BCFD-7116-4190644DF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60C3CB-9843-4204-9480-427787212854}" type="slidenum">
              <a:rPr lang="sv-SE" smtClean="0"/>
              <a:t>‹#›</a:t>
            </a:fld>
            <a:endParaRPr lang="sv-SE"/>
          </a:p>
        </p:txBody>
      </p:sp>
    </p:spTree>
    <p:extLst>
      <p:ext uri="{BB962C8B-B14F-4D97-AF65-F5344CB8AC3E}">
        <p14:creationId xmlns:p14="http://schemas.microsoft.com/office/powerpoint/2010/main" val="303242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5BEF30-9F4C-6576-DEFB-28E52677713A}"/>
              </a:ext>
            </a:extLst>
          </p:cNvPr>
          <p:cNvSpPr>
            <a:spLocks noGrp="1"/>
          </p:cNvSpPr>
          <p:nvPr>
            <p:ph type="ctrTitle"/>
          </p:nvPr>
        </p:nvSpPr>
        <p:spPr/>
        <p:txBody>
          <a:bodyPr/>
          <a:lstStyle/>
          <a:p>
            <a:r>
              <a:rPr lang="sv-SE" dirty="0"/>
              <a:t>Smartare Kraftelektronikhandboken</a:t>
            </a:r>
          </a:p>
        </p:txBody>
      </p:sp>
      <p:sp>
        <p:nvSpPr>
          <p:cNvPr id="3" name="Underrubrik 2">
            <a:extLst>
              <a:ext uri="{FF2B5EF4-FFF2-40B4-BE49-F238E27FC236}">
                <a16:creationId xmlns:a16="http://schemas.microsoft.com/office/drawing/2014/main" id="{445FE963-51CC-9ECC-F6E5-C142E76EAA63}"/>
              </a:ext>
            </a:extLst>
          </p:cNvPr>
          <p:cNvSpPr>
            <a:spLocks noGrp="1"/>
          </p:cNvSpPr>
          <p:nvPr>
            <p:ph type="subTitle" idx="1"/>
          </p:nvPr>
        </p:nvSpPr>
        <p:spPr/>
        <p:txBody>
          <a:bodyPr/>
          <a:lstStyle/>
          <a:p>
            <a:r>
              <a:rPr lang="sv-SE" dirty="0"/>
              <a:t> </a:t>
            </a:r>
          </a:p>
        </p:txBody>
      </p:sp>
      <p:pic>
        <p:nvPicPr>
          <p:cNvPr id="5" name="Bildobjekt 4" descr="En bild som visar text, Teckensnitt, vit, design&#10;&#10;Automatiskt genererad beskrivning">
            <a:extLst>
              <a:ext uri="{FF2B5EF4-FFF2-40B4-BE49-F238E27FC236}">
                <a16:creationId xmlns:a16="http://schemas.microsoft.com/office/drawing/2014/main" id="{E6085429-C05A-69C1-75DB-B0045C036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255" y="5349875"/>
            <a:ext cx="2585266" cy="1453696"/>
          </a:xfrm>
          <a:prstGeom prst="rect">
            <a:avLst/>
          </a:prstGeom>
        </p:spPr>
      </p:pic>
    </p:spTree>
    <p:extLst>
      <p:ext uri="{BB962C8B-B14F-4D97-AF65-F5344CB8AC3E}">
        <p14:creationId xmlns:p14="http://schemas.microsoft.com/office/powerpoint/2010/main" val="353574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ubrik 4">
            <a:extLst>
              <a:ext uri="{FF2B5EF4-FFF2-40B4-BE49-F238E27FC236}">
                <a16:creationId xmlns:a16="http://schemas.microsoft.com/office/drawing/2014/main" id="{B1A6E697-1155-F00B-0B5A-52842F11EDB2}"/>
              </a:ext>
            </a:extLst>
          </p:cNvPr>
          <p:cNvSpPr>
            <a:spLocks noGrp="1"/>
          </p:cNvSpPr>
          <p:nvPr>
            <p:ph type="title"/>
          </p:nvPr>
        </p:nvSpPr>
        <p:spPr>
          <a:xfrm>
            <a:off x="640080" y="325369"/>
            <a:ext cx="4368602" cy="1956841"/>
          </a:xfrm>
        </p:spPr>
        <p:txBody>
          <a:bodyPr anchor="b">
            <a:normAutofit/>
          </a:bodyPr>
          <a:lstStyle/>
          <a:p>
            <a:r>
              <a:rPr lang="sv-SE" sz="5400" dirty="0"/>
              <a:t>Tidsplan</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tshållare för innehåll 5">
            <a:extLst>
              <a:ext uri="{FF2B5EF4-FFF2-40B4-BE49-F238E27FC236}">
                <a16:creationId xmlns:a16="http://schemas.microsoft.com/office/drawing/2014/main" id="{8236DCBA-C7D7-95AC-D55E-79D3703CF8B0}"/>
              </a:ext>
            </a:extLst>
          </p:cNvPr>
          <p:cNvSpPr>
            <a:spLocks noGrp="1"/>
          </p:cNvSpPr>
          <p:nvPr>
            <p:ph idx="1"/>
          </p:nvPr>
        </p:nvSpPr>
        <p:spPr>
          <a:xfrm>
            <a:off x="640080" y="2872899"/>
            <a:ext cx="4243589" cy="3320668"/>
          </a:xfrm>
        </p:spPr>
        <p:txBody>
          <a:bodyPr>
            <a:normAutofit/>
          </a:bodyPr>
          <a:lstStyle/>
          <a:p>
            <a:r>
              <a:rPr lang="sv-SE" sz="2200" dirty="0"/>
              <a:t>Status: Version 2 granskad. Uppdateringar pågår</a:t>
            </a:r>
          </a:p>
          <a:p>
            <a:r>
              <a:rPr lang="sv-SE" sz="2200" dirty="0"/>
              <a:t>Bilder &amp; layout</a:t>
            </a:r>
          </a:p>
          <a:p>
            <a:r>
              <a:rPr lang="sv-SE" sz="2200" dirty="0"/>
              <a:t>Planerad klar: prel. </a:t>
            </a:r>
            <a:r>
              <a:rPr lang="sv-SE" sz="2200" dirty="0" err="1"/>
              <a:t>Sept</a:t>
            </a:r>
            <a:r>
              <a:rPr lang="sv-SE" sz="2200" dirty="0"/>
              <a:t>/okt.</a:t>
            </a:r>
          </a:p>
          <a:p>
            <a:endParaRPr lang="sv-SE" sz="2200" dirty="0"/>
          </a:p>
        </p:txBody>
      </p:sp>
      <p:pic>
        <p:nvPicPr>
          <p:cNvPr id="18" name="Picture 7" descr="Kalender på bord">
            <a:extLst>
              <a:ext uri="{FF2B5EF4-FFF2-40B4-BE49-F238E27FC236}">
                <a16:creationId xmlns:a16="http://schemas.microsoft.com/office/drawing/2014/main" id="{38E75EAC-CD73-2B93-91B4-FFD750BB43B0}"/>
              </a:ext>
            </a:extLst>
          </p:cNvPr>
          <p:cNvPicPr>
            <a:picLocks noChangeAspect="1"/>
          </p:cNvPicPr>
          <p:nvPr/>
        </p:nvPicPr>
        <p:blipFill rotWithShape="1">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753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38EA61C-EC04-6D7C-1AF4-733BD5EBDF43}"/>
              </a:ext>
            </a:extLst>
          </p:cNvPr>
          <p:cNvPicPr>
            <a:picLocks noChangeAspect="1"/>
          </p:cNvPicPr>
          <p:nvPr/>
        </p:nvPicPr>
        <p:blipFill>
          <a:blip r:embed="rId3"/>
          <a:stretch>
            <a:fillRect/>
          </a:stretch>
        </p:blipFill>
        <p:spPr>
          <a:xfrm>
            <a:off x="-1" y="0"/>
            <a:ext cx="12192001" cy="6851498"/>
          </a:xfrm>
          <a:prstGeom prst="rect">
            <a:avLst/>
          </a:prstGeom>
        </p:spPr>
      </p:pic>
    </p:spTree>
    <p:extLst>
      <p:ext uri="{BB962C8B-B14F-4D97-AF65-F5344CB8AC3E}">
        <p14:creationId xmlns:p14="http://schemas.microsoft.com/office/powerpoint/2010/main" val="409071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D7A9F15-1E9A-B946-9294-79424ECA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50" y="489860"/>
            <a:ext cx="8851643" cy="981107"/>
          </a:xfrm>
          <a:prstGeom prst="rect">
            <a:avLst/>
          </a:prstGeom>
        </p:spPr>
      </p:pic>
      <p:pic>
        <p:nvPicPr>
          <p:cNvPr id="5" name="Bildobjekt 4">
            <a:extLst>
              <a:ext uri="{FF2B5EF4-FFF2-40B4-BE49-F238E27FC236}">
                <a16:creationId xmlns:a16="http://schemas.microsoft.com/office/drawing/2014/main" id="{62E1603B-82C5-BBD0-55DD-398686C47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515" y="1701855"/>
            <a:ext cx="8851643" cy="993438"/>
          </a:xfrm>
          <a:prstGeom prst="rect">
            <a:avLst/>
          </a:prstGeom>
        </p:spPr>
      </p:pic>
      <p:pic>
        <p:nvPicPr>
          <p:cNvPr id="7" name="Bildobjekt 6" descr="En bild som visar text, skärmbild, Teckensnitt, information&#10;&#10;Automatiskt genererad beskrivning">
            <a:extLst>
              <a:ext uri="{FF2B5EF4-FFF2-40B4-BE49-F238E27FC236}">
                <a16:creationId xmlns:a16="http://schemas.microsoft.com/office/drawing/2014/main" id="{10C99D93-6737-8A88-B0DA-A70737014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817" y="2888113"/>
            <a:ext cx="7995328" cy="1051219"/>
          </a:xfrm>
          <a:prstGeom prst="rect">
            <a:avLst/>
          </a:prstGeom>
        </p:spPr>
      </p:pic>
      <p:pic>
        <p:nvPicPr>
          <p:cNvPr id="9" name="Bildobjekt 8">
            <a:extLst>
              <a:ext uri="{FF2B5EF4-FFF2-40B4-BE49-F238E27FC236}">
                <a16:creationId xmlns:a16="http://schemas.microsoft.com/office/drawing/2014/main" id="{C8ADF558-7DF8-59CE-68E0-933B3F27C8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487" y="4162708"/>
            <a:ext cx="8045250" cy="934287"/>
          </a:xfrm>
          <a:prstGeom prst="rect">
            <a:avLst/>
          </a:prstGeom>
        </p:spPr>
      </p:pic>
      <p:pic>
        <p:nvPicPr>
          <p:cNvPr id="11" name="Bildobjekt 10">
            <a:extLst>
              <a:ext uri="{FF2B5EF4-FFF2-40B4-BE49-F238E27FC236}">
                <a16:creationId xmlns:a16="http://schemas.microsoft.com/office/drawing/2014/main" id="{5C5AD156-7A39-E083-71B5-23B47E698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4415" y="5406747"/>
            <a:ext cx="8024737" cy="873782"/>
          </a:xfrm>
          <a:prstGeom prst="rect">
            <a:avLst/>
          </a:prstGeom>
        </p:spPr>
      </p:pic>
    </p:spTree>
    <p:extLst>
      <p:ext uri="{BB962C8B-B14F-4D97-AF65-F5344CB8AC3E}">
        <p14:creationId xmlns:p14="http://schemas.microsoft.com/office/powerpoint/2010/main" val="338141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30B54D2-E350-DBD6-A7C4-EB9E626DD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53" y="424093"/>
            <a:ext cx="7534330" cy="847731"/>
          </a:xfrm>
          <a:prstGeom prst="rect">
            <a:avLst/>
          </a:prstGeom>
        </p:spPr>
      </p:pic>
      <p:pic>
        <p:nvPicPr>
          <p:cNvPr id="8" name="Bildobjekt 7">
            <a:extLst>
              <a:ext uri="{FF2B5EF4-FFF2-40B4-BE49-F238E27FC236}">
                <a16:creationId xmlns:a16="http://schemas.microsoft.com/office/drawing/2014/main" id="{9FE7E302-DC03-82F1-89CD-DC3D0457D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30" y="1619833"/>
            <a:ext cx="7677206" cy="828681"/>
          </a:xfrm>
          <a:prstGeom prst="rect">
            <a:avLst/>
          </a:prstGeom>
        </p:spPr>
      </p:pic>
      <p:pic>
        <p:nvPicPr>
          <p:cNvPr id="10" name="Bildobjekt 9">
            <a:extLst>
              <a:ext uri="{FF2B5EF4-FFF2-40B4-BE49-F238E27FC236}">
                <a16:creationId xmlns:a16="http://schemas.microsoft.com/office/drawing/2014/main" id="{04F66792-0BFA-771A-549C-A80F635FB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1394" y="2832679"/>
            <a:ext cx="7629581" cy="847731"/>
          </a:xfrm>
          <a:prstGeom prst="rect">
            <a:avLst/>
          </a:prstGeom>
        </p:spPr>
      </p:pic>
      <p:pic>
        <p:nvPicPr>
          <p:cNvPr id="12" name="Bildobjekt 11">
            <a:extLst>
              <a:ext uri="{FF2B5EF4-FFF2-40B4-BE49-F238E27FC236}">
                <a16:creationId xmlns:a16="http://schemas.microsoft.com/office/drawing/2014/main" id="{99FA648C-4221-B13C-DC2E-55ACE714A6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9519" y="3995399"/>
            <a:ext cx="7581955" cy="857256"/>
          </a:xfrm>
          <a:prstGeom prst="rect">
            <a:avLst/>
          </a:prstGeom>
        </p:spPr>
      </p:pic>
      <p:pic>
        <p:nvPicPr>
          <p:cNvPr id="14" name="Bildobjekt 13">
            <a:extLst>
              <a:ext uri="{FF2B5EF4-FFF2-40B4-BE49-F238E27FC236}">
                <a16:creationId xmlns:a16="http://schemas.microsoft.com/office/drawing/2014/main" id="{1B4C56F4-ACA0-9BB1-03A0-F53E74F1C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4504" y="5167645"/>
            <a:ext cx="7686731" cy="847731"/>
          </a:xfrm>
          <a:prstGeom prst="rect">
            <a:avLst/>
          </a:prstGeom>
        </p:spPr>
      </p:pic>
    </p:spTree>
    <p:extLst>
      <p:ext uri="{BB962C8B-B14F-4D97-AF65-F5344CB8AC3E}">
        <p14:creationId xmlns:p14="http://schemas.microsoft.com/office/powerpoint/2010/main" val="269791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C755868-C111-8046-4A5B-FE502971B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14" y="627568"/>
            <a:ext cx="6686599" cy="819156"/>
          </a:xfrm>
          <a:prstGeom prst="rect">
            <a:avLst/>
          </a:prstGeom>
        </p:spPr>
      </p:pic>
      <p:pic>
        <p:nvPicPr>
          <p:cNvPr id="5" name="Bildobjekt 4">
            <a:extLst>
              <a:ext uri="{FF2B5EF4-FFF2-40B4-BE49-F238E27FC236}">
                <a16:creationId xmlns:a16="http://schemas.microsoft.com/office/drawing/2014/main" id="{5A82D07C-E57B-A77E-8669-361354FCA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29" y="1684045"/>
            <a:ext cx="7820082" cy="895357"/>
          </a:xfrm>
          <a:prstGeom prst="rect">
            <a:avLst/>
          </a:prstGeom>
        </p:spPr>
      </p:pic>
      <p:pic>
        <p:nvPicPr>
          <p:cNvPr id="7" name="Bildobjekt 6">
            <a:extLst>
              <a:ext uri="{FF2B5EF4-FFF2-40B4-BE49-F238E27FC236}">
                <a16:creationId xmlns:a16="http://schemas.microsoft.com/office/drawing/2014/main" id="{5325C568-A28A-7A5B-AB38-4C55C685D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046" y="2816723"/>
            <a:ext cx="7705781" cy="847731"/>
          </a:xfrm>
          <a:prstGeom prst="rect">
            <a:avLst/>
          </a:prstGeom>
        </p:spPr>
      </p:pic>
      <p:pic>
        <p:nvPicPr>
          <p:cNvPr id="9" name="Bildobjekt 8">
            <a:extLst>
              <a:ext uri="{FF2B5EF4-FFF2-40B4-BE49-F238E27FC236}">
                <a16:creationId xmlns:a16="http://schemas.microsoft.com/office/drawing/2014/main" id="{DDB9AFBC-2CCE-DEB0-D75D-934243BF8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014" y="4464919"/>
            <a:ext cx="11410378" cy="1275106"/>
          </a:xfrm>
          <a:prstGeom prst="rect">
            <a:avLst/>
          </a:prstGeom>
        </p:spPr>
      </p:pic>
    </p:spTree>
    <p:extLst>
      <p:ext uri="{BB962C8B-B14F-4D97-AF65-F5344CB8AC3E}">
        <p14:creationId xmlns:p14="http://schemas.microsoft.com/office/powerpoint/2010/main" val="324524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110149A-ED2B-CF44-343F-3A7E22D427EA}"/>
              </a:ext>
            </a:extLst>
          </p:cNvPr>
          <p:cNvSpPr>
            <a:spLocks noGrp="1"/>
          </p:cNvSpPr>
          <p:nvPr>
            <p:ph type="ctrTitle"/>
          </p:nvPr>
        </p:nvSpPr>
        <p:spPr>
          <a:xfrm>
            <a:off x="1524000" y="1122363"/>
            <a:ext cx="9144000" cy="2387600"/>
          </a:xfrm>
        </p:spPr>
        <p:txBody>
          <a:bodyPr/>
          <a:lstStyle/>
          <a:p>
            <a:r>
              <a:rPr lang="sv-SE" dirty="0"/>
              <a:t>Vidar Wernöe</a:t>
            </a:r>
          </a:p>
        </p:txBody>
      </p:sp>
      <p:sp>
        <p:nvSpPr>
          <p:cNvPr id="5" name="Underrubrik 4">
            <a:extLst>
              <a:ext uri="{FF2B5EF4-FFF2-40B4-BE49-F238E27FC236}">
                <a16:creationId xmlns:a16="http://schemas.microsoft.com/office/drawing/2014/main" id="{704B0CF2-2F00-DFAE-CD63-385D97EA8709}"/>
              </a:ext>
            </a:extLst>
          </p:cNvPr>
          <p:cNvSpPr>
            <a:spLocks noGrp="1"/>
          </p:cNvSpPr>
          <p:nvPr>
            <p:ph type="subTitle" idx="1"/>
          </p:nvPr>
        </p:nvSpPr>
        <p:spPr>
          <a:xfrm>
            <a:off x="1524000" y="3602038"/>
            <a:ext cx="9144000" cy="1655762"/>
          </a:xfrm>
        </p:spPr>
        <p:txBody>
          <a:bodyPr/>
          <a:lstStyle/>
          <a:p>
            <a:r>
              <a:rPr lang="sv-SE" dirty="0"/>
              <a:t>W&amp;G Konsult AB</a:t>
            </a:r>
          </a:p>
        </p:txBody>
      </p:sp>
    </p:spTree>
    <p:extLst>
      <p:ext uri="{BB962C8B-B14F-4D97-AF65-F5344CB8AC3E}">
        <p14:creationId xmlns:p14="http://schemas.microsoft.com/office/powerpoint/2010/main" val="393181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DD67A5-6371-F633-6067-59EE893A365B}"/>
              </a:ext>
            </a:extLst>
          </p:cNvPr>
          <p:cNvSpPr>
            <a:spLocks noGrp="1"/>
          </p:cNvSpPr>
          <p:nvPr>
            <p:ph type="title"/>
          </p:nvPr>
        </p:nvSpPr>
        <p:spPr/>
        <p:txBody>
          <a:bodyPr/>
          <a:lstStyle/>
          <a:p>
            <a:r>
              <a:rPr lang="sv-SE" dirty="0"/>
              <a:t>Medverkande i handboken</a:t>
            </a:r>
          </a:p>
        </p:txBody>
      </p:sp>
      <p:sp>
        <p:nvSpPr>
          <p:cNvPr id="3" name="Platshållare för innehåll 2">
            <a:extLst>
              <a:ext uri="{FF2B5EF4-FFF2-40B4-BE49-F238E27FC236}">
                <a16:creationId xmlns:a16="http://schemas.microsoft.com/office/drawing/2014/main" id="{D2C63FDE-251A-88CA-B6F0-EADBB6CCF61F}"/>
              </a:ext>
            </a:extLst>
          </p:cNvPr>
          <p:cNvSpPr>
            <a:spLocks noGrp="1"/>
          </p:cNvSpPr>
          <p:nvPr>
            <p:ph sz="half" idx="1"/>
          </p:nvPr>
        </p:nvSpPr>
        <p:spPr/>
        <p:txBody>
          <a:bodyPr>
            <a:normAutofit/>
          </a:bodyPr>
          <a:lstStyle/>
          <a:p>
            <a:r>
              <a:rPr lang="sv-SE" dirty="0"/>
              <a:t>EK Power Solutions</a:t>
            </a:r>
          </a:p>
          <a:p>
            <a:r>
              <a:rPr lang="sv-SE" dirty="0" err="1"/>
              <a:t>ElektronikCentrum</a:t>
            </a:r>
            <a:endParaRPr lang="sv-SE" dirty="0"/>
          </a:p>
          <a:p>
            <a:r>
              <a:rPr lang="sv-SE" dirty="0" err="1"/>
              <a:t>EriPower</a:t>
            </a:r>
            <a:endParaRPr lang="sv-SE" dirty="0"/>
          </a:p>
          <a:p>
            <a:r>
              <a:rPr lang="sv-SE" dirty="0"/>
              <a:t>Force </a:t>
            </a:r>
            <a:r>
              <a:rPr lang="sv-SE" dirty="0" err="1"/>
              <a:t>Technology</a:t>
            </a:r>
            <a:endParaRPr lang="sv-SE" dirty="0"/>
          </a:p>
          <a:p>
            <a:r>
              <a:rPr lang="sv-SE" dirty="0"/>
              <a:t>Henrik Sennerö</a:t>
            </a:r>
          </a:p>
          <a:p>
            <a:r>
              <a:rPr lang="sv-SE" dirty="0"/>
              <a:t>KTH</a:t>
            </a:r>
          </a:p>
          <a:p>
            <a:r>
              <a:rPr lang="sv-SE" dirty="0" err="1"/>
              <a:t>Micropower</a:t>
            </a:r>
            <a:endParaRPr lang="sv-SE" dirty="0"/>
          </a:p>
          <a:p>
            <a:endParaRPr lang="sv-SE" dirty="0"/>
          </a:p>
        </p:txBody>
      </p:sp>
      <p:sp>
        <p:nvSpPr>
          <p:cNvPr id="4" name="Platshållare för innehåll 3">
            <a:extLst>
              <a:ext uri="{FF2B5EF4-FFF2-40B4-BE49-F238E27FC236}">
                <a16:creationId xmlns:a16="http://schemas.microsoft.com/office/drawing/2014/main" id="{CAB89AB5-FDB5-8551-11FA-DE1E9CAC9303}"/>
              </a:ext>
            </a:extLst>
          </p:cNvPr>
          <p:cNvSpPr>
            <a:spLocks noGrp="1"/>
          </p:cNvSpPr>
          <p:nvPr>
            <p:ph sz="half" idx="2"/>
          </p:nvPr>
        </p:nvSpPr>
        <p:spPr/>
        <p:txBody>
          <a:bodyPr>
            <a:normAutofit/>
          </a:bodyPr>
          <a:lstStyle/>
          <a:p>
            <a:r>
              <a:rPr lang="sv-SE" dirty="0"/>
              <a:t>OEM Electronics</a:t>
            </a:r>
          </a:p>
          <a:p>
            <a:r>
              <a:rPr lang="sv-SE" dirty="0"/>
              <a:t>Powerbox</a:t>
            </a:r>
          </a:p>
          <a:p>
            <a:r>
              <a:rPr lang="sv-SE" dirty="0"/>
              <a:t>Smartare Elektroniksystem</a:t>
            </a:r>
          </a:p>
          <a:p>
            <a:r>
              <a:rPr lang="sv-SE" dirty="0"/>
              <a:t>Transformator-Teknik</a:t>
            </a:r>
          </a:p>
          <a:p>
            <a:r>
              <a:rPr lang="sv-SE" dirty="0" err="1"/>
              <a:t>Westermo</a:t>
            </a:r>
            <a:endParaRPr lang="sv-SE" dirty="0"/>
          </a:p>
          <a:p>
            <a:r>
              <a:rPr lang="sv-SE" dirty="0"/>
              <a:t>XP Power</a:t>
            </a:r>
          </a:p>
          <a:p>
            <a:endParaRPr lang="sv-SE" dirty="0"/>
          </a:p>
        </p:txBody>
      </p:sp>
      <p:pic>
        <p:nvPicPr>
          <p:cNvPr id="5" name="Bildobjekt 4" descr="En bild som visar text, Teckensnitt, vit, design&#10;&#10;Automatiskt genererad beskrivning">
            <a:extLst>
              <a:ext uri="{FF2B5EF4-FFF2-40B4-BE49-F238E27FC236}">
                <a16:creationId xmlns:a16="http://schemas.microsoft.com/office/drawing/2014/main" id="{362DF2A2-F4E4-64BE-C301-3544CC920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255" y="5349875"/>
            <a:ext cx="2585266" cy="1453696"/>
          </a:xfrm>
          <a:prstGeom prst="rect">
            <a:avLst/>
          </a:prstGeom>
        </p:spPr>
      </p:pic>
    </p:spTree>
    <p:extLst>
      <p:ext uri="{BB962C8B-B14F-4D97-AF65-F5344CB8AC3E}">
        <p14:creationId xmlns:p14="http://schemas.microsoft.com/office/powerpoint/2010/main" val="73842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5BEF30-9F4C-6576-DEFB-28E52677713A}"/>
              </a:ext>
            </a:extLst>
          </p:cNvPr>
          <p:cNvSpPr>
            <a:spLocks noGrp="1"/>
          </p:cNvSpPr>
          <p:nvPr>
            <p:ph type="ctrTitle"/>
          </p:nvPr>
        </p:nvSpPr>
        <p:spPr/>
        <p:txBody>
          <a:bodyPr/>
          <a:lstStyle/>
          <a:p>
            <a:r>
              <a:rPr lang="sv-SE" dirty="0"/>
              <a:t>Smartare Kraftelektronikhandboken</a:t>
            </a:r>
          </a:p>
        </p:txBody>
      </p:sp>
      <p:sp>
        <p:nvSpPr>
          <p:cNvPr id="3" name="Underrubrik 2">
            <a:extLst>
              <a:ext uri="{FF2B5EF4-FFF2-40B4-BE49-F238E27FC236}">
                <a16:creationId xmlns:a16="http://schemas.microsoft.com/office/drawing/2014/main" id="{445FE963-51CC-9ECC-F6E5-C142E76EAA63}"/>
              </a:ext>
            </a:extLst>
          </p:cNvPr>
          <p:cNvSpPr>
            <a:spLocks noGrp="1"/>
          </p:cNvSpPr>
          <p:nvPr>
            <p:ph type="subTitle" idx="1"/>
          </p:nvPr>
        </p:nvSpPr>
        <p:spPr/>
        <p:txBody>
          <a:bodyPr/>
          <a:lstStyle/>
          <a:p>
            <a:r>
              <a:rPr lang="sv-SE" dirty="0"/>
              <a:t> </a:t>
            </a:r>
          </a:p>
        </p:txBody>
      </p:sp>
      <p:pic>
        <p:nvPicPr>
          <p:cNvPr id="5" name="Bildobjekt 4" descr="En bild som visar text, Teckensnitt, vit, design&#10;&#10;Automatiskt genererad beskrivning">
            <a:extLst>
              <a:ext uri="{FF2B5EF4-FFF2-40B4-BE49-F238E27FC236}">
                <a16:creationId xmlns:a16="http://schemas.microsoft.com/office/drawing/2014/main" id="{E6085429-C05A-69C1-75DB-B0045C036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255" y="5349875"/>
            <a:ext cx="2585266" cy="1453696"/>
          </a:xfrm>
          <a:prstGeom prst="rect">
            <a:avLst/>
          </a:prstGeom>
        </p:spPr>
      </p:pic>
      <p:pic>
        <p:nvPicPr>
          <p:cNvPr id="4" name="Bildobjekt 3">
            <a:extLst>
              <a:ext uri="{FF2B5EF4-FFF2-40B4-BE49-F238E27FC236}">
                <a16:creationId xmlns:a16="http://schemas.microsoft.com/office/drawing/2014/main" id="{0826E3F4-01E0-A38E-9EAE-72AC19CE57C2}"/>
              </a:ext>
            </a:extLst>
          </p:cNvPr>
          <p:cNvPicPr>
            <a:picLocks noChangeAspect="1"/>
          </p:cNvPicPr>
          <p:nvPr/>
        </p:nvPicPr>
        <p:blipFill>
          <a:blip r:embed="rId4"/>
          <a:stretch>
            <a:fillRect/>
          </a:stretch>
        </p:blipFill>
        <p:spPr>
          <a:xfrm>
            <a:off x="361182" y="422031"/>
            <a:ext cx="2248223" cy="2017782"/>
          </a:xfrm>
          <a:prstGeom prst="rect">
            <a:avLst/>
          </a:prstGeom>
        </p:spPr>
      </p:pic>
      <p:pic>
        <p:nvPicPr>
          <p:cNvPr id="6" name="Bildobjekt 5">
            <a:extLst>
              <a:ext uri="{FF2B5EF4-FFF2-40B4-BE49-F238E27FC236}">
                <a16:creationId xmlns:a16="http://schemas.microsoft.com/office/drawing/2014/main" id="{3A38C027-0439-E957-71B8-3B3A261C5B6B}"/>
              </a:ext>
            </a:extLst>
          </p:cNvPr>
          <p:cNvPicPr>
            <a:picLocks noChangeAspect="1"/>
          </p:cNvPicPr>
          <p:nvPr/>
        </p:nvPicPr>
        <p:blipFill>
          <a:blip r:embed="rId5"/>
          <a:stretch>
            <a:fillRect/>
          </a:stretch>
        </p:blipFill>
        <p:spPr>
          <a:xfrm>
            <a:off x="4742570" y="3868596"/>
            <a:ext cx="2706859" cy="2365453"/>
          </a:xfrm>
          <a:prstGeom prst="rect">
            <a:avLst/>
          </a:prstGeom>
        </p:spPr>
      </p:pic>
    </p:spTree>
    <p:extLst>
      <p:ext uri="{BB962C8B-B14F-4D97-AF65-F5344CB8AC3E}">
        <p14:creationId xmlns:p14="http://schemas.microsoft.com/office/powerpoint/2010/main" val="199209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6FEB3C-F299-1759-CE80-61D7E9D0ACF3}"/>
              </a:ext>
            </a:extLst>
          </p:cNvPr>
          <p:cNvSpPr>
            <a:spLocks noGrp="1"/>
          </p:cNvSpPr>
          <p:nvPr>
            <p:ph type="title"/>
          </p:nvPr>
        </p:nvSpPr>
        <p:spPr/>
        <p:txBody>
          <a:bodyPr/>
          <a:lstStyle/>
          <a:p>
            <a:r>
              <a:rPr lang="sv-SE" dirty="0"/>
              <a:t>Kraftelektronikhandboken</a:t>
            </a:r>
          </a:p>
        </p:txBody>
      </p:sp>
      <p:sp>
        <p:nvSpPr>
          <p:cNvPr id="3" name="Platshållare för innehåll 2">
            <a:extLst>
              <a:ext uri="{FF2B5EF4-FFF2-40B4-BE49-F238E27FC236}">
                <a16:creationId xmlns:a16="http://schemas.microsoft.com/office/drawing/2014/main" id="{A39A1E20-8A32-913C-DE3E-9C0085B8D3DA}"/>
              </a:ext>
            </a:extLst>
          </p:cNvPr>
          <p:cNvSpPr>
            <a:spLocks noGrp="1"/>
          </p:cNvSpPr>
          <p:nvPr>
            <p:ph idx="1"/>
          </p:nvPr>
        </p:nvSpPr>
        <p:spPr/>
        <p:txBody>
          <a:bodyPr/>
          <a:lstStyle/>
          <a:p>
            <a:r>
              <a:rPr lang="sv-SE" dirty="0"/>
              <a:t>Vad är kraftelektronik</a:t>
            </a:r>
          </a:p>
          <a:p>
            <a:r>
              <a:rPr lang="sv-SE" dirty="0"/>
              <a:t>Krav på energieffektivisering</a:t>
            </a:r>
          </a:p>
          <a:p>
            <a:r>
              <a:rPr lang="sv-SE" dirty="0"/>
              <a:t>Systemering</a:t>
            </a:r>
          </a:p>
          <a:p>
            <a:r>
              <a:rPr lang="sv-SE" dirty="0"/>
              <a:t>Konstruktionsval och teknologier</a:t>
            </a:r>
          </a:p>
          <a:p>
            <a:r>
              <a:rPr lang="sv-SE" dirty="0"/>
              <a:t>Termiska aspekter</a:t>
            </a:r>
          </a:p>
          <a:p>
            <a:r>
              <a:rPr lang="sv-SE" dirty="0"/>
              <a:t>Viktiga standarder</a:t>
            </a:r>
          </a:p>
          <a:p>
            <a:pPr marL="0" indent="0">
              <a:buNone/>
            </a:pPr>
            <a:endParaRPr lang="sv-SE" dirty="0"/>
          </a:p>
        </p:txBody>
      </p:sp>
      <p:pic>
        <p:nvPicPr>
          <p:cNvPr id="8" name="Bildobjekt 7">
            <a:extLst>
              <a:ext uri="{FF2B5EF4-FFF2-40B4-BE49-F238E27FC236}">
                <a16:creationId xmlns:a16="http://schemas.microsoft.com/office/drawing/2014/main" id="{BC1AA544-399B-2254-F55F-41AC82E96BF0}"/>
              </a:ext>
            </a:extLst>
          </p:cNvPr>
          <p:cNvPicPr>
            <a:picLocks noChangeAspect="1"/>
          </p:cNvPicPr>
          <p:nvPr/>
        </p:nvPicPr>
        <p:blipFill>
          <a:blip r:embed="rId3"/>
          <a:stretch>
            <a:fillRect/>
          </a:stretch>
        </p:blipFill>
        <p:spPr>
          <a:xfrm>
            <a:off x="9379386" y="4215520"/>
            <a:ext cx="1846595" cy="1846595"/>
          </a:xfrm>
          <a:prstGeom prst="rect">
            <a:avLst/>
          </a:prstGeom>
        </p:spPr>
      </p:pic>
      <p:sp>
        <p:nvSpPr>
          <p:cNvPr id="9" name="textruta 8">
            <a:extLst>
              <a:ext uri="{FF2B5EF4-FFF2-40B4-BE49-F238E27FC236}">
                <a16:creationId xmlns:a16="http://schemas.microsoft.com/office/drawing/2014/main" id="{4F72AD56-1614-D5A4-1B25-6F32337C2017}"/>
              </a:ext>
            </a:extLst>
          </p:cNvPr>
          <p:cNvSpPr txBox="1"/>
          <p:nvPr/>
        </p:nvSpPr>
        <p:spPr>
          <a:xfrm>
            <a:off x="9038362" y="5986965"/>
            <a:ext cx="2528641" cy="461665"/>
          </a:xfrm>
          <a:prstGeom prst="rect">
            <a:avLst/>
          </a:prstGeom>
          <a:noFill/>
        </p:spPr>
        <p:txBody>
          <a:bodyPr wrap="none" rtlCol="0">
            <a:spAutoFit/>
          </a:bodyPr>
          <a:lstStyle/>
          <a:p>
            <a:r>
              <a:rPr lang="sv-SE" sz="2400" b="1" dirty="0"/>
              <a:t>Konstruktörstips</a:t>
            </a:r>
          </a:p>
        </p:txBody>
      </p:sp>
    </p:spTree>
    <p:extLst>
      <p:ext uri="{BB962C8B-B14F-4D97-AF65-F5344CB8AC3E}">
        <p14:creationId xmlns:p14="http://schemas.microsoft.com/office/powerpoint/2010/main" val="208834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6FEB3C-F299-1759-CE80-61D7E9D0ACF3}"/>
              </a:ext>
            </a:extLst>
          </p:cNvPr>
          <p:cNvSpPr>
            <a:spLocks noGrp="1"/>
          </p:cNvSpPr>
          <p:nvPr>
            <p:ph type="title"/>
          </p:nvPr>
        </p:nvSpPr>
        <p:spPr/>
        <p:txBody>
          <a:bodyPr/>
          <a:lstStyle/>
          <a:p>
            <a:r>
              <a:rPr lang="sv-SE" dirty="0"/>
              <a:t>Kraftelektronikhandboken</a:t>
            </a:r>
          </a:p>
        </p:txBody>
      </p:sp>
      <p:sp>
        <p:nvSpPr>
          <p:cNvPr id="4" name="Platshållare för innehåll 3">
            <a:extLst>
              <a:ext uri="{FF2B5EF4-FFF2-40B4-BE49-F238E27FC236}">
                <a16:creationId xmlns:a16="http://schemas.microsoft.com/office/drawing/2014/main" id="{52ADCF29-0779-757E-743E-B4EFBA08AB76}"/>
              </a:ext>
            </a:extLst>
          </p:cNvPr>
          <p:cNvSpPr>
            <a:spLocks noGrp="1"/>
          </p:cNvSpPr>
          <p:nvPr>
            <p:ph idx="1"/>
          </p:nvPr>
        </p:nvSpPr>
        <p:spPr/>
        <p:txBody>
          <a:bodyPr/>
          <a:lstStyle/>
          <a:p>
            <a:r>
              <a:rPr lang="sv-SE" dirty="0"/>
              <a:t>Transformatorer och induktorer</a:t>
            </a:r>
          </a:p>
          <a:p>
            <a:r>
              <a:rPr lang="sv-SE" dirty="0"/>
              <a:t>Mönsterkortslayout</a:t>
            </a:r>
          </a:p>
          <a:p>
            <a:r>
              <a:rPr lang="sv-SE" dirty="0"/>
              <a:t>Labba elsäkert</a:t>
            </a:r>
          </a:p>
          <a:p>
            <a:r>
              <a:rPr lang="sv-SE" dirty="0"/>
              <a:t>Vanligt förekommande brister och tips för att undvika dessa</a:t>
            </a:r>
          </a:p>
          <a:p>
            <a:r>
              <a:rPr lang="sv-SE" dirty="0"/>
              <a:t>Mall för kraftelektronikspecifikation</a:t>
            </a:r>
          </a:p>
          <a:p>
            <a:r>
              <a:rPr lang="sv-SE" dirty="0"/>
              <a:t>Ord och uttryck</a:t>
            </a:r>
          </a:p>
        </p:txBody>
      </p:sp>
      <p:pic>
        <p:nvPicPr>
          <p:cNvPr id="8" name="Bildobjekt 7">
            <a:extLst>
              <a:ext uri="{FF2B5EF4-FFF2-40B4-BE49-F238E27FC236}">
                <a16:creationId xmlns:a16="http://schemas.microsoft.com/office/drawing/2014/main" id="{BC1AA544-399B-2254-F55F-41AC82E96BF0}"/>
              </a:ext>
            </a:extLst>
          </p:cNvPr>
          <p:cNvPicPr>
            <a:picLocks noChangeAspect="1"/>
          </p:cNvPicPr>
          <p:nvPr/>
        </p:nvPicPr>
        <p:blipFill>
          <a:blip r:embed="rId3"/>
          <a:stretch>
            <a:fillRect/>
          </a:stretch>
        </p:blipFill>
        <p:spPr>
          <a:xfrm>
            <a:off x="9315476" y="4125622"/>
            <a:ext cx="1846595" cy="1846595"/>
          </a:xfrm>
          <a:prstGeom prst="rect">
            <a:avLst/>
          </a:prstGeom>
        </p:spPr>
      </p:pic>
      <p:sp>
        <p:nvSpPr>
          <p:cNvPr id="9" name="textruta 8">
            <a:extLst>
              <a:ext uri="{FF2B5EF4-FFF2-40B4-BE49-F238E27FC236}">
                <a16:creationId xmlns:a16="http://schemas.microsoft.com/office/drawing/2014/main" id="{4F72AD56-1614-D5A4-1B25-6F32337C2017}"/>
              </a:ext>
            </a:extLst>
          </p:cNvPr>
          <p:cNvSpPr txBox="1"/>
          <p:nvPr/>
        </p:nvSpPr>
        <p:spPr>
          <a:xfrm>
            <a:off x="8974452" y="5972217"/>
            <a:ext cx="2528641" cy="461665"/>
          </a:xfrm>
          <a:prstGeom prst="rect">
            <a:avLst/>
          </a:prstGeom>
          <a:noFill/>
        </p:spPr>
        <p:txBody>
          <a:bodyPr wrap="none" rtlCol="0">
            <a:spAutoFit/>
          </a:bodyPr>
          <a:lstStyle/>
          <a:p>
            <a:r>
              <a:rPr lang="sv-SE" sz="2400" b="1" dirty="0"/>
              <a:t>Konstruktörstips</a:t>
            </a:r>
          </a:p>
        </p:txBody>
      </p:sp>
    </p:spTree>
    <p:extLst>
      <p:ext uri="{BB962C8B-B14F-4D97-AF65-F5344CB8AC3E}">
        <p14:creationId xmlns:p14="http://schemas.microsoft.com/office/powerpoint/2010/main" val="16680868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1236</TotalTime>
  <Words>651</Words>
  <Application>Microsoft Office PowerPoint</Application>
  <PresentationFormat>Bredbild</PresentationFormat>
  <Paragraphs>84</Paragraphs>
  <Slides>11</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Aptos</vt:lpstr>
      <vt:lpstr>Aptos Display</vt:lpstr>
      <vt:lpstr>Arial</vt:lpstr>
      <vt:lpstr>Office-tema</vt:lpstr>
      <vt:lpstr>Smartare Kraftelektronikhandboken</vt:lpstr>
      <vt:lpstr>PowerPoint-presentation</vt:lpstr>
      <vt:lpstr>PowerPoint-presentation</vt:lpstr>
      <vt:lpstr>PowerPoint-presentation</vt:lpstr>
      <vt:lpstr>Vidar Wernöe</vt:lpstr>
      <vt:lpstr>Medverkande i handboken</vt:lpstr>
      <vt:lpstr>Smartare Kraftelektronikhandboken</vt:lpstr>
      <vt:lpstr>Kraftelektronikhandboken</vt:lpstr>
      <vt:lpstr>Kraftelektronikhandboken</vt:lpstr>
      <vt:lpstr>Tidsplan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Smartare Kraftelektronikhandboken</dc:title>
  <dc:creator>Vidar Wernöe</dc:creator>
  <cp:lastModifiedBy>Vidar Wernöe</cp:lastModifiedBy>
  <cp:revision>1</cp:revision>
  <dcterms:created xsi:type="dcterms:W3CDTF">2024-05-13T16:13:22Z</dcterms:created>
  <dcterms:modified xsi:type="dcterms:W3CDTF">2024-05-14T13:58:43Z</dcterms:modified>
</cp:coreProperties>
</file>