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7594" r:id="rId5"/>
    <p:sldId id="7598" r:id="rId6"/>
    <p:sldId id="7603" r:id="rId7"/>
    <p:sldId id="7600" r:id="rId8"/>
    <p:sldId id="7602" r:id="rId9"/>
    <p:sldId id="7601" r:id="rId10"/>
  </p:sldIdLst>
  <p:sldSz cx="12192000" cy="6858000"/>
  <p:notesSz cx="6858000" cy="9144000"/>
  <p:custDataLst>
    <p:tags r:id="rId13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9A104C-B832-8914-3A90-7BB16E58498A}" name="Julius Rosenlund" initials="JR" userId="S::julius.rosenlund@tillvaxtverket.se::66cc2c21-b16b-4af0-a556-a74c627c87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29489-573A-417B-A654-31FDD7CE61FE}" v="141" dt="2024-05-15T07:47:05.283"/>
    <p1510:client id="{A5EA5000-4A25-42E9-B06D-9B8E67392D96}" v="575" dt="2024-05-15T07:45:01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örn Langbeck" userId="c2157ee5-d0c2-41e3-9d06-3e1228ad060f" providerId="ADAL" clId="{A5EA5000-4A25-42E9-B06D-9B8E67392D96}"/>
    <pc:docChg chg="undo custSel addSld modSld">
      <pc:chgData name="Björn Langbeck" userId="c2157ee5-d0c2-41e3-9d06-3e1228ad060f" providerId="ADAL" clId="{A5EA5000-4A25-42E9-B06D-9B8E67392D96}" dt="2024-05-15T07:45:01.736" v="1621" actId="14100"/>
      <pc:docMkLst>
        <pc:docMk/>
      </pc:docMkLst>
      <pc:sldChg chg="addSp modSp mod">
        <pc:chgData name="Björn Langbeck" userId="c2157ee5-d0c2-41e3-9d06-3e1228ad060f" providerId="ADAL" clId="{A5EA5000-4A25-42E9-B06D-9B8E67392D96}" dt="2024-05-02T13:03:58.317" v="1045" actId="20577"/>
        <pc:sldMkLst>
          <pc:docMk/>
          <pc:sldMk cId="1070804386" sldId="7594"/>
        </pc:sldMkLst>
        <pc:spChg chg="mod">
          <ac:chgData name="Björn Langbeck" userId="c2157ee5-d0c2-41e3-9d06-3e1228ad060f" providerId="ADAL" clId="{A5EA5000-4A25-42E9-B06D-9B8E67392D96}" dt="2024-05-02T13:01:27.746" v="979" actId="20577"/>
          <ac:spMkLst>
            <pc:docMk/>
            <pc:sldMk cId="1070804386" sldId="7594"/>
            <ac:spMk id="2" creationId="{5F024259-D4A8-AB44-05F1-6F19B11EEC4F}"/>
          </ac:spMkLst>
        </pc:spChg>
        <pc:spChg chg="mod">
          <ac:chgData name="Björn Langbeck" userId="c2157ee5-d0c2-41e3-9d06-3e1228ad060f" providerId="ADAL" clId="{A5EA5000-4A25-42E9-B06D-9B8E67392D96}" dt="2024-05-02T13:03:31.073" v="980"/>
          <ac:spMkLst>
            <pc:docMk/>
            <pc:sldMk cId="1070804386" sldId="7594"/>
            <ac:spMk id="3" creationId="{14FB3E22-C0EA-8C60-8C0C-BA39D966BB18}"/>
          </ac:spMkLst>
        </pc:spChg>
        <pc:spChg chg="mod">
          <ac:chgData name="Björn Langbeck" userId="c2157ee5-d0c2-41e3-9d06-3e1228ad060f" providerId="ADAL" clId="{A5EA5000-4A25-42E9-B06D-9B8E67392D96}" dt="2024-05-02T13:03:58.317" v="1045" actId="20577"/>
          <ac:spMkLst>
            <pc:docMk/>
            <pc:sldMk cId="1070804386" sldId="7594"/>
            <ac:spMk id="4" creationId="{F333F7A1-9124-016F-4668-E0F549C97619}"/>
          </ac:spMkLst>
        </pc:spChg>
        <pc:spChg chg="add mod">
          <ac:chgData name="Björn Langbeck" userId="c2157ee5-d0c2-41e3-9d06-3e1228ad060f" providerId="ADAL" clId="{A5EA5000-4A25-42E9-B06D-9B8E67392D96}" dt="2024-05-02T12:55:05.147" v="912"/>
          <ac:spMkLst>
            <pc:docMk/>
            <pc:sldMk cId="1070804386" sldId="7594"/>
            <ac:spMk id="6" creationId="{8214B410-EF2B-8D9B-130C-ED513F3A2F62}"/>
          </ac:spMkLst>
        </pc:spChg>
        <pc:picChg chg="add mod">
          <ac:chgData name="Björn Langbeck" userId="c2157ee5-d0c2-41e3-9d06-3e1228ad060f" providerId="ADAL" clId="{A5EA5000-4A25-42E9-B06D-9B8E67392D96}" dt="2024-05-02T12:55:05.147" v="912"/>
          <ac:picMkLst>
            <pc:docMk/>
            <pc:sldMk cId="1070804386" sldId="7594"/>
            <ac:picMk id="5" creationId="{50FB154A-958F-BD28-BB16-BD2B0566CA3E}"/>
          </ac:picMkLst>
        </pc:picChg>
      </pc:sldChg>
      <pc:sldChg chg="modSp mod">
        <pc:chgData name="Björn Langbeck" userId="c2157ee5-d0c2-41e3-9d06-3e1228ad060f" providerId="ADAL" clId="{A5EA5000-4A25-42E9-B06D-9B8E67392D96}" dt="2024-05-02T12:26:03.008" v="264" actId="20577"/>
        <pc:sldMkLst>
          <pc:docMk/>
          <pc:sldMk cId="3797156794" sldId="7598"/>
        </pc:sldMkLst>
        <pc:spChg chg="mod">
          <ac:chgData name="Björn Langbeck" userId="c2157ee5-d0c2-41e3-9d06-3e1228ad060f" providerId="ADAL" clId="{A5EA5000-4A25-42E9-B06D-9B8E67392D96}" dt="2024-05-02T12:18:18.957" v="92" actId="20577"/>
          <ac:spMkLst>
            <pc:docMk/>
            <pc:sldMk cId="3797156794" sldId="7598"/>
            <ac:spMk id="2" creationId="{A60953CB-CF56-D464-FC88-42A88FD77288}"/>
          </ac:spMkLst>
        </pc:spChg>
        <pc:spChg chg="mod">
          <ac:chgData name="Björn Langbeck" userId="c2157ee5-d0c2-41e3-9d06-3e1228ad060f" providerId="ADAL" clId="{A5EA5000-4A25-42E9-B06D-9B8E67392D96}" dt="2024-05-02T12:17:10.736" v="74" actId="20577"/>
          <ac:spMkLst>
            <pc:docMk/>
            <pc:sldMk cId="3797156794" sldId="7598"/>
            <ac:spMk id="3" creationId="{418C1B70-88FB-9913-8341-2B5E9FA2BCBB}"/>
          </ac:spMkLst>
        </pc:spChg>
        <pc:spChg chg="mod">
          <ac:chgData name="Björn Langbeck" userId="c2157ee5-d0c2-41e3-9d06-3e1228ad060f" providerId="ADAL" clId="{A5EA5000-4A25-42E9-B06D-9B8E67392D96}" dt="2024-05-02T12:26:03.008" v="264" actId="20577"/>
          <ac:spMkLst>
            <pc:docMk/>
            <pc:sldMk cId="3797156794" sldId="7598"/>
            <ac:spMk id="4" creationId="{8574852F-276F-1550-9F6C-E293C307CF27}"/>
          </ac:spMkLst>
        </pc:spChg>
      </pc:sldChg>
      <pc:sldChg chg="modSp mod">
        <pc:chgData name="Björn Langbeck" userId="c2157ee5-d0c2-41e3-9d06-3e1228ad060f" providerId="ADAL" clId="{A5EA5000-4A25-42E9-B06D-9B8E67392D96}" dt="2024-05-02T12:50:44.639" v="896" actId="20577"/>
        <pc:sldMkLst>
          <pc:docMk/>
          <pc:sldMk cId="1615170875" sldId="7600"/>
        </pc:sldMkLst>
        <pc:spChg chg="mod">
          <ac:chgData name="Björn Langbeck" userId="c2157ee5-d0c2-41e3-9d06-3e1228ad060f" providerId="ADAL" clId="{A5EA5000-4A25-42E9-B06D-9B8E67392D96}" dt="2024-05-02T12:27:43.184" v="315" actId="20577"/>
          <ac:spMkLst>
            <pc:docMk/>
            <pc:sldMk cId="1615170875" sldId="7600"/>
            <ac:spMk id="3" creationId="{418C1B70-88FB-9913-8341-2B5E9FA2BCBB}"/>
          </ac:spMkLst>
        </pc:spChg>
        <pc:spChg chg="mod">
          <ac:chgData name="Björn Langbeck" userId="c2157ee5-d0c2-41e3-9d06-3e1228ad060f" providerId="ADAL" clId="{A5EA5000-4A25-42E9-B06D-9B8E67392D96}" dt="2024-05-02T12:50:44.639" v="896" actId="20577"/>
          <ac:spMkLst>
            <pc:docMk/>
            <pc:sldMk cId="1615170875" sldId="7600"/>
            <ac:spMk id="4" creationId="{8574852F-276F-1550-9F6C-E293C307CF27}"/>
          </ac:spMkLst>
        </pc:spChg>
      </pc:sldChg>
      <pc:sldChg chg="addSp delSp modSp mod modAnim">
        <pc:chgData name="Björn Langbeck" userId="c2157ee5-d0c2-41e3-9d06-3e1228ad060f" providerId="ADAL" clId="{A5EA5000-4A25-42E9-B06D-9B8E67392D96}" dt="2024-05-02T12:45:45.959" v="820"/>
        <pc:sldMkLst>
          <pc:docMk/>
          <pc:sldMk cId="1149400903" sldId="7601"/>
        </pc:sldMkLst>
        <pc:spChg chg="ord">
          <ac:chgData name="Björn Langbeck" userId="c2157ee5-d0c2-41e3-9d06-3e1228ad060f" providerId="ADAL" clId="{A5EA5000-4A25-42E9-B06D-9B8E67392D96}" dt="2024-05-02T12:37:35.668" v="785" actId="166"/>
          <ac:spMkLst>
            <pc:docMk/>
            <pc:sldMk cId="1149400903" sldId="7601"/>
            <ac:spMk id="2" creationId="{CE69171D-825B-D87B-9886-D5EF1E2F1A83}"/>
          </ac:spMkLst>
        </pc:spChg>
        <pc:spChg chg="mod">
          <ac:chgData name="Björn Langbeck" userId="c2157ee5-d0c2-41e3-9d06-3e1228ad060f" providerId="ADAL" clId="{A5EA5000-4A25-42E9-B06D-9B8E67392D96}" dt="2024-05-02T12:37:48.813" v="787" actId="14100"/>
          <ac:spMkLst>
            <pc:docMk/>
            <pc:sldMk cId="1149400903" sldId="7601"/>
            <ac:spMk id="4" creationId="{44A1B686-07B2-42E4-A871-EDFCF6960AFF}"/>
          </ac:spMkLst>
        </pc:spChg>
        <pc:spChg chg="add mod">
          <ac:chgData name="Björn Langbeck" userId="c2157ee5-d0c2-41e3-9d06-3e1228ad060f" providerId="ADAL" clId="{A5EA5000-4A25-42E9-B06D-9B8E67392D96}" dt="2024-05-02T12:45:27.555" v="819" actId="164"/>
          <ac:spMkLst>
            <pc:docMk/>
            <pc:sldMk cId="1149400903" sldId="7601"/>
            <ac:spMk id="5" creationId="{C0386266-F6AD-969A-9048-F5808C86CC8E}"/>
          </ac:spMkLst>
        </pc:spChg>
        <pc:spChg chg="add mod">
          <ac:chgData name="Björn Langbeck" userId="c2157ee5-d0c2-41e3-9d06-3e1228ad060f" providerId="ADAL" clId="{A5EA5000-4A25-42E9-B06D-9B8E67392D96}" dt="2024-05-02T12:45:27.555" v="819" actId="164"/>
          <ac:spMkLst>
            <pc:docMk/>
            <pc:sldMk cId="1149400903" sldId="7601"/>
            <ac:spMk id="7" creationId="{827EF478-DB35-27E2-DE57-BD5EC70F3A03}"/>
          </ac:spMkLst>
        </pc:spChg>
        <pc:spChg chg="add mod">
          <ac:chgData name="Björn Langbeck" userId="c2157ee5-d0c2-41e3-9d06-3e1228ad060f" providerId="ADAL" clId="{A5EA5000-4A25-42E9-B06D-9B8E67392D96}" dt="2024-05-02T12:43:14.130" v="795"/>
          <ac:spMkLst>
            <pc:docMk/>
            <pc:sldMk cId="1149400903" sldId="7601"/>
            <ac:spMk id="11" creationId="{FF721393-AE0D-3748-55CE-0968D894BFBE}"/>
          </ac:spMkLst>
        </pc:spChg>
        <pc:spChg chg="add mod">
          <ac:chgData name="Björn Langbeck" userId="c2157ee5-d0c2-41e3-9d06-3e1228ad060f" providerId="ADAL" clId="{A5EA5000-4A25-42E9-B06D-9B8E67392D96}" dt="2024-05-02T12:45:27.555" v="819" actId="164"/>
          <ac:spMkLst>
            <pc:docMk/>
            <pc:sldMk cId="1149400903" sldId="7601"/>
            <ac:spMk id="12" creationId="{FE5EC5DC-5715-F165-0EAA-409F15B9DD4F}"/>
          </ac:spMkLst>
        </pc:spChg>
        <pc:spChg chg="add mod">
          <ac:chgData name="Björn Langbeck" userId="c2157ee5-d0c2-41e3-9d06-3e1228ad060f" providerId="ADAL" clId="{A5EA5000-4A25-42E9-B06D-9B8E67392D96}" dt="2024-05-02T12:45:27.555" v="819" actId="164"/>
          <ac:spMkLst>
            <pc:docMk/>
            <pc:sldMk cId="1149400903" sldId="7601"/>
            <ac:spMk id="13" creationId="{07FEEE51-0E3A-CA2C-DDAF-CDF2C51BE579}"/>
          </ac:spMkLst>
        </pc:spChg>
        <pc:spChg chg="del">
          <ac:chgData name="Björn Langbeck" userId="c2157ee5-d0c2-41e3-9d06-3e1228ad060f" providerId="ADAL" clId="{A5EA5000-4A25-42E9-B06D-9B8E67392D96}" dt="2024-05-02T12:44:50.542" v="816" actId="478"/>
          <ac:spMkLst>
            <pc:docMk/>
            <pc:sldMk cId="1149400903" sldId="7601"/>
            <ac:spMk id="14" creationId="{FD4CB67B-E1CA-0486-0A18-C2337907776E}"/>
          </ac:spMkLst>
        </pc:spChg>
        <pc:spChg chg="add mod">
          <ac:chgData name="Björn Langbeck" userId="c2157ee5-d0c2-41e3-9d06-3e1228ad060f" providerId="ADAL" clId="{A5EA5000-4A25-42E9-B06D-9B8E67392D96}" dt="2024-05-02T12:45:27.555" v="819" actId="164"/>
          <ac:spMkLst>
            <pc:docMk/>
            <pc:sldMk cId="1149400903" sldId="7601"/>
            <ac:spMk id="15" creationId="{5F97D5FA-D7C0-8456-9700-26DE330629E4}"/>
          </ac:spMkLst>
        </pc:spChg>
        <pc:grpChg chg="mod">
          <ac:chgData name="Björn Langbeck" userId="c2157ee5-d0c2-41e3-9d06-3e1228ad060f" providerId="ADAL" clId="{A5EA5000-4A25-42E9-B06D-9B8E67392D96}" dt="2024-05-02T12:37:43.917" v="786" actId="1076"/>
          <ac:grpSpMkLst>
            <pc:docMk/>
            <pc:sldMk cId="1149400903" sldId="7601"/>
            <ac:grpSpMk id="10" creationId="{FC980595-A70D-DC99-BF0D-4871AD1A5C18}"/>
          </ac:grpSpMkLst>
        </pc:grpChg>
        <pc:grpChg chg="add mod">
          <ac:chgData name="Björn Langbeck" userId="c2157ee5-d0c2-41e3-9d06-3e1228ad060f" providerId="ADAL" clId="{A5EA5000-4A25-42E9-B06D-9B8E67392D96}" dt="2024-05-02T12:45:27.555" v="819" actId="164"/>
          <ac:grpSpMkLst>
            <pc:docMk/>
            <pc:sldMk cId="1149400903" sldId="7601"/>
            <ac:grpSpMk id="16" creationId="{722FEFBD-0D11-AB31-61C0-444AAB6F5CC0}"/>
          </ac:grpSpMkLst>
        </pc:grpChg>
        <pc:picChg chg="mod">
          <ac:chgData name="Björn Langbeck" userId="c2157ee5-d0c2-41e3-9d06-3e1228ad060f" providerId="ADAL" clId="{A5EA5000-4A25-42E9-B06D-9B8E67392D96}" dt="2024-05-02T12:45:27.555" v="819" actId="164"/>
          <ac:picMkLst>
            <pc:docMk/>
            <pc:sldMk cId="1149400903" sldId="7601"/>
            <ac:picMk id="6" creationId="{E7C2C24D-82EA-01D9-D610-E631ED98AD20}"/>
          </ac:picMkLst>
        </pc:picChg>
      </pc:sldChg>
      <pc:sldChg chg="modSp new mod">
        <pc:chgData name="Björn Langbeck" userId="c2157ee5-d0c2-41e3-9d06-3e1228ad060f" providerId="ADAL" clId="{A5EA5000-4A25-42E9-B06D-9B8E67392D96}" dt="2024-05-15T07:23:02.879" v="1075" actId="1036"/>
        <pc:sldMkLst>
          <pc:docMk/>
          <pc:sldMk cId="814110901" sldId="7602"/>
        </pc:sldMkLst>
        <pc:spChg chg="mod">
          <ac:chgData name="Björn Langbeck" userId="c2157ee5-d0c2-41e3-9d06-3e1228ad060f" providerId="ADAL" clId="{A5EA5000-4A25-42E9-B06D-9B8E67392D96}" dt="2024-05-15T07:23:02.879" v="1075" actId="1036"/>
          <ac:spMkLst>
            <pc:docMk/>
            <pc:sldMk cId="814110901" sldId="7602"/>
            <ac:spMk id="2" creationId="{597E485E-ED80-BC54-D57B-519B1794CB92}"/>
          </ac:spMkLst>
        </pc:spChg>
        <pc:spChg chg="mod">
          <ac:chgData name="Björn Langbeck" userId="c2157ee5-d0c2-41e3-9d06-3e1228ad060f" providerId="ADAL" clId="{A5EA5000-4A25-42E9-B06D-9B8E67392D96}" dt="2024-05-15T07:23:02.879" v="1075" actId="1036"/>
          <ac:spMkLst>
            <pc:docMk/>
            <pc:sldMk cId="814110901" sldId="7602"/>
            <ac:spMk id="3" creationId="{0F621729-8A98-B7BC-FD29-E04AE6BBFFF2}"/>
          </ac:spMkLst>
        </pc:spChg>
        <pc:spChg chg="mod">
          <ac:chgData name="Björn Langbeck" userId="c2157ee5-d0c2-41e3-9d06-3e1228ad060f" providerId="ADAL" clId="{A5EA5000-4A25-42E9-B06D-9B8E67392D96}" dt="2024-05-15T07:23:02.879" v="1075" actId="1036"/>
          <ac:spMkLst>
            <pc:docMk/>
            <pc:sldMk cId="814110901" sldId="7602"/>
            <ac:spMk id="4" creationId="{01E00CBB-0371-4A64-5E8C-E76F46209E16}"/>
          </ac:spMkLst>
        </pc:spChg>
      </pc:sldChg>
      <pc:sldChg chg="addSp delSp modSp new mod">
        <pc:chgData name="Björn Langbeck" userId="c2157ee5-d0c2-41e3-9d06-3e1228ad060f" providerId="ADAL" clId="{A5EA5000-4A25-42E9-B06D-9B8E67392D96}" dt="2024-05-15T07:45:01.736" v="1621" actId="14100"/>
        <pc:sldMkLst>
          <pc:docMk/>
          <pc:sldMk cId="2331158094" sldId="7603"/>
        </pc:sldMkLst>
        <pc:spChg chg="mod">
          <ac:chgData name="Björn Langbeck" userId="c2157ee5-d0c2-41e3-9d06-3e1228ad060f" providerId="ADAL" clId="{A5EA5000-4A25-42E9-B06D-9B8E67392D96}" dt="2024-05-15T07:45:01.736" v="1621" actId="14100"/>
          <ac:spMkLst>
            <pc:docMk/>
            <pc:sldMk cId="2331158094" sldId="7603"/>
            <ac:spMk id="2" creationId="{FA031481-E1A6-BC3A-1746-2BC7C33153A8}"/>
          </ac:spMkLst>
        </pc:spChg>
        <pc:spChg chg="del">
          <ac:chgData name="Björn Langbeck" userId="c2157ee5-d0c2-41e3-9d06-3e1228ad060f" providerId="ADAL" clId="{A5EA5000-4A25-42E9-B06D-9B8E67392D96}" dt="2024-05-15T07:37:14.601" v="1166" actId="478"/>
          <ac:spMkLst>
            <pc:docMk/>
            <pc:sldMk cId="2331158094" sldId="7603"/>
            <ac:spMk id="3" creationId="{7F2DB96C-8523-D196-DA64-3162F795AF7B}"/>
          </ac:spMkLst>
        </pc:spChg>
        <pc:spChg chg="mod">
          <ac:chgData name="Björn Langbeck" userId="c2157ee5-d0c2-41e3-9d06-3e1228ad060f" providerId="ADAL" clId="{A5EA5000-4A25-42E9-B06D-9B8E67392D96}" dt="2024-05-15T07:42:36.089" v="1598" actId="790"/>
          <ac:spMkLst>
            <pc:docMk/>
            <pc:sldMk cId="2331158094" sldId="7603"/>
            <ac:spMk id="4" creationId="{E3EA1D0F-A2BE-419A-7369-163D8EE74CFF}"/>
          </ac:spMkLst>
        </pc:spChg>
        <pc:picChg chg="mod">
          <ac:chgData name="Björn Langbeck" userId="c2157ee5-d0c2-41e3-9d06-3e1228ad060f" providerId="ADAL" clId="{A5EA5000-4A25-42E9-B06D-9B8E67392D96}" dt="2024-05-15T07:35:50.312" v="1153" actId="1076"/>
          <ac:picMkLst>
            <pc:docMk/>
            <pc:sldMk cId="2331158094" sldId="7603"/>
            <ac:picMk id="6" creationId="{72C3575D-C627-0659-4588-90044780088F}"/>
          </ac:picMkLst>
        </pc:picChg>
        <pc:picChg chg="add mod modCrop">
          <ac:chgData name="Björn Langbeck" userId="c2157ee5-d0c2-41e3-9d06-3e1228ad060f" providerId="ADAL" clId="{A5EA5000-4A25-42E9-B06D-9B8E67392D96}" dt="2024-05-15T07:37:17.150" v="1167" actId="1076"/>
          <ac:picMkLst>
            <pc:docMk/>
            <pc:sldMk cId="2331158094" sldId="7603"/>
            <ac:picMk id="7" creationId="{BF836ACB-4BA2-9FF2-E275-093C0EBD8FF6}"/>
          </ac:picMkLst>
        </pc:picChg>
      </pc:sldChg>
    </pc:docChg>
  </pc:docChgLst>
  <pc:docChgLst>
    <pc:chgData name="Julius Rosenlund" userId="66cc2c21-b16b-4af0-a556-a74c627c8765" providerId="ADAL" clId="{21829489-573A-417B-A654-31FDD7CE61FE}"/>
    <pc:docChg chg="custSel modSld">
      <pc:chgData name="Julius Rosenlund" userId="66cc2c21-b16b-4af0-a556-a74c627c8765" providerId="ADAL" clId="{21829489-573A-417B-A654-31FDD7CE61FE}" dt="2024-05-15T07:47:05.283" v="301" actId="20577"/>
      <pc:docMkLst>
        <pc:docMk/>
      </pc:docMkLst>
      <pc:sldChg chg="modSp mod">
        <pc:chgData name="Julius Rosenlund" userId="66cc2c21-b16b-4af0-a556-a74c627c8765" providerId="ADAL" clId="{21829489-573A-417B-A654-31FDD7CE61FE}" dt="2024-05-02T12:59:30.350" v="159" actId="20577"/>
        <pc:sldMkLst>
          <pc:docMk/>
          <pc:sldMk cId="1070804386" sldId="7594"/>
        </pc:sldMkLst>
        <pc:spChg chg="mod">
          <ac:chgData name="Julius Rosenlund" userId="66cc2c21-b16b-4af0-a556-a74c627c8765" providerId="ADAL" clId="{21829489-573A-417B-A654-31FDD7CE61FE}" dt="2024-05-02T12:59:30.350" v="159" actId="20577"/>
          <ac:spMkLst>
            <pc:docMk/>
            <pc:sldMk cId="1070804386" sldId="7594"/>
            <ac:spMk id="2" creationId="{5F024259-D4A8-AB44-05F1-6F19B11EEC4F}"/>
          </ac:spMkLst>
        </pc:spChg>
        <pc:spChg chg="mod">
          <ac:chgData name="Julius Rosenlund" userId="66cc2c21-b16b-4af0-a556-a74c627c8765" providerId="ADAL" clId="{21829489-573A-417B-A654-31FDD7CE61FE}" dt="2024-05-02T12:58:49.333" v="140" actId="20577"/>
          <ac:spMkLst>
            <pc:docMk/>
            <pc:sldMk cId="1070804386" sldId="7594"/>
            <ac:spMk id="3" creationId="{14FB3E22-C0EA-8C60-8C0C-BA39D966BB18}"/>
          </ac:spMkLst>
        </pc:spChg>
      </pc:sldChg>
      <pc:sldChg chg="addSp delSp modSp mod">
        <pc:chgData name="Julius Rosenlund" userId="66cc2c21-b16b-4af0-a556-a74c627c8765" providerId="ADAL" clId="{21829489-573A-417B-A654-31FDD7CE61FE}" dt="2024-05-02T12:49:45.505" v="41" actId="1076"/>
        <pc:sldMkLst>
          <pc:docMk/>
          <pc:sldMk cId="3797156794" sldId="7598"/>
        </pc:sldMkLst>
        <pc:picChg chg="add del mod">
          <ac:chgData name="Julius Rosenlund" userId="66cc2c21-b16b-4af0-a556-a74c627c8765" providerId="ADAL" clId="{21829489-573A-417B-A654-31FDD7CE61FE}" dt="2024-05-02T12:49:32.979" v="38" actId="478"/>
          <ac:picMkLst>
            <pc:docMk/>
            <pc:sldMk cId="3797156794" sldId="7598"/>
            <ac:picMk id="6" creationId="{817E405A-4702-E923-EF04-6631991065A4}"/>
          </ac:picMkLst>
        </pc:picChg>
        <pc:picChg chg="add mod">
          <ac:chgData name="Julius Rosenlund" userId="66cc2c21-b16b-4af0-a556-a74c627c8765" providerId="ADAL" clId="{21829489-573A-417B-A654-31FDD7CE61FE}" dt="2024-05-02T12:49:45.505" v="41" actId="1076"/>
          <ac:picMkLst>
            <pc:docMk/>
            <pc:sldMk cId="3797156794" sldId="7598"/>
            <ac:picMk id="8" creationId="{EE3324CE-E35B-5E71-5D4F-DA3152735E6B}"/>
          </ac:picMkLst>
        </pc:picChg>
      </pc:sldChg>
      <pc:sldChg chg="modSp mod">
        <pc:chgData name="Julius Rosenlund" userId="66cc2c21-b16b-4af0-a556-a74c627c8765" providerId="ADAL" clId="{21829489-573A-417B-A654-31FDD7CE61FE}" dt="2024-05-02T13:04:53.443" v="160" actId="20577"/>
        <pc:sldMkLst>
          <pc:docMk/>
          <pc:sldMk cId="1615170875" sldId="7600"/>
        </pc:sldMkLst>
        <pc:spChg chg="mod">
          <ac:chgData name="Julius Rosenlund" userId="66cc2c21-b16b-4af0-a556-a74c627c8765" providerId="ADAL" clId="{21829489-573A-417B-A654-31FDD7CE61FE}" dt="2024-05-02T13:04:53.443" v="160" actId="20577"/>
          <ac:spMkLst>
            <pc:docMk/>
            <pc:sldMk cId="1615170875" sldId="7600"/>
            <ac:spMk id="4" creationId="{8574852F-276F-1550-9F6C-E293C307CF27}"/>
          </ac:spMkLst>
        </pc:spChg>
      </pc:sldChg>
      <pc:sldChg chg="addSp delSp modSp mod">
        <pc:chgData name="Julius Rosenlund" userId="66cc2c21-b16b-4af0-a556-a74c627c8765" providerId="ADAL" clId="{21829489-573A-417B-A654-31FDD7CE61FE}" dt="2024-05-02T12:46:20.127" v="30" actId="167"/>
        <pc:sldMkLst>
          <pc:docMk/>
          <pc:sldMk cId="1149400903" sldId="7601"/>
        </pc:sldMkLst>
        <pc:spChg chg="del mod">
          <ac:chgData name="Julius Rosenlund" userId="66cc2c21-b16b-4af0-a556-a74c627c8765" providerId="ADAL" clId="{21829489-573A-417B-A654-31FDD7CE61FE}" dt="2024-05-02T12:43:54.152" v="24" actId="478"/>
          <ac:spMkLst>
            <pc:docMk/>
            <pc:sldMk cId="1149400903" sldId="7601"/>
            <ac:spMk id="11" creationId="{FF721393-AE0D-3748-55CE-0968D894BFBE}"/>
          </ac:spMkLst>
        </pc:spChg>
        <pc:spChg chg="mod">
          <ac:chgData name="Julius Rosenlund" userId="66cc2c21-b16b-4af0-a556-a74c627c8765" providerId="ADAL" clId="{21829489-573A-417B-A654-31FDD7CE61FE}" dt="2024-05-02T12:43:46.625" v="21" actId="1076"/>
          <ac:spMkLst>
            <pc:docMk/>
            <pc:sldMk cId="1149400903" sldId="7601"/>
            <ac:spMk id="13" creationId="{07FEEE51-0E3A-CA2C-DDAF-CDF2C51BE579}"/>
          </ac:spMkLst>
        </pc:spChg>
        <pc:spChg chg="add mod">
          <ac:chgData name="Julius Rosenlund" userId="66cc2c21-b16b-4af0-a556-a74c627c8765" providerId="ADAL" clId="{21829489-573A-417B-A654-31FDD7CE61FE}" dt="2024-05-02T12:44:35.205" v="28" actId="1076"/>
          <ac:spMkLst>
            <pc:docMk/>
            <pc:sldMk cId="1149400903" sldId="7601"/>
            <ac:spMk id="14" creationId="{FD4CB67B-E1CA-0486-0A18-C2337907776E}"/>
          </ac:spMkLst>
        </pc:spChg>
        <pc:grpChg chg="ord">
          <ac:chgData name="Julius Rosenlund" userId="66cc2c21-b16b-4af0-a556-a74c627c8765" providerId="ADAL" clId="{21829489-573A-417B-A654-31FDD7CE61FE}" dt="2024-05-02T12:46:20.127" v="30" actId="167"/>
          <ac:grpSpMkLst>
            <pc:docMk/>
            <pc:sldMk cId="1149400903" sldId="7601"/>
            <ac:grpSpMk id="10" creationId="{FC980595-A70D-DC99-BF0D-4871AD1A5C18}"/>
          </ac:grpSpMkLst>
        </pc:grpChg>
        <pc:grpChg chg="ord">
          <ac:chgData name="Julius Rosenlund" userId="66cc2c21-b16b-4af0-a556-a74c627c8765" providerId="ADAL" clId="{21829489-573A-417B-A654-31FDD7CE61FE}" dt="2024-05-02T12:46:00.659" v="29" actId="167"/>
          <ac:grpSpMkLst>
            <pc:docMk/>
            <pc:sldMk cId="1149400903" sldId="7601"/>
            <ac:grpSpMk id="16" creationId="{722FEFBD-0D11-AB31-61C0-444AAB6F5CC0}"/>
          </ac:grpSpMkLst>
        </pc:grpChg>
        <pc:picChg chg="add mod ord">
          <ac:chgData name="Julius Rosenlund" userId="66cc2c21-b16b-4af0-a556-a74c627c8765" providerId="ADAL" clId="{21829489-573A-417B-A654-31FDD7CE61FE}" dt="2024-05-02T12:40:56.941" v="18" actId="1076"/>
          <ac:picMkLst>
            <pc:docMk/>
            <pc:sldMk cId="1149400903" sldId="7601"/>
            <ac:picMk id="6" creationId="{E7C2C24D-82EA-01D9-D610-E631ED98AD20}"/>
          </ac:picMkLst>
        </pc:picChg>
      </pc:sldChg>
      <pc:sldChg chg="addSp delSp modSp mod">
        <pc:chgData name="Julius Rosenlund" userId="66cc2c21-b16b-4af0-a556-a74c627c8765" providerId="ADAL" clId="{21829489-573A-417B-A654-31FDD7CE61FE}" dt="2024-05-15T07:47:05.283" v="301" actId="20577"/>
        <pc:sldMkLst>
          <pc:docMk/>
          <pc:sldMk cId="2331158094" sldId="7603"/>
        </pc:sldMkLst>
        <pc:spChg chg="mod">
          <ac:chgData name="Julius Rosenlund" userId="66cc2c21-b16b-4af0-a556-a74c627c8765" providerId="ADAL" clId="{21829489-573A-417B-A654-31FDD7CE61FE}" dt="2024-05-15T07:46:01.675" v="261" actId="20577"/>
          <ac:spMkLst>
            <pc:docMk/>
            <pc:sldMk cId="2331158094" sldId="7603"/>
            <ac:spMk id="2" creationId="{FA031481-E1A6-BC3A-1746-2BC7C33153A8}"/>
          </ac:spMkLst>
        </pc:spChg>
        <pc:spChg chg="mod">
          <ac:chgData name="Julius Rosenlund" userId="66cc2c21-b16b-4af0-a556-a74c627c8765" providerId="ADAL" clId="{21829489-573A-417B-A654-31FDD7CE61FE}" dt="2024-05-15T07:47:05.283" v="301" actId="20577"/>
          <ac:spMkLst>
            <pc:docMk/>
            <pc:sldMk cId="2331158094" sldId="7603"/>
            <ac:spMk id="4" creationId="{E3EA1D0F-A2BE-419A-7369-163D8EE74CFF}"/>
          </ac:spMkLst>
        </pc:spChg>
        <pc:picChg chg="add del mod">
          <ac:chgData name="Julius Rosenlund" userId="66cc2c21-b16b-4af0-a556-a74c627c8765" providerId="ADAL" clId="{21829489-573A-417B-A654-31FDD7CE61FE}" dt="2024-05-15T07:36:39.899" v="165" actId="478"/>
          <ac:picMkLst>
            <pc:docMk/>
            <pc:sldMk cId="2331158094" sldId="7603"/>
            <ac:picMk id="6" creationId="{72C3575D-C627-0659-4588-90044780088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FE87C-9286-4358-A767-8287F481D41C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EDBA-DADF-4A8A-9FFB-7A9E771379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50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17D04-B108-4221-A463-C0F8628F711B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F8FF-6287-4171-B2FE-8A6312E6F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34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83153" y="4858742"/>
            <a:ext cx="8558609" cy="869262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4355" y="5766875"/>
            <a:ext cx="7917406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44377" y="6261400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15" name="Rätvinklig triangel 14"/>
          <p:cNvSpPr/>
          <p:nvPr userDrawn="1"/>
        </p:nvSpPr>
        <p:spPr>
          <a:xfrm rot="5400000">
            <a:off x="23978" y="-18666"/>
            <a:ext cx="4361188" cy="4398523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 userDrawn="1"/>
        </p:nvSpPr>
        <p:spPr>
          <a:xfrm>
            <a:off x="0" y="-3071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>
                <a:solidFill>
                  <a:srgbClr val="FF0000"/>
                </a:solidFill>
              </a:rPr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740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tor och 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6243139" y="84084"/>
            <a:ext cx="5040000" cy="1040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3140" y="1176500"/>
            <a:ext cx="5040000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6243140" y="1776539"/>
            <a:ext cx="5040000" cy="4113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EB4E-1F85-4743-ACC5-DCD46BFD3510}" type="datetime1">
              <a:rPr lang="sv-SE" smtClean="0"/>
              <a:t>2024-05-15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99126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  <p:sp>
        <p:nvSpPr>
          <p:cNvPr id="8" name="Platshållare för text 4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5" y="-1"/>
            <a:ext cx="4363687" cy="33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00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mindre triangel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4499741" y="84084"/>
            <a:ext cx="6284747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99742" y="1176500"/>
            <a:ext cx="628474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499742" y="1776539"/>
            <a:ext cx="6284912" cy="4121149"/>
          </a:xfrm>
        </p:spPr>
        <p:txBody>
          <a:bodyPr/>
          <a:lstStyle>
            <a:lvl1pPr>
              <a:defRPr baseline="0"/>
            </a:lvl1pPr>
            <a:lvl2pPr marL="273050" indent="-188913">
              <a:defRPr/>
            </a:lvl2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8C7-E9F3-43BF-AE2F-AE8E8AD197E7}" type="datetime1">
              <a:rPr lang="sv-SE" smtClean="0"/>
              <a:t>2024-05-15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84239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-1"/>
            <a:ext cx="3984239" cy="304065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29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tor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8008737" y="84084"/>
            <a:ext cx="3272038" cy="1040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8008736" y="1176500"/>
            <a:ext cx="3248253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8008736" y="1773238"/>
            <a:ext cx="3248025" cy="4113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FC5C-FE90-4021-B462-B94560601B2E}" type="datetime1">
              <a:rPr lang="sv-SE" smtClean="0"/>
              <a:t>2024-05-15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3706" y="4216"/>
            <a:ext cx="7714593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67729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 m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4508937" y="84084"/>
            <a:ext cx="6771836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8936" y="1176500"/>
            <a:ext cx="677183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08937" y="1776538"/>
            <a:ext cx="3272400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7" hasCustomPrompt="1"/>
          </p:nvPr>
        </p:nvSpPr>
        <p:spPr>
          <a:xfrm>
            <a:off x="8008880" y="1776538"/>
            <a:ext cx="3271895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D8F-DEB4-4626-856E-6DB9E890EDE5}" type="datetime1">
              <a:rPr lang="sv-SE" smtClean="0"/>
              <a:t>2024-05-15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235669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228142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6" hasCustomPrompt="1"/>
          </p:nvPr>
        </p:nvSpPr>
        <p:spPr>
          <a:xfrm>
            <a:off x="981529" y="1776539"/>
            <a:ext cx="4932000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7" hasCustomPrompt="1"/>
          </p:nvPr>
        </p:nvSpPr>
        <p:spPr>
          <a:xfrm>
            <a:off x="6243145" y="1776539"/>
            <a:ext cx="4932000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C413-27BF-4BA0-AD77-010F3C6804F1}" type="datetime1">
              <a:rPr lang="sv-SE" smtClean="0"/>
              <a:t>2024-05-15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65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blå">
    <p:bg>
      <p:bgPr>
        <a:solidFill>
          <a:srgbClr val="EA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5360-9DA9-4B1A-9A2F-033F39D912AC}" type="datetime1">
              <a:rPr lang="sv-SE" smtClean="0"/>
              <a:t>2024-05-15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1257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00" cy="3060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11805" y="2044254"/>
            <a:ext cx="8367312" cy="3842195"/>
          </a:xfrm>
        </p:spPr>
        <p:txBody>
          <a:bodyPr anchor="t" anchorCtr="0"/>
          <a:lstStyle>
            <a:lvl1pPr>
              <a:lnSpc>
                <a:spcPct val="8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Skriv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6263-771B-48E1-8E31-D904F0580158}" type="datetime1">
              <a:rPr lang="sv-SE" smtClean="0"/>
              <a:t>2024-05-15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861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11805" y="2044254"/>
            <a:ext cx="8367312" cy="3842195"/>
          </a:xfrm>
        </p:spPr>
        <p:txBody>
          <a:bodyPr anchor="t" anchorCtr="0"/>
          <a:lstStyle>
            <a:lvl1pPr>
              <a:lnSpc>
                <a:spcPct val="8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Skriv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030-9BB5-4FE2-A611-19193A34FBF1}" type="datetime1">
              <a:rPr lang="sv-SE" smtClean="0"/>
              <a:t>2024-05-15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Likbent triangel 6"/>
          <p:cNvSpPr/>
          <p:nvPr userDrawn="1"/>
        </p:nvSpPr>
        <p:spPr>
          <a:xfrm>
            <a:off x="640306" y="5482623"/>
            <a:ext cx="2757487" cy="138588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Likbent triangel 7"/>
          <p:cNvSpPr/>
          <p:nvPr userDrawn="1"/>
        </p:nvSpPr>
        <p:spPr>
          <a:xfrm flipV="1">
            <a:off x="8256949" y="0"/>
            <a:ext cx="2757487" cy="138588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778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A040-5A81-4206-B434-22070B675753}" type="datetime1">
              <a:rPr lang="sv-SE" smtClean="0"/>
              <a:t>2024-05-15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238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3E7-9876-413F-9955-F060084543B0}" type="datetime1">
              <a:rPr lang="sv-SE" smtClean="0"/>
              <a:t>2024-05-15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0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1 utan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2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15" name="Rätvinklig triangel 14"/>
          <p:cNvSpPr/>
          <p:nvPr userDrawn="1"/>
        </p:nvSpPr>
        <p:spPr>
          <a:xfrm rot="16200000" flipH="1">
            <a:off x="7810073" y="-20738"/>
            <a:ext cx="4361188" cy="4402667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3"/>
              </a:buBlip>
              <a:defRPr sz="5000" b="1" baseline="0"/>
            </a:lvl1pPr>
          </a:lstStyle>
          <a:p>
            <a:r>
              <a:rPr lang="sv-SE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2275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" y="778368"/>
            <a:ext cx="3780000" cy="53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9" y="1281164"/>
            <a:ext cx="3420000" cy="4550298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34828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6619" y="1299532"/>
            <a:ext cx="3420000" cy="4513561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148563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99989" y="1323607"/>
            <a:ext cx="3888000" cy="4502947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28988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4064" b="4127"/>
          <a:stretch/>
        </p:blipFill>
        <p:spPr>
          <a:xfrm>
            <a:off x="870692" y="1053736"/>
            <a:ext cx="3638369" cy="48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5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9" y="1295983"/>
            <a:ext cx="3780000" cy="45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47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70" y="888279"/>
            <a:ext cx="3780000" cy="53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7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19934" y="850674"/>
            <a:ext cx="3852000" cy="54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5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5" y="1351592"/>
            <a:ext cx="3744000" cy="45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34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884" y="60946"/>
            <a:ext cx="5616000" cy="79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8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2 utan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3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3"/>
              </a:buBlip>
              <a:defRPr sz="5000" b="1" baseline="0"/>
            </a:lvl1pPr>
          </a:lstStyle>
          <a:p>
            <a:r>
              <a:rPr lang="sv-SE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301258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3376" y="1558247"/>
            <a:ext cx="4140000" cy="39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46217" y="287378"/>
            <a:ext cx="5292000" cy="65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51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99C15B-D1FB-7346-8F49-5A4B1DD8A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8D4450-B4A5-CD42-9232-5373BF92C05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504B7C-38D3-524C-9413-CD2534C75833}"/>
              </a:ext>
            </a:extLst>
          </p:cNvPr>
          <p:cNvSpPr txBox="1"/>
          <p:nvPr/>
        </p:nvSpPr>
        <p:spPr>
          <a:xfrm>
            <a:off x="1" y="6333423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fld id="{78B4C93E-E54F-1C49-901E-8F4D4E36486B}" type="slidenum">
              <a:rPr lang="en-US" sz="1600" b="1" smtClean="0">
                <a:solidFill>
                  <a:srgbClr val="FFFFFF"/>
                </a:solidFill>
                <a:latin typeface="Avenir Next LT Pro Demi" panose="020B0504020202020204" pitchFamily="34" charset="77"/>
              </a:rPr>
              <a:pPr algn="ctr" defTabSz="1219170"/>
              <a:t>‹#›</a:t>
            </a:fld>
            <a:endParaRPr lang="en-US" sz="1600" b="1">
              <a:solidFill>
                <a:srgbClr val="FFFFFF"/>
              </a:solidFill>
              <a:latin typeface="Avenir Next LT Pro Demi" panose="020B0504020202020204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483C7A-6332-D945-BCE9-73BFEFDC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6" y="509171"/>
            <a:ext cx="336717" cy="4579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EDF708-F253-4702-AACA-757778084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292784"/>
            <a:ext cx="10515600" cy="52684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1" i="0">
                <a:latin typeface="Avenir Next LT Pro Demi" panose="020B0504020202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33B94C0-3F71-49BF-B0DF-C4F7F32375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3272" y="770467"/>
            <a:ext cx="10515600" cy="341341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2000" b="1" i="0" noProof="0" dirty="0">
                <a:solidFill>
                  <a:schemeClr val="tx2"/>
                </a:solidFill>
                <a:latin typeface="Avenir Next LT Pro Demi" panose="020B0504020202020204" pitchFamily="34" charset="77"/>
                <a:ea typeface="+mj-ea"/>
                <a:cs typeface="+mj-cs"/>
              </a:defRPr>
            </a:lvl1pPr>
          </a:lstStyle>
          <a:p>
            <a:pPr marL="304792" lvl="0" indent="-304792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4514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3 utan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3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15" name="Rätvinklig triangel 14"/>
          <p:cNvSpPr/>
          <p:nvPr userDrawn="1"/>
        </p:nvSpPr>
        <p:spPr>
          <a:xfrm rot="16200000" flipH="1">
            <a:off x="7810073" y="-20738"/>
            <a:ext cx="4361188" cy="4402667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3"/>
              </a:buBlip>
              <a:defRPr sz="5000" b="1" baseline="0"/>
            </a:lvl1pPr>
          </a:lstStyle>
          <a:p>
            <a:r>
              <a:rPr lang="sv-SE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193431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5360-9DA9-4B1A-9A2F-033F39D912AC}" type="datetime1">
              <a:rPr lang="sv-SE" smtClean="0"/>
              <a:t>2024-05-15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99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-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6" hasCustomPrompt="1"/>
          </p:nvPr>
        </p:nvSpPr>
        <p:spPr>
          <a:xfrm>
            <a:off x="981528" y="1776539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45F0-8C00-48F4-962D-C2F1804975EA}" type="datetime1">
              <a:rPr lang="sv-SE" smtClean="0"/>
              <a:t>2024-05-15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7973225" y="1776539"/>
            <a:ext cx="3273039" cy="409343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333713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-bild höger blå">
    <p:bg>
      <p:bgPr>
        <a:solidFill>
          <a:srgbClr val="EA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8" name="Platshållare för innehåll 12"/>
          <p:cNvSpPr>
            <a:spLocks noGrp="1"/>
          </p:cNvSpPr>
          <p:nvPr>
            <p:ph sz="quarter" idx="16" hasCustomPrompt="1"/>
          </p:nvPr>
        </p:nvSpPr>
        <p:spPr>
          <a:xfrm>
            <a:off x="981528" y="1776539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E1F7-944A-49C7-89B4-BDEBEDDBECC9}" type="datetime1">
              <a:rPr lang="sv-SE" smtClean="0"/>
              <a:t>2024-05-15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7973225" y="1776539"/>
            <a:ext cx="3273039" cy="40934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396397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och innehå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981528" y="1776539"/>
            <a:ext cx="3273039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7" hasCustomPrompt="1"/>
          </p:nvPr>
        </p:nvSpPr>
        <p:spPr>
          <a:xfrm>
            <a:off x="4498976" y="1776413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A4BD-780C-4729-BC1B-3FE9BA0EDD42}" type="datetime1">
              <a:rPr lang="sv-SE" smtClean="0"/>
              <a:t>2024-05-15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137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innehåll">
    <p:bg>
      <p:bgPr>
        <a:solidFill>
          <a:srgbClr val="EA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61B2-F828-4876-AAD1-835C42D495F7}" type="datetime1">
              <a:rPr lang="sv-SE" smtClean="0"/>
              <a:t>2024-05-15</a:t>
            </a:fld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6" hasCustomPrompt="1"/>
          </p:nvPr>
        </p:nvSpPr>
        <p:spPr>
          <a:xfrm>
            <a:off x="4498976" y="1776413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968375" y="1776539"/>
            <a:ext cx="3273039" cy="40934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41658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81528" y="1776539"/>
            <a:ext cx="6766785" cy="40934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30519" y="6430868"/>
            <a:ext cx="72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38BAE68-474C-49A7-968E-512E1662B4CE}" type="datetime1">
              <a:rPr lang="sv-SE" smtClean="0"/>
              <a:t>2024-05-15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893630" y="6430868"/>
            <a:ext cx="396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CD8362-DECF-4576-B512-B504A0CCB14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8" r:id="rId3"/>
    <p:sldLayoutId id="2147483689" r:id="rId4"/>
    <p:sldLayoutId id="2147483678" r:id="rId5"/>
    <p:sldLayoutId id="2147483650" r:id="rId6"/>
    <p:sldLayoutId id="2147483690" r:id="rId7"/>
    <p:sldLayoutId id="2147483692" r:id="rId8"/>
    <p:sldLayoutId id="2147483671" r:id="rId9"/>
    <p:sldLayoutId id="2147483674" r:id="rId10"/>
    <p:sldLayoutId id="2147483672" r:id="rId11"/>
    <p:sldLayoutId id="2147483673" r:id="rId12"/>
    <p:sldLayoutId id="2147483675" r:id="rId13"/>
    <p:sldLayoutId id="2147483652" r:id="rId14"/>
    <p:sldLayoutId id="2147483701" r:id="rId15"/>
    <p:sldLayoutId id="2147483676" r:id="rId16"/>
    <p:sldLayoutId id="2147483691" r:id="rId17"/>
    <p:sldLayoutId id="2147483654" r:id="rId18"/>
    <p:sldLayoutId id="2147483655" r:id="rId19"/>
    <p:sldLayoutId id="2147483651" r:id="rId20"/>
    <p:sldLayoutId id="2147483667" r:id="rId21"/>
    <p:sldLayoutId id="2147483668" r:id="rId22"/>
    <p:sldLayoutId id="2147483669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2" r:id="rId3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00" indent="-266400" algn="l" defTabSz="914400" rtl="0" eaLnBrk="1" latinLnBrk="0" hangingPunct="1">
        <a:lnSpc>
          <a:spcPct val="100000"/>
        </a:lnSpc>
        <a:spcBef>
          <a:spcPts val="1400"/>
        </a:spcBef>
        <a:spcAft>
          <a:spcPts val="600"/>
        </a:spcAft>
        <a:buSzPct val="73000"/>
        <a:buFontTx/>
        <a:buBlip>
          <a:blip r:embed="rId35"/>
        </a:buBlip>
        <a:defRPr sz="25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576000" indent="-266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‐"/>
        <a:defRPr sz="23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810000" indent="-190800" algn="l" defTabSz="914400" rtl="0" eaLnBrk="1" latinLnBrk="0" hangingPunct="1">
        <a:lnSpc>
          <a:spcPct val="100000"/>
        </a:lnSpc>
        <a:spcBef>
          <a:spcPts val="200"/>
        </a:spcBef>
        <a:spcAft>
          <a:spcPts val="600"/>
        </a:spcAft>
        <a:buFont typeface="Calibri" panose="020F0502020204030204" pitchFamily="34" charset="0"/>
        <a:buChar char="»"/>
        <a:defRPr sz="19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932400" indent="-122400" algn="l" defTabSz="914400" rtl="0" eaLnBrk="1" latinLnBrk="0" hangingPunct="1">
        <a:lnSpc>
          <a:spcPct val="100000"/>
        </a:lnSpc>
        <a:spcBef>
          <a:spcPts val="200"/>
        </a:spcBef>
        <a:spcAft>
          <a:spcPts val="600"/>
        </a:spcAft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085850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1117" userDrawn="1">
          <p15:clr>
            <a:srgbClr val="F26B43"/>
          </p15:clr>
        </p15:guide>
        <p15:guide id="5" pos="619" userDrawn="1">
          <p15:clr>
            <a:srgbClr val="F26B43"/>
          </p15:clr>
        </p15:guide>
        <p15:guide id="6" pos="4883" userDrawn="1">
          <p15:clr>
            <a:srgbClr val="F26B43"/>
          </p15:clr>
        </p15:guide>
        <p15:guide id="7" orient="horz" pos="41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024259-D4A8-AB44-05F1-6F19B11EE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576" y="4897613"/>
            <a:ext cx="11233699" cy="869262"/>
          </a:xfrm>
        </p:spPr>
        <p:txBody>
          <a:bodyPr/>
          <a:lstStyle/>
          <a:p>
            <a:r>
              <a:rPr lang="en-GB"/>
              <a:t>Growth in the semiconductor sector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FB3E22-C0EA-8C60-8C0C-BA39D966B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Björn Langbeck, 16</a:t>
            </a:r>
            <a:r>
              <a:rPr lang="en-GB" baseline="30000"/>
              <a:t>th</a:t>
            </a:r>
            <a:r>
              <a:rPr lang="en-GB"/>
              <a:t> May 2024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33F7A1-9124-016F-4668-E0F549C976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bjorn.langbeck@tillvaxtverket.se</a:t>
            </a:r>
          </a:p>
        </p:txBody>
      </p:sp>
      <p:pic>
        <p:nvPicPr>
          <p:cNvPr id="5" name="Bildobjekt 4" descr="En bild som visar mönster, Färggrann, konst, Syrenfärg&#10;&#10;Automatiskt genererad beskrivning">
            <a:extLst>
              <a:ext uri="{FF2B5EF4-FFF2-40B4-BE49-F238E27FC236}">
                <a16:creationId xmlns:a16="http://schemas.microsoft.com/office/drawing/2014/main" id="{50FB154A-958F-BD28-BB16-BD2B0566C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8118"/>
            <a:ext cx="5388864" cy="3895261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214B410-EF2B-8D9B-130C-ED513F3A2F62}"/>
              </a:ext>
            </a:extLst>
          </p:cNvPr>
          <p:cNvSpPr txBox="1">
            <a:spLocks/>
          </p:cNvSpPr>
          <p:nvPr/>
        </p:nvSpPr>
        <p:spPr>
          <a:xfrm>
            <a:off x="6096000" y="4538034"/>
            <a:ext cx="4554795" cy="2188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73000"/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760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defRPr sz="2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10000" indent="-1908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9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932400" indent="-1224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5850" indent="-147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Silicon </a:t>
            </a:r>
            <a:r>
              <a:rPr lang="sv-SE" err="1"/>
              <a:t>carbide</a:t>
            </a:r>
            <a:r>
              <a:rPr lang="sv-SE"/>
              <a:t> wafer</a:t>
            </a:r>
          </a:p>
        </p:txBody>
      </p:sp>
    </p:spTree>
    <p:extLst>
      <p:ext uri="{BB962C8B-B14F-4D97-AF65-F5344CB8AC3E}">
        <p14:creationId xmlns:p14="http://schemas.microsoft.com/office/powerpoint/2010/main" val="107080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953CB-CF56-D464-FC88-42A88FD7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84084"/>
            <a:ext cx="10373087" cy="1040524"/>
          </a:xfrm>
        </p:spPr>
        <p:txBody>
          <a:bodyPr/>
          <a:lstStyle/>
          <a:p>
            <a:r>
              <a:rPr lang="en-GB"/>
              <a:t>Swedish semiconductor situation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8C1B70-88FB-9913-8341-2B5E9FA2B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As we described in our report in </a:t>
            </a:r>
            <a:r>
              <a:rPr lang="en-GB" err="1"/>
              <a:t>nov</a:t>
            </a:r>
            <a:r>
              <a:rPr lang="en-GB"/>
              <a:t> 2023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574852F-276F-1550-9F6C-E293C307CF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2925" y="1633662"/>
            <a:ext cx="11201400" cy="4767137"/>
          </a:xfrm>
        </p:spPr>
        <p:txBody>
          <a:bodyPr/>
          <a:lstStyle/>
          <a:p>
            <a:r>
              <a:rPr lang="en-GB"/>
              <a:t>Swedish areas of interest</a:t>
            </a:r>
          </a:p>
          <a:p>
            <a:pPr lvl="1"/>
            <a:r>
              <a:rPr lang="en-GB"/>
              <a:t>Power electronics</a:t>
            </a:r>
          </a:p>
          <a:p>
            <a:pPr lvl="1"/>
            <a:r>
              <a:rPr lang="en-GB"/>
              <a:t>Quant computing components</a:t>
            </a:r>
          </a:p>
          <a:p>
            <a:pPr lvl="1"/>
            <a:r>
              <a:rPr lang="en-GB"/>
              <a:t>Prototype production in conjunction to research (</a:t>
            </a:r>
            <a:r>
              <a:rPr lang="en-GB" err="1"/>
              <a:t>MyFab</a:t>
            </a:r>
            <a:r>
              <a:rPr lang="en-GB"/>
              <a:t>)</a:t>
            </a:r>
          </a:p>
          <a:p>
            <a:pPr lvl="1"/>
            <a:r>
              <a:rPr lang="en-GB"/>
              <a:t>Chip design, MEMS and 6G</a:t>
            </a:r>
          </a:p>
          <a:p>
            <a:pPr lvl="1"/>
            <a:r>
              <a:rPr lang="en-GB"/>
              <a:t>Niche production of components for chip production equipment (suppliers to ASML)</a:t>
            </a:r>
          </a:p>
          <a:p>
            <a:r>
              <a:rPr lang="en-GB"/>
              <a:t>No specific national budget for public support for investments in chip production</a:t>
            </a:r>
          </a:p>
          <a:p>
            <a:pPr lvl="1"/>
            <a:r>
              <a:rPr lang="en-GB"/>
              <a:t>We proposed a larger budget for pillar I (Vinnova)</a:t>
            </a:r>
          </a:p>
          <a:p>
            <a:r>
              <a:rPr lang="en-GB"/>
              <a:t>No large scale FABs are present nor foreseen</a:t>
            </a:r>
          </a:p>
          <a:p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E3324CE-E35B-5E71-5D4F-DA315273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331" y="84084"/>
            <a:ext cx="2727483" cy="36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5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031481-E1A6-BC3A-1746-2BC7C331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84084"/>
            <a:ext cx="10291647" cy="1040524"/>
          </a:xfrm>
        </p:spPr>
        <p:txBody>
          <a:bodyPr/>
          <a:lstStyle/>
          <a:p>
            <a:r>
              <a:rPr lang="en-GB"/>
              <a:t>Others share our assessment of the situation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3EA1D0F-A2BE-419A-7369-163D8EE74C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82281"/>
            <a:ext cx="5164476" cy="4319875"/>
          </a:xfrm>
        </p:spPr>
        <p:txBody>
          <a:bodyPr/>
          <a:lstStyle/>
          <a:p>
            <a:r>
              <a:rPr lang="en-GB"/>
              <a:t>Industry and academy have presented basically the same future at DN </a:t>
            </a:r>
            <a:r>
              <a:rPr lang="en-GB" err="1"/>
              <a:t>Debatt</a:t>
            </a:r>
            <a:r>
              <a:rPr lang="en-GB"/>
              <a:t> as we in our report.</a:t>
            </a:r>
          </a:p>
          <a:p>
            <a:r>
              <a:rPr lang="en-GB"/>
              <a:t>The message from the writers is very clear – Sweden has a good position and possibilities for growth in the sector, but public money is lacking.</a:t>
            </a:r>
          </a:p>
          <a:p>
            <a:r>
              <a:rPr lang="en-GB" err="1"/>
              <a:t>Tillväxtverket</a:t>
            </a:r>
            <a:r>
              <a:rPr lang="en-GB"/>
              <a:t> has a meeting next week with the Ministry of Climate and Enterprise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F836ACB-4BA2-9FF2-E275-093C0EBD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4" t="26704" r="71520" b="19580"/>
          <a:stretch/>
        </p:blipFill>
        <p:spPr>
          <a:xfrm>
            <a:off x="452063" y="1191787"/>
            <a:ext cx="5283124" cy="526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5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953CB-CF56-D464-FC88-42A88FD7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Future production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8C1B70-88FB-9913-8341-2B5E9FA2B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Possible investments for upscaling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574852F-276F-1550-9F6C-E293C307CF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81530" y="1776538"/>
            <a:ext cx="10299246" cy="4573928"/>
          </a:xfrm>
        </p:spPr>
        <p:txBody>
          <a:bodyPr/>
          <a:lstStyle/>
          <a:p>
            <a:r>
              <a:rPr lang="en-GB" err="1"/>
              <a:t>Tillväxtverket</a:t>
            </a:r>
            <a:r>
              <a:rPr lang="en-GB"/>
              <a:t> </a:t>
            </a:r>
            <a:r>
              <a:rPr lang="en-GB" sz="2400"/>
              <a:t>(The Swedish Agency for Economic and Regional Growth)</a:t>
            </a:r>
          </a:p>
          <a:p>
            <a:pPr lvl="1"/>
            <a:r>
              <a:rPr lang="en-GB"/>
              <a:t>Is responsible for pillar 2 and 3 of the ECA</a:t>
            </a:r>
          </a:p>
          <a:p>
            <a:pPr lvl="1"/>
            <a:r>
              <a:rPr lang="en-GB" err="1"/>
              <a:t>Tillväxtverket</a:t>
            </a:r>
            <a:r>
              <a:rPr lang="en-GB"/>
              <a:t> are members of the European Semiconductor Board (ECB)</a:t>
            </a:r>
          </a:p>
          <a:p>
            <a:r>
              <a:rPr lang="en-GB"/>
              <a:t>As far as we know one company is going to apply for IPF, none for OEF</a:t>
            </a:r>
          </a:p>
          <a:p>
            <a:r>
              <a:rPr lang="en-GB"/>
              <a:t>Public support will be handled within ordinary structures</a:t>
            </a:r>
          </a:p>
          <a:p>
            <a:r>
              <a:rPr lang="en-GB"/>
              <a:t>The investments in Swedish production are within the strengths Sweden has</a:t>
            </a:r>
          </a:p>
          <a:p>
            <a:pPr lvl="1"/>
            <a:r>
              <a:rPr lang="en-GB"/>
              <a:t>Power electronics (</a:t>
            </a:r>
            <a:r>
              <a:rPr lang="en-GB" err="1"/>
              <a:t>SiC</a:t>
            </a:r>
            <a:r>
              <a:rPr lang="en-GB"/>
              <a:t>, </a:t>
            </a:r>
            <a:r>
              <a:rPr lang="en-GB" err="1"/>
              <a:t>GaN</a:t>
            </a:r>
            <a:r>
              <a:rPr lang="en-GB"/>
              <a:t>)</a:t>
            </a:r>
          </a:p>
          <a:p>
            <a:pPr lvl="1"/>
            <a:r>
              <a:rPr lang="en-GB"/>
              <a:t>Optoelectrical </a:t>
            </a:r>
          </a:p>
          <a:p>
            <a:pPr lvl="1"/>
            <a:r>
              <a:rPr lang="en-GB"/>
              <a:t>MEMS</a:t>
            </a:r>
          </a:p>
          <a:p>
            <a:pPr lvl="1"/>
            <a:r>
              <a:rPr lang="en-GB"/>
              <a:t>Quant computing</a:t>
            </a:r>
          </a:p>
        </p:txBody>
      </p:sp>
    </p:spTree>
    <p:extLst>
      <p:ext uri="{BB962C8B-B14F-4D97-AF65-F5344CB8AC3E}">
        <p14:creationId xmlns:p14="http://schemas.microsoft.com/office/powerpoint/2010/main" val="161517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7E485E-ED80-BC54-D57B-519B1794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392304"/>
            <a:ext cx="8599714" cy="1040524"/>
          </a:xfrm>
        </p:spPr>
        <p:txBody>
          <a:bodyPr/>
          <a:lstStyle/>
          <a:p>
            <a:r>
              <a:rPr lang="en-GB"/>
              <a:t>Call for projects to strengthen the Swedish semiconductor infrastructure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621729-8A98-B7BC-FD29-E04AE6BBF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8375" y="1484720"/>
            <a:ext cx="8599489" cy="47307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1E00CBB-0371-4A64-5E8C-E76F46209E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81530" y="2084758"/>
            <a:ext cx="10299246" cy="4093436"/>
          </a:xfrm>
        </p:spPr>
        <p:txBody>
          <a:bodyPr/>
          <a:lstStyle/>
          <a:p>
            <a:r>
              <a:rPr lang="en-GB"/>
              <a:t>A national possibility within ERDF will open in august</a:t>
            </a:r>
          </a:p>
          <a:p>
            <a:pPr lvl="1"/>
            <a:r>
              <a:rPr lang="en-GB"/>
              <a:t>Information meeting 30</a:t>
            </a:r>
            <a:r>
              <a:rPr lang="en-GB" baseline="30000"/>
              <a:t>th</a:t>
            </a:r>
            <a:r>
              <a:rPr lang="en-GB"/>
              <a:t> May at 13.00-14.00 (on-line)</a:t>
            </a:r>
          </a:p>
          <a:p>
            <a:pPr lvl="1"/>
            <a:r>
              <a:rPr lang="en-GB"/>
              <a:t>Follow up meeting 18</a:t>
            </a:r>
            <a:r>
              <a:rPr lang="en-GB" baseline="30000"/>
              <a:t>th</a:t>
            </a:r>
            <a:r>
              <a:rPr lang="en-GB"/>
              <a:t> June at 08.30-09.30 (on-line)</a:t>
            </a:r>
          </a:p>
          <a:p>
            <a:r>
              <a:rPr lang="en-GB"/>
              <a:t>The new article 26a in GBER </a:t>
            </a:r>
            <a:r>
              <a:rPr lang="en-GB" sz="2000"/>
              <a:t>(EU 651/2014) </a:t>
            </a:r>
            <a:r>
              <a:rPr lang="en-GB"/>
              <a:t>is open for regions and national decisions</a:t>
            </a:r>
          </a:p>
          <a:p>
            <a:pPr lvl="1"/>
            <a:r>
              <a:rPr lang="en-GB"/>
              <a:t>This article can be used for decisions under this call</a:t>
            </a:r>
          </a:p>
          <a:p>
            <a:pPr lvl="1"/>
            <a:r>
              <a:rPr lang="en-GB"/>
              <a:t>Support for investment in research infrastructure will be possible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11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>
            <a:extLst>
              <a:ext uri="{FF2B5EF4-FFF2-40B4-BE49-F238E27FC236}">
                <a16:creationId xmlns:a16="http://schemas.microsoft.com/office/drawing/2014/main" id="{FC980595-A70D-DC99-BF0D-4871AD1A5C18}"/>
              </a:ext>
            </a:extLst>
          </p:cNvPr>
          <p:cNvGrpSpPr/>
          <p:nvPr/>
        </p:nvGrpSpPr>
        <p:grpSpPr>
          <a:xfrm>
            <a:off x="4308459" y="111153"/>
            <a:ext cx="3186519" cy="6746847"/>
            <a:chOff x="8036652" y="0"/>
            <a:chExt cx="3099733" cy="6678134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C3D70085-6B5F-F80B-F344-18A7A6591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973" t="12493" r="39725" b="4807"/>
            <a:stretch/>
          </p:blipFill>
          <p:spPr>
            <a:xfrm>
              <a:off x="8258961" y="0"/>
              <a:ext cx="2877424" cy="6678134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C9E9F95-8BC7-44CE-FD00-06D72106E45D}"/>
                </a:ext>
              </a:extLst>
            </p:cNvPr>
            <p:cNvSpPr/>
            <p:nvPr/>
          </p:nvSpPr>
          <p:spPr>
            <a:xfrm>
              <a:off x="8036652" y="0"/>
              <a:ext cx="1736521" cy="427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722FEFBD-0D11-AB31-61C0-444AAB6F5CC0}"/>
              </a:ext>
            </a:extLst>
          </p:cNvPr>
          <p:cNvGrpSpPr/>
          <p:nvPr/>
        </p:nvGrpSpPr>
        <p:grpSpPr>
          <a:xfrm>
            <a:off x="7009872" y="0"/>
            <a:ext cx="5182128" cy="7276769"/>
            <a:chOff x="7009872" y="0"/>
            <a:chExt cx="5182128" cy="7276769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E7C2C24D-82EA-01D9-D610-E631ED98A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9872" y="0"/>
              <a:ext cx="5182128" cy="7276769"/>
            </a:xfrm>
            <a:prstGeom prst="rect">
              <a:avLst/>
            </a:prstGeom>
          </p:spPr>
        </p:pic>
        <p:sp>
          <p:nvSpPr>
            <p:cNvPr id="5" name="Stjärna: 7 punkter 4">
              <a:extLst>
                <a:ext uri="{FF2B5EF4-FFF2-40B4-BE49-F238E27FC236}">
                  <a16:creationId xmlns:a16="http://schemas.microsoft.com/office/drawing/2014/main" id="{C0386266-F6AD-969A-9048-F5808C86CC8E}"/>
                </a:ext>
              </a:extLst>
            </p:cNvPr>
            <p:cNvSpPr/>
            <p:nvPr/>
          </p:nvSpPr>
          <p:spPr>
            <a:xfrm>
              <a:off x="7371833" y="4014183"/>
              <a:ext cx="373010" cy="373010"/>
            </a:xfrm>
            <a:prstGeom prst="star7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Stjärna: 7 punkter 6">
              <a:extLst>
                <a:ext uri="{FF2B5EF4-FFF2-40B4-BE49-F238E27FC236}">
                  <a16:creationId xmlns:a16="http://schemas.microsoft.com/office/drawing/2014/main" id="{827EF478-DB35-27E2-DE57-BD5EC70F3A03}"/>
                </a:ext>
              </a:extLst>
            </p:cNvPr>
            <p:cNvSpPr/>
            <p:nvPr/>
          </p:nvSpPr>
          <p:spPr>
            <a:xfrm>
              <a:off x="10859368" y="1297311"/>
              <a:ext cx="352264" cy="352264"/>
            </a:xfrm>
            <a:prstGeom prst="star7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Stjärna: 7 punkter 11">
              <a:extLst>
                <a:ext uri="{FF2B5EF4-FFF2-40B4-BE49-F238E27FC236}">
                  <a16:creationId xmlns:a16="http://schemas.microsoft.com/office/drawing/2014/main" id="{FE5EC5DC-5715-F165-0EAA-409F15B9DD4F}"/>
                </a:ext>
              </a:extLst>
            </p:cNvPr>
            <p:cNvSpPr/>
            <p:nvPr/>
          </p:nvSpPr>
          <p:spPr>
            <a:xfrm>
              <a:off x="8258851" y="6553200"/>
              <a:ext cx="304800" cy="304800"/>
            </a:xfrm>
            <a:prstGeom prst="star7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Stjärna: 7 punkter 12">
              <a:extLst>
                <a:ext uri="{FF2B5EF4-FFF2-40B4-BE49-F238E27FC236}">
                  <a16:creationId xmlns:a16="http://schemas.microsoft.com/office/drawing/2014/main" id="{07FEEE51-0E3A-CA2C-DDAF-CDF2C51BE579}"/>
                </a:ext>
              </a:extLst>
            </p:cNvPr>
            <p:cNvSpPr/>
            <p:nvPr/>
          </p:nvSpPr>
          <p:spPr>
            <a:xfrm>
              <a:off x="11278857" y="2056292"/>
              <a:ext cx="304800" cy="304800"/>
            </a:xfrm>
            <a:prstGeom prst="star7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Stjärna: 7 punkter 14">
              <a:extLst>
                <a:ext uri="{FF2B5EF4-FFF2-40B4-BE49-F238E27FC236}">
                  <a16:creationId xmlns:a16="http://schemas.microsoft.com/office/drawing/2014/main" id="{5F97D5FA-D7C0-8456-9700-26DE330629E4}"/>
                </a:ext>
              </a:extLst>
            </p:cNvPr>
            <p:cNvSpPr/>
            <p:nvPr/>
          </p:nvSpPr>
          <p:spPr>
            <a:xfrm>
              <a:off x="9815458" y="3323616"/>
              <a:ext cx="304800" cy="304800"/>
            </a:xfrm>
            <a:prstGeom prst="star7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046F3B-5792-020A-9074-10CECCD8D0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5348535" cy="47307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4A1B686-07B2-42E4-A871-EDFCF6960A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81531" y="1776537"/>
            <a:ext cx="3555461" cy="4688057"/>
          </a:xfrm>
        </p:spPr>
        <p:txBody>
          <a:bodyPr/>
          <a:lstStyle/>
          <a:p>
            <a:r>
              <a:rPr lang="en-GB"/>
              <a:t>Regular investment support in accepted municipalities</a:t>
            </a:r>
          </a:p>
          <a:p>
            <a:pPr lvl="1"/>
            <a:r>
              <a:rPr lang="en-GB"/>
              <a:t>The level of support differs according to colour</a:t>
            </a:r>
          </a:p>
          <a:p>
            <a:pPr lvl="1"/>
            <a:r>
              <a:rPr lang="en-GB"/>
              <a:t>No support within grey municipalities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E69171D-825B-D87B-9886-D5EF1E2F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84084"/>
            <a:ext cx="7025879" cy="1040524"/>
          </a:xfrm>
        </p:spPr>
        <p:txBody>
          <a:bodyPr/>
          <a:lstStyle/>
          <a:p>
            <a:r>
              <a:rPr lang="en-GB"/>
              <a:t>Public support for investments</a:t>
            </a:r>
          </a:p>
        </p:txBody>
      </p:sp>
    </p:spTree>
    <p:extLst>
      <p:ext uri="{BB962C8B-B14F-4D97-AF65-F5344CB8AC3E}">
        <p14:creationId xmlns:p14="http://schemas.microsoft.com/office/powerpoint/2010/main" val="11494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"/>
</p:tagLst>
</file>

<file path=ppt/theme/theme1.xml><?xml version="1.0" encoding="utf-8"?>
<a:theme xmlns:a="http://schemas.openxmlformats.org/drawingml/2006/main" name="Lila_svensk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illväxtverket Färg 1">
      <a:srgbClr val="492069"/>
    </a:custClr>
    <a:custClr name="Tillväxtverket Färg 2">
      <a:srgbClr val="7854BD"/>
    </a:custClr>
    <a:custClr name="Tillväxtverket Färg 3">
      <a:srgbClr val="C9B8E1"/>
    </a:custClr>
    <a:custClr name="Tillväxtverket Färg 4">
      <a:srgbClr val="006D71"/>
    </a:custClr>
    <a:custClr name="Tillväxtverket Färg 5">
      <a:srgbClr val="A5DDE1"/>
    </a:custClr>
    <a:custClr name="Tillväxtverket Färg 6">
      <a:srgbClr val="02A6A4"/>
    </a:custClr>
    <a:custClr name="Tillväxtverket Färg 7">
      <a:srgbClr val="004376"/>
    </a:custClr>
    <a:custClr name="Tillväxtverket Färg 8">
      <a:srgbClr val="92C8EF"/>
    </a:custClr>
    <a:custClr name="Tillväxtverket Färg 9">
      <a:srgbClr val="0076CF"/>
    </a:custClr>
    <a:custClr name="Tillväxtverket Färg 10 ">
      <a:srgbClr val="007398"/>
    </a:custClr>
  </a:custClrLst>
  <a:extLst>
    <a:ext uri="{05A4C25C-085E-4340-85A3-A5531E510DB2}">
      <thm15:themeFamily xmlns:thm15="http://schemas.microsoft.com/office/thememl/2012/main" name="blank.potx" id="{33DFFC0C-4613-42E1-A98B-604892CC653F}" vid="{B44CA1D3-70FD-479F-89E7-394DFD1D0298}"/>
    </a:ext>
  </a:extLst>
</a:theme>
</file>

<file path=ppt/theme/theme2.xml><?xml version="1.0" encoding="utf-8"?>
<a:theme xmlns:a="http://schemas.openxmlformats.org/drawingml/2006/main" name="Office-tema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D39E9C59313448A729FDC421831FBC" ma:contentTypeVersion="14" ma:contentTypeDescription="Skapa ett nytt dokument." ma:contentTypeScope="" ma:versionID="bf9eb50c133c97933e768ee24c4fc1f7">
  <xsd:schema xmlns:xsd="http://www.w3.org/2001/XMLSchema" xmlns:xs="http://www.w3.org/2001/XMLSchema" xmlns:p="http://schemas.microsoft.com/office/2006/metadata/properties" xmlns:ns3="8b0bcf46-26d1-4f6a-85e8-7e62889da293" xmlns:ns4="8a91cd18-727e-4b1d-a57c-27c2f287f665" targetNamespace="http://schemas.microsoft.com/office/2006/metadata/properties" ma:root="true" ma:fieldsID="ada252f9235775c0caac6ec62e1def6a" ns3:_="" ns4:_="">
    <xsd:import namespace="8b0bcf46-26d1-4f6a-85e8-7e62889da293"/>
    <xsd:import namespace="8a91cd18-727e-4b1d-a57c-27c2f287f6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bcf46-26d1-4f6a-85e8-7e62889da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1cd18-727e-4b1d-a57c-27c2f287f66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0B3E2C-3E86-4100-92C9-8FA5D71A1674}">
  <ds:schemaRefs>
    <ds:schemaRef ds:uri="8a91cd18-727e-4b1d-a57c-27c2f287f665"/>
    <ds:schemaRef ds:uri="8b0bcf46-26d1-4f6a-85e8-7e62889da2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149ABF-21E9-4FFB-A1D6-E43187D248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7B06ED-ABFF-4104-871B-05A75D9CE6E1}">
  <ds:schemaRefs>
    <ds:schemaRef ds:uri="8a91cd18-727e-4b1d-a57c-27c2f287f665"/>
    <ds:schemaRef ds:uri="8b0bcf46-26d1-4f6a-85e8-7e62889da2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Lila_svensk</vt:lpstr>
      <vt:lpstr>Growth in the semiconductor sector</vt:lpstr>
      <vt:lpstr>Swedish semiconductor situation</vt:lpstr>
      <vt:lpstr>Others share our assessment of the situation </vt:lpstr>
      <vt:lpstr>Future production</vt:lpstr>
      <vt:lpstr>Call for projects to strengthen the Swedish semiconductor infrastructure</vt:lpstr>
      <vt:lpstr>Public support for investments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 – radera när du läst</dc:title>
  <dc:creator>Björn Langbeck</dc:creator>
  <cp:revision>1</cp:revision>
  <dcterms:created xsi:type="dcterms:W3CDTF">2022-09-29T09:07:33Z</dcterms:created>
  <dcterms:modified xsi:type="dcterms:W3CDTF">2024-05-15T07:47:15Z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3E7E2C30-F4B1-489D-9BD4-70CF890EB907</vt:lpwstr>
  </property>
  <property fmtid="{D5CDD505-2E9C-101B-9397-08002B2CF9AE}" pid="3" name="ArticulatePath">
    <vt:lpwstr>blank</vt:lpwstr>
  </property>
  <property fmtid="{D5CDD505-2E9C-101B-9397-08002B2CF9AE}" pid="4" name="ContentTypeId">
    <vt:lpwstr>0x010100ACD39E9C59313448A729FDC421831FBC</vt:lpwstr>
  </property>
</Properties>
</file>