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1.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56.jpg" ContentType="image/jpg"/>
  <Override PartName="/ppt/media/image57.jpg" ContentType="image/jpg"/>
  <Override PartName="/ppt/media/image58.jpg" ContentType="image/jpg"/>
  <Override PartName="/ppt/media/image61.jpg" ContentType="image/jpg"/>
  <Override PartName="/ppt/media/image63.jpg" ContentType="image/jpg"/>
  <Override PartName="/ppt/media/image64.jpg" ContentType="image/jpg"/>
  <Override PartName="/ppt/media/image65.jpg" ContentType="image/jpg"/>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trictFirstAndLastChars="0" saveSubsetFonts="1" autoCompressPictures="0">
  <p:sldMasterIdLst>
    <p:sldMasterId id="2147483667" r:id="rId1"/>
  </p:sldMasterIdLst>
  <p:notesMasterIdLst>
    <p:notesMasterId r:id="rId17"/>
  </p:notesMasterIdLst>
  <p:handoutMasterIdLst>
    <p:handoutMasterId r:id="rId18"/>
  </p:handoutMasterIdLst>
  <p:sldIdLst>
    <p:sldId id="288" r:id="rId2"/>
    <p:sldId id="298" r:id="rId3"/>
    <p:sldId id="299" r:id="rId4"/>
    <p:sldId id="300" r:id="rId5"/>
    <p:sldId id="261" r:id="rId6"/>
    <p:sldId id="331" r:id="rId7"/>
    <p:sldId id="264" r:id="rId8"/>
    <p:sldId id="265" r:id="rId9"/>
    <p:sldId id="333" r:id="rId10"/>
    <p:sldId id="328" r:id="rId11"/>
    <p:sldId id="334" r:id="rId12"/>
    <p:sldId id="335" r:id="rId13"/>
    <p:sldId id="316" r:id="rId14"/>
    <p:sldId id="318" r:id="rId15"/>
    <p:sldId id="295"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070664-281D-4037-931A-4A14DAF12E6C}" v="120" dt="2024-05-14T21:54:14.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0297" autoAdjust="0"/>
  </p:normalViewPr>
  <p:slideViewPr>
    <p:cSldViewPr>
      <p:cViewPr varScale="1">
        <p:scale>
          <a:sx n="122" d="100"/>
          <a:sy n="122" d="100"/>
        </p:scale>
        <p:origin x="102" y="12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s Leksell" userId="9cb451d8-40b5-4036-9439-7edcceb4fe10" providerId="ADAL" clId="{CF070664-281D-4037-931A-4A14DAF12E6C}"/>
    <pc:docChg chg="undo redo custSel addSld delSld modSld sldOrd">
      <pc:chgData name="Mats Leksell" userId="9cb451d8-40b5-4036-9439-7edcceb4fe10" providerId="ADAL" clId="{CF070664-281D-4037-931A-4A14DAF12E6C}" dt="2024-05-14T21:59:41.812" v="1572" actId="20577"/>
      <pc:docMkLst>
        <pc:docMk/>
      </pc:docMkLst>
      <pc:sldChg chg="addSp delSp modSp mod modClrScheme chgLayout">
        <pc:chgData name="Mats Leksell" userId="9cb451d8-40b5-4036-9439-7edcceb4fe10" providerId="ADAL" clId="{CF070664-281D-4037-931A-4A14DAF12E6C}" dt="2024-05-14T20:48:22.899" v="685" actId="478"/>
        <pc:sldMkLst>
          <pc:docMk/>
          <pc:sldMk cId="4273162375" sldId="261"/>
        </pc:sldMkLst>
        <pc:spChg chg="del">
          <ac:chgData name="Mats Leksell" userId="9cb451d8-40b5-4036-9439-7edcceb4fe10" providerId="ADAL" clId="{CF070664-281D-4037-931A-4A14DAF12E6C}" dt="2024-05-14T20:44:33.155" v="652" actId="478"/>
          <ac:spMkLst>
            <pc:docMk/>
            <pc:sldMk cId="4273162375" sldId="261"/>
            <ac:spMk id="2" creationId="{41BF7061-5B26-8CCE-F827-9A17AAB17F36}"/>
          </ac:spMkLst>
        </pc:spChg>
        <pc:spChg chg="add del mod">
          <ac:chgData name="Mats Leksell" userId="9cb451d8-40b5-4036-9439-7edcceb4fe10" providerId="ADAL" clId="{CF070664-281D-4037-931A-4A14DAF12E6C}" dt="2024-05-14T20:46:15.607" v="673" actId="21"/>
          <ac:spMkLst>
            <pc:docMk/>
            <pc:sldMk cId="4273162375" sldId="261"/>
            <ac:spMk id="3" creationId="{97660A06-9845-0AC9-FF52-067F0D0905F6}"/>
          </ac:spMkLst>
        </pc:spChg>
        <pc:spChg chg="del mod ord">
          <ac:chgData name="Mats Leksell" userId="9cb451d8-40b5-4036-9439-7edcceb4fe10" providerId="ADAL" clId="{CF070664-281D-4037-931A-4A14DAF12E6C}" dt="2024-05-14T20:46:15.607" v="673" actId="21"/>
          <ac:spMkLst>
            <pc:docMk/>
            <pc:sldMk cId="4273162375" sldId="261"/>
            <ac:spMk id="4" creationId="{C3AFDFCA-AF32-420E-BA59-505E5777BD8A}"/>
          </ac:spMkLst>
        </pc:spChg>
        <pc:spChg chg="add del mod">
          <ac:chgData name="Mats Leksell" userId="9cb451d8-40b5-4036-9439-7edcceb4fe10" providerId="ADAL" clId="{CF070664-281D-4037-931A-4A14DAF12E6C}" dt="2024-05-14T20:46:15.607" v="673" actId="21"/>
          <ac:spMkLst>
            <pc:docMk/>
            <pc:sldMk cId="4273162375" sldId="261"/>
            <ac:spMk id="5" creationId="{925D320E-28A1-7E88-CA6F-0C4B6F69F141}"/>
          </ac:spMkLst>
        </pc:spChg>
        <pc:spChg chg="mod">
          <ac:chgData name="Mats Leksell" userId="9cb451d8-40b5-4036-9439-7edcceb4fe10" providerId="ADAL" clId="{CF070664-281D-4037-931A-4A14DAF12E6C}" dt="2024-05-14T20:44:34.252" v="653"/>
          <ac:spMkLst>
            <pc:docMk/>
            <pc:sldMk cId="4273162375" sldId="261"/>
            <ac:spMk id="8" creationId="{41E90702-F6FC-C588-F281-B337C919E4F4}"/>
          </ac:spMkLst>
        </pc:spChg>
        <pc:spChg chg="mod">
          <ac:chgData name="Mats Leksell" userId="9cb451d8-40b5-4036-9439-7edcceb4fe10" providerId="ADAL" clId="{CF070664-281D-4037-931A-4A14DAF12E6C}" dt="2024-05-14T20:44:34.252" v="653"/>
          <ac:spMkLst>
            <pc:docMk/>
            <pc:sldMk cId="4273162375" sldId="261"/>
            <ac:spMk id="9" creationId="{674664A1-5F92-E355-5C18-0202B1E3EF93}"/>
          </ac:spMkLst>
        </pc:spChg>
        <pc:spChg chg="del">
          <ac:chgData name="Mats Leksell" userId="9cb451d8-40b5-4036-9439-7edcceb4fe10" providerId="ADAL" clId="{CF070664-281D-4037-931A-4A14DAF12E6C}" dt="2024-05-14T20:46:15.607" v="673" actId="21"/>
          <ac:spMkLst>
            <pc:docMk/>
            <pc:sldMk cId="4273162375" sldId="261"/>
            <ac:spMk id="11" creationId="{A2186E2D-ADC8-427D-A4B3-E001A7E56408}"/>
          </ac:spMkLst>
        </pc:spChg>
        <pc:spChg chg="del mod ord">
          <ac:chgData name="Mats Leksell" userId="9cb451d8-40b5-4036-9439-7edcceb4fe10" providerId="ADAL" clId="{CF070664-281D-4037-931A-4A14DAF12E6C}" dt="2024-05-14T20:46:15.607" v="673" actId="21"/>
          <ac:spMkLst>
            <pc:docMk/>
            <pc:sldMk cId="4273162375" sldId="261"/>
            <ac:spMk id="12" creationId="{4F8D0B12-B50F-4823-B33D-438CE2D55E06}"/>
          </ac:spMkLst>
        </pc:spChg>
        <pc:spChg chg="mod">
          <ac:chgData name="Mats Leksell" userId="9cb451d8-40b5-4036-9439-7edcceb4fe10" providerId="ADAL" clId="{CF070664-281D-4037-931A-4A14DAF12E6C}" dt="2024-05-14T20:44:34.252" v="653"/>
          <ac:spMkLst>
            <pc:docMk/>
            <pc:sldMk cId="4273162375" sldId="261"/>
            <ac:spMk id="15" creationId="{220342F4-E585-593E-E345-5191F0AFC6A7}"/>
          </ac:spMkLst>
        </pc:spChg>
        <pc:spChg chg="mod">
          <ac:chgData name="Mats Leksell" userId="9cb451d8-40b5-4036-9439-7edcceb4fe10" providerId="ADAL" clId="{CF070664-281D-4037-931A-4A14DAF12E6C}" dt="2024-05-14T20:44:34.252" v="653"/>
          <ac:spMkLst>
            <pc:docMk/>
            <pc:sldMk cId="4273162375" sldId="261"/>
            <ac:spMk id="17" creationId="{16480408-9EFF-648D-5097-4132C6DA843F}"/>
          </ac:spMkLst>
        </pc:spChg>
        <pc:spChg chg="mod">
          <ac:chgData name="Mats Leksell" userId="9cb451d8-40b5-4036-9439-7edcceb4fe10" providerId="ADAL" clId="{CF070664-281D-4037-931A-4A14DAF12E6C}" dt="2024-05-14T20:44:34.252" v="653"/>
          <ac:spMkLst>
            <pc:docMk/>
            <pc:sldMk cId="4273162375" sldId="261"/>
            <ac:spMk id="24" creationId="{FA45AD80-389F-0F9D-142C-D077A9B989B0}"/>
          </ac:spMkLst>
        </pc:spChg>
        <pc:spChg chg="mod">
          <ac:chgData name="Mats Leksell" userId="9cb451d8-40b5-4036-9439-7edcceb4fe10" providerId="ADAL" clId="{CF070664-281D-4037-931A-4A14DAF12E6C}" dt="2024-05-14T20:44:34.252" v="653"/>
          <ac:spMkLst>
            <pc:docMk/>
            <pc:sldMk cId="4273162375" sldId="261"/>
            <ac:spMk id="25" creationId="{D133D626-F764-005F-B8CA-17001A117955}"/>
          </ac:spMkLst>
        </pc:spChg>
        <pc:spChg chg="mod">
          <ac:chgData name="Mats Leksell" userId="9cb451d8-40b5-4036-9439-7edcceb4fe10" providerId="ADAL" clId="{CF070664-281D-4037-931A-4A14DAF12E6C}" dt="2024-05-14T20:44:34.252" v="653"/>
          <ac:spMkLst>
            <pc:docMk/>
            <pc:sldMk cId="4273162375" sldId="261"/>
            <ac:spMk id="28" creationId="{9E955048-963E-F291-94E6-92FD19DBB06B}"/>
          </ac:spMkLst>
        </pc:spChg>
        <pc:spChg chg="mod">
          <ac:chgData name="Mats Leksell" userId="9cb451d8-40b5-4036-9439-7edcceb4fe10" providerId="ADAL" clId="{CF070664-281D-4037-931A-4A14DAF12E6C}" dt="2024-05-14T20:44:34.252" v="653"/>
          <ac:spMkLst>
            <pc:docMk/>
            <pc:sldMk cId="4273162375" sldId="261"/>
            <ac:spMk id="29" creationId="{9D74C9E7-C0AD-8B0F-5200-04551C6BAFCE}"/>
          </ac:spMkLst>
        </pc:spChg>
        <pc:spChg chg="mod">
          <ac:chgData name="Mats Leksell" userId="9cb451d8-40b5-4036-9439-7edcceb4fe10" providerId="ADAL" clId="{CF070664-281D-4037-931A-4A14DAF12E6C}" dt="2024-05-14T20:44:34.252" v="653"/>
          <ac:spMkLst>
            <pc:docMk/>
            <pc:sldMk cId="4273162375" sldId="261"/>
            <ac:spMk id="32" creationId="{09D69151-C633-0A3F-D90F-3D342CA69A66}"/>
          </ac:spMkLst>
        </pc:spChg>
        <pc:spChg chg="mod">
          <ac:chgData name="Mats Leksell" userId="9cb451d8-40b5-4036-9439-7edcceb4fe10" providerId="ADAL" clId="{CF070664-281D-4037-931A-4A14DAF12E6C}" dt="2024-05-14T20:44:34.252" v="653"/>
          <ac:spMkLst>
            <pc:docMk/>
            <pc:sldMk cId="4273162375" sldId="261"/>
            <ac:spMk id="33" creationId="{B503542C-6CF7-D26E-7362-F787BC0F548D}"/>
          </ac:spMkLst>
        </pc:spChg>
        <pc:spChg chg="add del mod ord">
          <ac:chgData name="Mats Leksell" userId="9cb451d8-40b5-4036-9439-7edcceb4fe10" providerId="ADAL" clId="{CF070664-281D-4037-931A-4A14DAF12E6C}" dt="2024-05-14T20:45:40.389" v="660" actId="478"/>
          <ac:spMkLst>
            <pc:docMk/>
            <pc:sldMk cId="4273162375" sldId="261"/>
            <ac:spMk id="34" creationId="{7ECCE422-27CE-10B5-2F46-1EF61060BE05}"/>
          </ac:spMkLst>
        </pc:spChg>
        <pc:spChg chg="add del mod">
          <ac:chgData name="Mats Leksell" userId="9cb451d8-40b5-4036-9439-7edcceb4fe10" providerId="ADAL" clId="{CF070664-281D-4037-931A-4A14DAF12E6C}" dt="2024-05-14T20:46:28.830" v="674" actId="700"/>
          <ac:spMkLst>
            <pc:docMk/>
            <pc:sldMk cId="4273162375" sldId="261"/>
            <ac:spMk id="36" creationId="{E25F6E0B-1024-F15F-C9EE-2C1F8BD3BA41}"/>
          </ac:spMkLst>
        </pc:spChg>
        <pc:spChg chg="add mod">
          <ac:chgData name="Mats Leksell" userId="9cb451d8-40b5-4036-9439-7edcceb4fe10" providerId="ADAL" clId="{CF070664-281D-4037-931A-4A14DAF12E6C}" dt="2024-05-14T20:46:53.797" v="676"/>
          <ac:spMkLst>
            <pc:docMk/>
            <pc:sldMk cId="4273162375" sldId="261"/>
            <ac:spMk id="37" creationId="{4F8D0B12-B50F-4823-B33D-438CE2D55E06}"/>
          </ac:spMkLst>
        </pc:spChg>
        <pc:spChg chg="add del mod">
          <ac:chgData name="Mats Leksell" userId="9cb451d8-40b5-4036-9439-7edcceb4fe10" providerId="ADAL" clId="{CF070664-281D-4037-931A-4A14DAF12E6C}" dt="2024-05-14T20:48:22.899" v="685" actId="478"/>
          <ac:spMkLst>
            <pc:docMk/>
            <pc:sldMk cId="4273162375" sldId="261"/>
            <ac:spMk id="38" creationId="{C3AFDFCA-AF32-420E-BA59-505E5777BD8A}"/>
          </ac:spMkLst>
        </pc:spChg>
        <pc:spChg chg="add mod">
          <ac:chgData name="Mats Leksell" userId="9cb451d8-40b5-4036-9439-7edcceb4fe10" providerId="ADAL" clId="{CF070664-281D-4037-931A-4A14DAF12E6C}" dt="2024-05-14T20:46:53.797" v="676"/>
          <ac:spMkLst>
            <pc:docMk/>
            <pc:sldMk cId="4273162375" sldId="261"/>
            <ac:spMk id="39" creationId="{A2186E2D-ADC8-427D-A4B3-E001A7E56408}"/>
          </ac:spMkLst>
        </pc:spChg>
        <pc:spChg chg="add mod">
          <ac:chgData name="Mats Leksell" userId="9cb451d8-40b5-4036-9439-7edcceb4fe10" providerId="ADAL" clId="{CF070664-281D-4037-931A-4A14DAF12E6C}" dt="2024-05-14T20:46:53.797" v="676"/>
          <ac:spMkLst>
            <pc:docMk/>
            <pc:sldMk cId="4273162375" sldId="261"/>
            <ac:spMk id="40" creationId="{97660A06-9845-0AC9-FF52-067F0D0905F6}"/>
          </ac:spMkLst>
        </pc:spChg>
        <pc:spChg chg="add mod">
          <ac:chgData name="Mats Leksell" userId="9cb451d8-40b5-4036-9439-7edcceb4fe10" providerId="ADAL" clId="{CF070664-281D-4037-931A-4A14DAF12E6C}" dt="2024-05-14T20:46:53.797" v="676"/>
          <ac:spMkLst>
            <pc:docMk/>
            <pc:sldMk cId="4273162375" sldId="261"/>
            <ac:spMk id="41" creationId="{925D320E-28A1-7E88-CA6F-0C4B6F69F141}"/>
          </ac:spMkLst>
        </pc:spChg>
        <pc:spChg chg="mod">
          <ac:chgData name="Mats Leksell" userId="9cb451d8-40b5-4036-9439-7edcceb4fe10" providerId="ADAL" clId="{CF070664-281D-4037-931A-4A14DAF12E6C}" dt="2024-05-14T20:46:53.797" v="676"/>
          <ac:spMkLst>
            <pc:docMk/>
            <pc:sldMk cId="4273162375" sldId="261"/>
            <ac:spMk id="44" creationId="{41E90702-F6FC-C588-F281-B337C919E4F4}"/>
          </ac:spMkLst>
        </pc:spChg>
        <pc:spChg chg="mod">
          <ac:chgData name="Mats Leksell" userId="9cb451d8-40b5-4036-9439-7edcceb4fe10" providerId="ADAL" clId="{CF070664-281D-4037-931A-4A14DAF12E6C}" dt="2024-05-14T20:46:53.797" v="676"/>
          <ac:spMkLst>
            <pc:docMk/>
            <pc:sldMk cId="4273162375" sldId="261"/>
            <ac:spMk id="45" creationId="{674664A1-5F92-E355-5C18-0202B1E3EF93}"/>
          </ac:spMkLst>
        </pc:spChg>
        <pc:spChg chg="mod">
          <ac:chgData name="Mats Leksell" userId="9cb451d8-40b5-4036-9439-7edcceb4fe10" providerId="ADAL" clId="{CF070664-281D-4037-931A-4A14DAF12E6C}" dt="2024-05-14T20:46:53.797" v="676"/>
          <ac:spMkLst>
            <pc:docMk/>
            <pc:sldMk cId="4273162375" sldId="261"/>
            <ac:spMk id="48" creationId="{220342F4-E585-593E-E345-5191F0AFC6A7}"/>
          </ac:spMkLst>
        </pc:spChg>
        <pc:spChg chg="mod">
          <ac:chgData name="Mats Leksell" userId="9cb451d8-40b5-4036-9439-7edcceb4fe10" providerId="ADAL" clId="{CF070664-281D-4037-931A-4A14DAF12E6C}" dt="2024-05-14T20:46:53.797" v="676"/>
          <ac:spMkLst>
            <pc:docMk/>
            <pc:sldMk cId="4273162375" sldId="261"/>
            <ac:spMk id="49" creationId="{16480408-9EFF-648D-5097-4132C6DA843F}"/>
          </ac:spMkLst>
        </pc:spChg>
        <pc:spChg chg="mod">
          <ac:chgData name="Mats Leksell" userId="9cb451d8-40b5-4036-9439-7edcceb4fe10" providerId="ADAL" clId="{CF070664-281D-4037-931A-4A14DAF12E6C}" dt="2024-05-14T20:46:53.797" v="676"/>
          <ac:spMkLst>
            <pc:docMk/>
            <pc:sldMk cId="4273162375" sldId="261"/>
            <ac:spMk id="52" creationId="{FA45AD80-389F-0F9D-142C-D077A9B989B0}"/>
          </ac:spMkLst>
        </pc:spChg>
        <pc:spChg chg="mod">
          <ac:chgData name="Mats Leksell" userId="9cb451d8-40b5-4036-9439-7edcceb4fe10" providerId="ADAL" clId="{CF070664-281D-4037-931A-4A14DAF12E6C}" dt="2024-05-14T20:46:53.797" v="676"/>
          <ac:spMkLst>
            <pc:docMk/>
            <pc:sldMk cId="4273162375" sldId="261"/>
            <ac:spMk id="53" creationId="{D133D626-F764-005F-B8CA-17001A117955}"/>
          </ac:spMkLst>
        </pc:spChg>
        <pc:spChg chg="mod">
          <ac:chgData name="Mats Leksell" userId="9cb451d8-40b5-4036-9439-7edcceb4fe10" providerId="ADAL" clId="{CF070664-281D-4037-931A-4A14DAF12E6C}" dt="2024-05-14T20:46:53.797" v="676"/>
          <ac:spMkLst>
            <pc:docMk/>
            <pc:sldMk cId="4273162375" sldId="261"/>
            <ac:spMk id="56" creationId="{9E955048-963E-F291-94E6-92FD19DBB06B}"/>
          </ac:spMkLst>
        </pc:spChg>
        <pc:spChg chg="mod">
          <ac:chgData name="Mats Leksell" userId="9cb451d8-40b5-4036-9439-7edcceb4fe10" providerId="ADAL" clId="{CF070664-281D-4037-931A-4A14DAF12E6C}" dt="2024-05-14T20:46:53.797" v="676"/>
          <ac:spMkLst>
            <pc:docMk/>
            <pc:sldMk cId="4273162375" sldId="261"/>
            <ac:spMk id="57" creationId="{9D74C9E7-C0AD-8B0F-5200-04551C6BAFCE}"/>
          </ac:spMkLst>
        </pc:spChg>
        <pc:spChg chg="mod">
          <ac:chgData name="Mats Leksell" userId="9cb451d8-40b5-4036-9439-7edcceb4fe10" providerId="ADAL" clId="{CF070664-281D-4037-931A-4A14DAF12E6C}" dt="2024-05-14T20:46:53.797" v="676"/>
          <ac:spMkLst>
            <pc:docMk/>
            <pc:sldMk cId="4273162375" sldId="261"/>
            <ac:spMk id="60" creationId="{09D69151-C633-0A3F-D90F-3D342CA69A66}"/>
          </ac:spMkLst>
        </pc:spChg>
        <pc:spChg chg="mod">
          <ac:chgData name="Mats Leksell" userId="9cb451d8-40b5-4036-9439-7edcceb4fe10" providerId="ADAL" clId="{CF070664-281D-4037-931A-4A14DAF12E6C}" dt="2024-05-14T20:46:53.797" v="676"/>
          <ac:spMkLst>
            <pc:docMk/>
            <pc:sldMk cId="4273162375" sldId="261"/>
            <ac:spMk id="61" creationId="{B503542C-6CF7-D26E-7362-F787BC0F548D}"/>
          </ac:spMkLst>
        </pc:spChg>
        <pc:grpChg chg="add del mod">
          <ac:chgData name="Mats Leksell" userId="9cb451d8-40b5-4036-9439-7edcceb4fe10" providerId="ADAL" clId="{CF070664-281D-4037-931A-4A14DAF12E6C}" dt="2024-05-14T20:46:15.607" v="673" actId="21"/>
          <ac:grpSpMkLst>
            <pc:docMk/>
            <pc:sldMk cId="4273162375" sldId="261"/>
            <ac:grpSpMk id="6" creationId="{418531FC-ED77-03FA-DE17-F94DD69A7D44}"/>
          </ac:grpSpMkLst>
        </pc:grpChg>
        <pc:grpChg chg="add del mod">
          <ac:chgData name="Mats Leksell" userId="9cb451d8-40b5-4036-9439-7edcceb4fe10" providerId="ADAL" clId="{CF070664-281D-4037-931A-4A14DAF12E6C}" dt="2024-05-14T20:46:15.607" v="673" actId="21"/>
          <ac:grpSpMkLst>
            <pc:docMk/>
            <pc:sldMk cId="4273162375" sldId="261"/>
            <ac:grpSpMk id="10" creationId="{02A68A70-7B88-BA54-4160-39FB1761F32D}"/>
          </ac:grpSpMkLst>
        </pc:grpChg>
        <pc:grpChg chg="add del mod">
          <ac:chgData name="Mats Leksell" userId="9cb451d8-40b5-4036-9439-7edcceb4fe10" providerId="ADAL" clId="{CF070664-281D-4037-931A-4A14DAF12E6C}" dt="2024-05-14T20:46:15.607" v="673" actId="21"/>
          <ac:grpSpMkLst>
            <pc:docMk/>
            <pc:sldMk cId="4273162375" sldId="261"/>
            <ac:grpSpMk id="19" creationId="{BFB2DCCC-C5FD-26E3-38A5-A73040D896C5}"/>
          </ac:grpSpMkLst>
        </pc:grpChg>
        <pc:grpChg chg="add del mod">
          <ac:chgData name="Mats Leksell" userId="9cb451d8-40b5-4036-9439-7edcceb4fe10" providerId="ADAL" clId="{CF070664-281D-4037-931A-4A14DAF12E6C}" dt="2024-05-14T20:46:15.607" v="673" actId="21"/>
          <ac:grpSpMkLst>
            <pc:docMk/>
            <pc:sldMk cId="4273162375" sldId="261"/>
            <ac:grpSpMk id="26" creationId="{0D897A81-E0CE-6A65-C476-089F17C50250}"/>
          </ac:grpSpMkLst>
        </pc:grpChg>
        <pc:grpChg chg="add del mod">
          <ac:chgData name="Mats Leksell" userId="9cb451d8-40b5-4036-9439-7edcceb4fe10" providerId="ADAL" clId="{CF070664-281D-4037-931A-4A14DAF12E6C}" dt="2024-05-14T20:46:15.607" v="673" actId="21"/>
          <ac:grpSpMkLst>
            <pc:docMk/>
            <pc:sldMk cId="4273162375" sldId="261"/>
            <ac:grpSpMk id="30" creationId="{2C090D9C-DA13-47F2-7E93-1C93DB81AB84}"/>
          </ac:grpSpMkLst>
        </pc:grpChg>
        <pc:grpChg chg="add mod">
          <ac:chgData name="Mats Leksell" userId="9cb451d8-40b5-4036-9439-7edcceb4fe10" providerId="ADAL" clId="{CF070664-281D-4037-931A-4A14DAF12E6C}" dt="2024-05-14T20:46:53.797" v="676"/>
          <ac:grpSpMkLst>
            <pc:docMk/>
            <pc:sldMk cId="4273162375" sldId="261"/>
            <ac:grpSpMk id="42" creationId="{418531FC-ED77-03FA-DE17-F94DD69A7D44}"/>
          </ac:grpSpMkLst>
        </pc:grpChg>
        <pc:grpChg chg="add mod">
          <ac:chgData name="Mats Leksell" userId="9cb451d8-40b5-4036-9439-7edcceb4fe10" providerId="ADAL" clId="{CF070664-281D-4037-931A-4A14DAF12E6C}" dt="2024-05-14T20:46:53.797" v="676"/>
          <ac:grpSpMkLst>
            <pc:docMk/>
            <pc:sldMk cId="4273162375" sldId="261"/>
            <ac:grpSpMk id="46" creationId="{02A68A70-7B88-BA54-4160-39FB1761F32D}"/>
          </ac:grpSpMkLst>
        </pc:grpChg>
        <pc:grpChg chg="add mod">
          <ac:chgData name="Mats Leksell" userId="9cb451d8-40b5-4036-9439-7edcceb4fe10" providerId="ADAL" clId="{CF070664-281D-4037-931A-4A14DAF12E6C}" dt="2024-05-14T20:46:53.797" v="676"/>
          <ac:grpSpMkLst>
            <pc:docMk/>
            <pc:sldMk cId="4273162375" sldId="261"/>
            <ac:grpSpMk id="50" creationId="{BFB2DCCC-C5FD-26E3-38A5-A73040D896C5}"/>
          </ac:grpSpMkLst>
        </pc:grpChg>
        <pc:grpChg chg="add mod">
          <ac:chgData name="Mats Leksell" userId="9cb451d8-40b5-4036-9439-7edcceb4fe10" providerId="ADAL" clId="{CF070664-281D-4037-931A-4A14DAF12E6C}" dt="2024-05-14T20:46:53.797" v="676"/>
          <ac:grpSpMkLst>
            <pc:docMk/>
            <pc:sldMk cId="4273162375" sldId="261"/>
            <ac:grpSpMk id="54" creationId="{0D897A81-E0CE-6A65-C476-089F17C50250}"/>
          </ac:grpSpMkLst>
        </pc:grpChg>
        <pc:grpChg chg="add mod">
          <ac:chgData name="Mats Leksell" userId="9cb451d8-40b5-4036-9439-7edcceb4fe10" providerId="ADAL" clId="{CF070664-281D-4037-931A-4A14DAF12E6C}" dt="2024-05-14T20:46:53.797" v="676"/>
          <ac:grpSpMkLst>
            <pc:docMk/>
            <pc:sldMk cId="4273162375" sldId="261"/>
            <ac:grpSpMk id="58" creationId="{2C090D9C-DA13-47F2-7E93-1C93DB81AB84}"/>
          </ac:grpSpMkLst>
        </pc:grpChg>
        <pc:picChg chg="mod">
          <ac:chgData name="Mats Leksell" userId="9cb451d8-40b5-4036-9439-7edcceb4fe10" providerId="ADAL" clId="{CF070664-281D-4037-931A-4A14DAF12E6C}" dt="2024-05-14T20:44:34.252" v="653"/>
          <ac:picMkLst>
            <pc:docMk/>
            <pc:sldMk cId="4273162375" sldId="261"/>
            <ac:picMk id="7" creationId="{08CC262E-3265-8884-994C-319552C3C647}"/>
          </ac:picMkLst>
        </pc:picChg>
        <pc:picChg chg="mod">
          <ac:chgData name="Mats Leksell" userId="9cb451d8-40b5-4036-9439-7edcceb4fe10" providerId="ADAL" clId="{CF070664-281D-4037-931A-4A14DAF12E6C}" dt="2024-05-14T20:44:34.252" v="653"/>
          <ac:picMkLst>
            <pc:docMk/>
            <pc:sldMk cId="4273162375" sldId="261"/>
            <ac:picMk id="13" creationId="{8A99044A-90E5-A96C-D6FD-349CC0CD2C6F}"/>
          </ac:picMkLst>
        </pc:picChg>
        <pc:picChg chg="del">
          <ac:chgData name="Mats Leksell" userId="9cb451d8-40b5-4036-9439-7edcceb4fe10" providerId="ADAL" clId="{CF070664-281D-4037-931A-4A14DAF12E6C}" dt="2024-05-14T20:45:34.492" v="656" actId="478"/>
          <ac:picMkLst>
            <pc:docMk/>
            <pc:sldMk cId="4273162375" sldId="261"/>
            <ac:picMk id="14" creationId="{9829D959-9775-4ABE-8028-35169770CAC8}"/>
          </ac:picMkLst>
        </pc:picChg>
        <pc:picChg chg="del">
          <ac:chgData name="Mats Leksell" userId="9cb451d8-40b5-4036-9439-7edcceb4fe10" providerId="ADAL" clId="{CF070664-281D-4037-931A-4A14DAF12E6C}" dt="2024-05-14T20:45:33.717" v="655" actId="478"/>
          <ac:picMkLst>
            <pc:docMk/>
            <pc:sldMk cId="4273162375" sldId="261"/>
            <ac:picMk id="16" creationId="{A399D36E-B119-4640-816D-78BD74318223}"/>
          </ac:picMkLst>
        </pc:picChg>
        <pc:picChg chg="del">
          <ac:chgData name="Mats Leksell" userId="9cb451d8-40b5-4036-9439-7edcceb4fe10" providerId="ADAL" clId="{CF070664-281D-4037-931A-4A14DAF12E6C}" dt="2024-05-14T20:45:35.476" v="657" actId="478"/>
          <ac:picMkLst>
            <pc:docMk/>
            <pc:sldMk cId="4273162375" sldId="261"/>
            <ac:picMk id="18" creationId="{569F0023-C4CE-49AF-A7E2-A274042C5AF5}"/>
          </ac:picMkLst>
        </pc:picChg>
        <pc:picChg chg="del">
          <ac:chgData name="Mats Leksell" userId="9cb451d8-40b5-4036-9439-7edcceb4fe10" providerId="ADAL" clId="{CF070664-281D-4037-931A-4A14DAF12E6C}" dt="2024-05-14T20:45:37.437" v="659" actId="478"/>
          <ac:picMkLst>
            <pc:docMk/>
            <pc:sldMk cId="4273162375" sldId="261"/>
            <ac:picMk id="20" creationId="{973E2D4A-02E4-48F0-AC07-9095F9958BD1}"/>
          </ac:picMkLst>
        </pc:picChg>
        <pc:picChg chg="mod">
          <ac:chgData name="Mats Leksell" userId="9cb451d8-40b5-4036-9439-7edcceb4fe10" providerId="ADAL" clId="{CF070664-281D-4037-931A-4A14DAF12E6C}" dt="2024-05-14T20:44:34.252" v="653"/>
          <ac:picMkLst>
            <pc:docMk/>
            <pc:sldMk cId="4273162375" sldId="261"/>
            <ac:picMk id="21" creationId="{76065102-A658-F0E8-F5D1-9A746B76D739}"/>
          </ac:picMkLst>
        </pc:picChg>
        <pc:picChg chg="del">
          <ac:chgData name="Mats Leksell" userId="9cb451d8-40b5-4036-9439-7edcceb4fe10" providerId="ADAL" clId="{CF070664-281D-4037-931A-4A14DAF12E6C}" dt="2024-05-14T20:45:36.588" v="658" actId="478"/>
          <ac:picMkLst>
            <pc:docMk/>
            <pc:sldMk cId="4273162375" sldId="261"/>
            <ac:picMk id="22" creationId="{ADA9C40E-C12D-4861-8E47-C8F6AE8376F3}"/>
          </ac:picMkLst>
        </pc:picChg>
        <pc:picChg chg="mod">
          <ac:chgData name="Mats Leksell" userId="9cb451d8-40b5-4036-9439-7edcceb4fe10" providerId="ADAL" clId="{CF070664-281D-4037-931A-4A14DAF12E6C}" dt="2024-05-14T20:44:34.252" v="653"/>
          <ac:picMkLst>
            <pc:docMk/>
            <pc:sldMk cId="4273162375" sldId="261"/>
            <ac:picMk id="27" creationId="{448DF33B-CDF4-A30B-17FC-FE333A59F3D8}"/>
          </ac:picMkLst>
        </pc:picChg>
        <pc:picChg chg="mod">
          <ac:chgData name="Mats Leksell" userId="9cb451d8-40b5-4036-9439-7edcceb4fe10" providerId="ADAL" clId="{CF070664-281D-4037-931A-4A14DAF12E6C}" dt="2024-05-14T20:44:34.252" v="653"/>
          <ac:picMkLst>
            <pc:docMk/>
            <pc:sldMk cId="4273162375" sldId="261"/>
            <ac:picMk id="31" creationId="{53A677EC-E134-C9E4-F207-93C0C95E4634}"/>
          </ac:picMkLst>
        </pc:picChg>
        <pc:picChg chg="mod">
          <ac:chgData name="Mats Leksell" userId="9cb451d8-40b5-4036-9439-7edcceb4fe10" providerId="ADAL" clId="{CF070664-281D-4037-931A-4A14DAF12E6C}" dt="2024-05-14T20:46:53.797" v="676"/>
          <ac:picMkLst>
            <pc:docMk/>
            <pc:sldMk cId="4273162375" sldId="261"/>
            <ac:picMk id="43" creationId="{08CC262E-3265-8884-994C-319552C3C647}"/>
          </ac:picMkLst>
        </pc:picChg>
        <pc:picChg chg="mod">
          <ac:chgData name="Mats Leksell" userId="9cb451d8-40b5-4036-9439-7edcceb4fe10" providerId="ADAL" clId="{CF070664-281D-4037-931A-4A14DAF12E6C}" dt="2024-05-14T20:46:53.797" v="676"/>
          <ac:picMkLst>
            <pc:docMk/>
            <pc:sldMk cId="4273162375" sldId="261"/>
            <ac:picMk id="47" creationId="{8A99044A-90E5-A96C-D6FD-349CC0CD2C6F}"/>
          </ac:picMkLst>
        </pc:picChg>
        <pc:picChg chg="mod">
          <ac:chgData name="Mats Leksell" userId="9cb451d8-40b5-4036-9439-7edcceb4fe10" providerId="ADAL" clId="{CF070664-281D-4037-931A-4A14DAF12E6C}" dt="2024-05-14T20:46:53.797" v="676"/>
          <ac:picMkLst>
            <pc:docMk/>
            <pc:sldMk cId="4273162375" sldId="261"/>
            <ac:picMk id="51" creationId="{76065102-A658-F0E8-F5D1-9A746B76D739}"/>
          </ac:picMkLst>
        </pc:picChg>
        <pc:picChg chg="mod">
          <ac:chgData name="Mats Leksell" userId="9cb451d8-40b5-4036-9439-7edcceb4fe10" providerId="ADAL" clId="{CF070664-281D-4037-931A-4A14DAF12E6C}" dt="2024-05-14T20:46:53.797" v="676"/>
          <ac:picMkLst>
            <pc:docMk/>
            <pc:sldMk cId="4273162375" sldId="261"/>
            <ac:picMk id="55" creationId="{448DF33B-CDF4-A30B-17FC-FE333A59F3D8}"/>
          </ac:picMkLst>
        </pc:picChg>
        <pc:picChg chg="mod">
          <ac:chgData name="Mats Leksell" userId="9cb451d8-40b5-4036-9439-7edcceb4fe10" providerId="ADAL" clId="{CF070664-281D-4037-931A-4A14DAF12E6C}" dt="2024-05-14T20:46:53.797" v="676"/>
          <ac:picMkLst>
            <pc:docMk/>
            <pc:sldMk cId="4273162375" sldId="261"/>
            <ac:picMk id="59" creationId="{53A677EC-E134-C9E4-F207-93C0C95E4634}"/>
          </ac:picMkLst>
        </pc:picChg>
      </pc:sldChg>
      <pc:sldChg chg="del">
        <pc:chgData name="Mats Leksell" userId="9cb451d8-40b5-4036-9439-7edcceb4fe10" providerId="ADAL" clId="{CF070664-281D-4037-931A-4A14DAF12E6C}" dt="2024-05-13T20:58:16.056" v="6" actId="47"/>
        <pc:sldMkLst>
          <pc:docMk/>
          <pc:sldMk cId="2627526872" sldId="262"/>
        </pc:sldMkLst>
      </pc:sldChg>
      <pc:sldChg chg="del">
        <pc:chgData name="Mats Leksell" userId="9cb451d8-40b5-4036-9439-7edcceb4fe10" providerId="ADAL" clId="{CF070664-281D-4037-931A-4A14DAF12E6C}" dt="2024-05-13T20:58:16.056" v="6" actId="47"/>
        <pc:sldMkLst>
          <pc:docMk/>
          <pc:sldMk cId="168581327" sldId="263"/>
        </pc:sldMkLst>
      </pc:sldChg>
      <pc:sldChg chg="addSp delSp modSp mod">
        <pc:chgData name="Mats Leksell" userId="9cb451d8-40b5-4036-9439-7edcceb4fe10" providerId="ADAL" clId="{CF070664-281D-4037-931A-4A14DAF12E6C}" dt="2024-05-14T07:50:05.699" v="199" actId="6549"/>
        <pc:sldMkLst>
          <pc:docMk/>
          <pc:sldMk cId="1627208043" sldId="264"/>
        </pc:sldMkLst>
        <pc:spChg chg="add mod">
          <ac:chgData name="Mats Leksell" userId="9cb451d8-40b5-4036-9439-7edcceb4fe10" providerId="ADAL" clId="{CF070664-281D-4037-931A-4A14DAF12E6C}" dt="2024-05-14T07:50:05.699" v="199" actId="6549"/>
          <ac:spMkLst>
            <pc:docMk/>
            <pc:sldMk cId="1627208043" sldId="264"/>
            <ac:spMk id="5" creationId="{38B6BF78-63F0-9D38-183D-9D56DB4A1895}"/>
          </ac:spMkLst>
        </pc:spChg>
        <pc:graphicFrameChg chg="add mod">
          <ac:chgData name="Mats Leksell" userId="9cb451d8-40b5-4036-9439-7edcceb4fe10" providerId="ADAL" clId="{CF070664-281D-4037-931A-4A14DAF12E6C}" dt="2024-05-14T07:49:49.723" v="177" actId="1076"/>
          <ac:graphicFrameMkLst>
            <pc:docMk/>
            <pc:sldMk cId="1627208043" sldId="264"/>
            <ac:graphicFrameMk id="3" creationId="{A6BE9505-627F-A6BA-230B-578E45A31B15}"/>
          </ac:graphicFrameMkLst>
        </pc:graphicFrameChg>
        <pc:picChg chg="add del mod">
          <ac:chgData name="Mats Leksell" userId="9cb451d8-40b5-4036-9439-7edcceb4fe10" providerId="ADAL" clId="{CF070664-281D-4037-931A-4A14DAF12E6C}" dt="2024-05-14T07:48:45.577" v="150" actId="12084"/>
          <ac:picMkLst>
            <pc:docMk/>
            <pc:sldMk cId="1627208043" sldId="264"/>
            <ac:picMk id="10" creationId="{81155653-087C-3A92-B2DC-2F4099292605}"/>
          </ac:picMkLst>
        </pc:picChg>
      </pc:sldChg>
      <pc:sldChg chg="del">
        <pc:chgData name="Mats Leksell" userId="9cb451d8-40b5-4036-9439-7edcceb4fe10" providerId="ADAL" clId="{CF070664-281D-4037-931A-4A14DAF12E6C}" dt="2024-05-13T20:58:35.430" v="7" actId="47"/>
        <pc:sldMkLst>
          <pc:docMk/>
          <pc:sldMk cId="2105474416" sldId="266"/>
        </pc:sldMkLst>
      </pc:sldChg>
      <pc:sldChg chg="del">
        <pc:chgData name="Mats Leksell" userId="9cb451d8-40b5-4036-9439-7edcceb4fe10" providerId="ADAL" clId="{CF070664-281D-4037-931A-4A14DAF12E6C}" dt="2024-05-13T20:58:35.430" v="7" actId="47"/>
        <pc:sldMkLst>
          <pc:docMk/>
          <pc:sldMk cId="1066142697" sldId="267"/>
        </pc:sldMkLst>
      </pc:sldChg>
      <pc:sldChg chg="del">
        <pc:chgData name="Mats Leksell" userId="9cb451d8-40b5-4036-9439-7edcceb4fe10" providerId="ADAL" clId="{CF070664-281D-4037-931A-4A14DAF12E6C}" dt="2024-05-13T20:58:35.430" v="7" actId="47"/>
        <pc:sldMkLst>
          <pc:docMk/>
          <pc:sldMk cId="669187902" sldId="268"/>
        </pc:sldMkLst>
      </pc:sldChg>
      <pc:sldChg chg="del">
        <pc:chgData name="Mats Leksell" userId="9cb451d8-40b5-4036-9439-7edcceb4fe10" providerId="ADAL" clId="{CF070664-281D-4037-931A-4A14DAF12E6C}" dt="2024-05-13T20:58:35.430" v="7" actId="47"/>
        <pc:sldMkLst>
          <pc:docMk/>
          <pc:sldMk cId="85142349" sldId="269"/>
        </pc:sldMkLst>
      </pc:sldChg>
      <pc:sldChg chg="del">
        <pc:chgData name="Mats Leksell" userId="9cb451d8-40b5-4036-9439-7edcceb4fe10" providerId="ADAL" clId="{CF070664-281D-4037-931A-4A14DAF12E6C}" dt="2024-05-13T20:58:44.591" v="8" actId="47"/>
        <pc:sldMkLst>
          <pc:docMk/>
          <pc:sldMk cId="3129436064" sldId="270"/>
        </pc:sldMkLst>
      </pc:sldChg>
      <pc:sldChg chg="del">
        <pc:chgData name="Mats Leksell" userId="9cb451d8-40b5-4036-9439-7edcceb4fe10" providerId="ADAL" clId="{CF070664-281D-4037-931A-4A14DAF12E6C}" dt="2024-05-13T20:58:44.591" v="8" actId="47"/>
        <pc:sldMkLst>
          <pc:docMk/>
          <pc:sldMk cId="3206756683" sldId="271"/>
        </pc:sldMkLst>
      </pc:sldChg>
      <pc:sldChg chg="del">
        <pc:chgData name="Mats Leksell" userId="9cb451d8-40b5-4036-9439-7edcceb4fe10" providerId="ADAL" clId="{CF070664-281D-4037-931A-4A14DAF12E6C}" dt="2024-05-14T07:50:25.636" v="201" actId="47"/>
        <pc:sldMkLst>
          <pc:docMk/>
          <pc:sldMk cId="4282837297" sldId="277"/>
        </pc:sldMkLst>
      </pc:sldChg>
      <pc:sldChg chg="addSp delSp modSp del mod">
        <pc:chgData name="Mats Leksell" userId="9cb451d8-40b5-4036-9439-7edcceb4fe10" providerId="ADAL" clId="{CF070664-281D-4037-931A-4A14DAF12E6C}" dt="2024-05-14T07:50:21.432" v="200" actId="47"/>
        <pc:sldMkLst>
          <pc:docMk/>
          <pc:sldMk cId="4278119497" sldId="283"/>
        </pc:sldMkLst>
        <pc:graphicFrameChg chg="add mod">
          <ac:chgData name="Mats Leksell" userId="9cb451d8-40b5-4036-9439-7edcceb4fe10" providerId="ADAL" clId="{CF070664-281D-4037-931A-4A14DAF12E6C}" dt="2024-05-14T07:45:41.935" v="140"/>
          <ac:graphicFrameMkLst>
            <pc:docMk/>
            <pc:sldMk cId="4278119497" sldId="283"/>
            <ac:graphicFrameMk id="5" creationId="{4E77C451-1A6C-0634-DFAB-5A5D396913C0}"/>
          </ac:graphicFrameMkLst>
        </pc:graphicFrameChg>
        <pc:picChg chg="add del mod">
          <ac:chgData name="Mats Leksell" userId="9cb451d8-40b5-4036-9439-7edcceb4fe10" providerId="ADAL" clId="{CF070664-281D-4037-931A-4A14DAF12E6C}" dt="2024-05-14T07:47:14.110" v="146" actId="21"/>
          <ac:picMkLst>
            <pc:docMk/>
            <pc:sldMk cId="4278119497" sldId="283"/>
            <ac:picMk id="10" creationId="{81155653-087C-3A92-B2DC-2F4099292605}"/>
          </ac:picMkLst>
        </pc:picChg>
      </pc:sldChg>
      <pc:sldChg chg="del">
        <pc:chgData name="Mats Leksell" userId="9cb451d8-40b5-4036-9439-7edcceb4fe10" providerId="ADAL" clId="{CF070664-281D-4037-931A-4A14DAF12E6C}" dt="2024-05-14T07:50:21.432" v="200" actId="47"/>
        <pc:sldMkLst>
          <pc:docMk/>
          <pc:sldMk cId="2973122523" sldId="284"/>
        </pc:sldMkLst>
      </pc:sldChg>
      <pc:sldChg chg="addSp delSp modSp del mod">
        <pc:chgData name="Mats Leksell" userId="9cb451d8-40b5-4036-9439-7edcceb4fe10" providerId="ADAL" clId="{CF070664-281D-4037-931A-4A14DAF12E6C}" dt="2024-05-14T07:50:21.432" v="200" actId="47"/>
        <pc:sldMkLst>
          <pc:docMk/>
          <pc:sldMk cId="338024429" sldId="286"/>
        </pc:sldMkLst>
        <pc:graphicFrameChg chg="add del mod">
          <ac:chgData name="Mats Leksell" userId="9cb451d8-40b5-4036-9439-7edcceb4fe10" providerId="ADAL" clId="{CF070664-281D-4037-931A-4A14DAF12E6C}" dt="2024-05-14T07:45:38.569" v="139" actId="21"/>
          <ac:graphicFrameMkLst>
            <pc:docMk/>
            <pc:sldMk cId="338024429" sldId="286"/>
            <ac:graphicFrameMk id="7" creationId="{4E77C451-1A6C-0634-DFAB-5A5D396913C0}"/>
          </ac:graphicFrameMkLst>
        </pc:graphicFrameChg>
        <pc:picChg chg="add del mod">
          <ac:chgData name="Mats Leksell" userId="9cb451d8-40b5-4036-9439-7edcceb4fe10" providerId="ADAL" clId="{CF070664-281D-4037-931A-4A14DAF12E6C}" dt="2024-05-14T07:43:18.372" v="129" actId="12084"/>
          <ac:picMkLst>
            <pc:docMk/>
            <pc:sldMk cId="338024429" sldId="286"/>
            <ac:picMk id="6" creationId="{9CECA900-6149-63CB-3124-06117146647C}"/>
          </ac:picMkLst>
        </pc:picChg>
        <pc:picChg chg="add del mod">
          <ac:chgData name="Mats Leksell" userId="9cb451d8-40b5-4036-9439-7edcceb4fe10" providerId="ADAL" clId="{CF070664-281D-4037-931A-4A14DAF12E6C}" dt="2024-05-13T21:13:19.100" v="30" actId="478"/>
          <ac:picMkLst>
            <pc:docMk/>
            <pc:sldMk cId="338024429" sldId="286"/>
            <ac:picMk id="6" creationId="{DA9D180E-5C18-2E6C-BBF8-A2C5FD8380DE}"/>
          </ac:picMkLst>
        </pc:picChg>
        <pc:picChg chg="add del mod">
          <ac:chgData name="Mats Leksell" userId="9cb451d8-40b5-4036-9439-7edcceb4fe10" providerId="ADAL" clId="{CF070664-281D-4037-931A-4A14DAF12E6C}" dt="2024-05-13T21:15:43.142" v="91" actId="21"/>
          <ac:picMkLst>
            <pc:docMk/>
            <pc:sldMk cId="338024429" sldId="286"/>
            <ac:picMk id="9" creationId="{8C80FD92-DC3C-CCA9-D2C2-62186ADFC924}"/>
          </ac:picMkLst>
        </pc:picChg>
      </pc:sldChg>
      <pc:sldChg chg="addSp modSp mod">
        <pc:chgData name="Mats Leksell" userId="9cb451d8-40b5-4036-9439-7edcceb4fe10" providerId="ADAL" clId="{CF070664-281D-4037-931A-4A14DAF12E6C}" dt="2024-05-14T21:20:09.850" v="930" actId="20577"/>
        <pc:sldMkLst>
          <pc:docMk/>
          <pc:sldMk cId="1789094768" sldId="288"/>
        </pc:sldMkLst>
        <pc:spChg chg="add mod">
          <ac:chgData name="Mats Leksell" userId="9cb451d8-40b5-4036-9439-7edcceb4fe10" providerId="ADAL" clId="{CF070664-281D-4037-931A-4A14DAF12E6C}" dt="2024-05-14T07:38:33.870" v="122" actId="20577"/>
          <ac:spMkLst>
            <pc:docMk/>
            <pc:sldMk cId="1789094768" sldId="288"/>
            <ac:spMk id="2" creationId="{5A419C63-5692-C79F-50F0-D806130874C5}"/>
          </ac:spMkLst>
        </pc:spChg>
        <pc:spChg chg="add mod">
          <ac:chgData name="Mats Leksell" userId="9cb451d8-40b5-4036-9439-7edcceb4fe10" providerId="ADAL" clId="{CF070664-281D-4037-931A-4A14DAF12E6C}" dt="2024-05-14T21:20:09.850" v="930" actId="20577"/>
          <ac:spMkLst>
            <pc:docMk/>
            <pc:sldMk cId="1789094768" sldId="288"/>
            <ac:spMk id="3" creationId="{CE67260A-182E-5487-520D-CC9E8DB1A731}"/>
          </ac:spMkLst>
        </pc:spChg>
      </pc:sldChg>
      <pc:sldChg chg="modSp mod ord">
        <pc:chgData name="Mats Leksell" userId="9cb451d8-40b5-4036-9439-7edcceb4fe10" providerId="ADAL" clId="{CF070664-281D-4037-931A-4A14DAF12E6C}" dt="2024-05-14T21:57:06.016" v="1525" actId="6549"/>
        <pc:sldMkLst>
          <pc:docMk/>
          <pc:sldMk cId="3283208514" sldId="298"/>
        </pc:sldMkLst>
        <pc:spChg chg="mod">
          <ac:chgData name="Mats Leksell" userId="9cb451d8-40b5-4036-9439-7edcceb4fe10" providerId="ADAL" clId="{CF070664-281D-4037-931A-4A14DAF12E6C}" dt="2024-05-14T21:57:06.016" v="1525" actId="6549"/>
          <ac:spMkLst>
            <pc:docMk/>
            <pc:sldMk cId="3283208514" sldId="298"/>
            <ac:spMk id="3" creationId="{4ECEF35C-CE63-44A1-84DE-34C1E448AF52}"/>
          </ac:spMkLst>
        </pc:spChg>
      </pc:sldChg>
      <pc:sldChg chg="ord">
        <pc:chgData name="Mats Leksell" userId="9cb451d8-40b5-4036-9439-7edcceb4fe10" providerId="ADAL" clId="{CF070664-281D-4037-931A-4A14DAF12E6C}" dt="2024-05-13T21:07:41.056" v="19"/>
        <pc:sldMkLst>
          <pc:docMk/>
          <pc:sldMk cId="157849813" sldId="299"/>
        </pc:sldMkLst>
      </pc:sldChg>
      <pc:sldChg chg="addSp modSp mod ord">
        <pc:chgData name="Mats Leksell" userId="9cb451d8-40b5-4036-9439-7edcceb4fe10" providerId="ADAL" clId="{CF070664-281D-4037-931A-4A14DAF12E6C}" dt="2024-05-14T21:17:23.740" v="829" actId="1076"/>
        <pc:sldMkLst>
          <pc:docMk/>
          <pc:sldMk cId="962378978" sldId="300"/>
        </pc:sldMkLst>
        <pc:spChg chg="add mod">
          <ac:chgData name="Mats Leksell" userId="9cb451d8-40b5-4036-9439-7edcceb4fe10" providerId="ADAL" clId="{CF070664-281D-4037-931A-4A14DAF12E6C}" dt="2024-05-14T21:11:44.461" v="752" actId="1076"/>
          <ac:spMkLst>
            <pc:docMk/>
            <pc:sldMk cId="962378978" sldId="300"/>
            <ac:spMk id="2" creationId="{8A76E860-65BC-1EBA-9B56-AE59B9CE65A5}"/>
          </ac:spMkLst>
        </pc:spChg>
        <pc:spChg chg="mod">
          <ac:chgData name="Mats Leksell" userId="9cb451d8-40b5-4036-9439-7edcceb4fe10" providerId="ADAL" clId="{CF070664-281D-4037-931A-4A14DAF12E6C}" dt="2024-05-14T21:17:23.740" v="829" actId="1076"/>
          <ac:spMkLst>
            <pc:docMk/>
            <pc:sldMk cId="962378978" sldId="300"/>
            <ac:spMk id="3" creationId="{0945BF9B-9B19-A1CC-A8C9-5AE4426656FF}"/>
          </ac:spMkLst>
        </pc:spChg>
        <pc:spChg chg="add mod">
          <ac:chgData name="Mats Leksell" userId="9cb451d8-40b5-4036-9439-7edcceb4fe10" providerId="ADAL" clId="{CF070664-281D-4037-931A-4A14DAF12E6C}" dt="2024-05-14T21:12:44.572" v="820" actId="1076"/>
          <ac:spMkLst>
            <pc:docMk/>
            <pc:sldMk cId="962378978" sldId="300"/>
            <ac:spMk id="5" creationId="{20B783DB-EC97-8EDA-1E71-4ADA25A3EC70}"/>
          </ac:spMkLst>
        </pc:spChg>
        <pc:spChg chg="add mod">
          <ac:chgData name="Mats Leksell" userId="9cb451d8-40b5-4036-9439-7edcceb4fe10" providerId="ADAL" clId="{CF070664-281D-4037-931A-4A14DAF12E6C}" dt="2024-05-14T21:13:16.797" v="827" actId="1036"/>
          <ac:spMkLst>
            <pc:docMk/>
            <pc:sldMk cId="962378978" sldId="300"/>
            <ac:spMk id="7" creationId="{09EBC46B-29E8-8189-0C58-A92B62ECBD53}"/>
          </ac:spMkLst>
        </pc:spChg>
        <pc:picChg chg="mod">
          <ac:chgData name="Mats Leksell" userId="9cb451d8-40b5-4036-9439-7edcceb4fe10" providerId="ADAL" clId="{CF070664-281D-4037-931A-4A14DAF12E6C}" dt="2024-05-14T21:10:26.306" v="717" actId="1036"/>
          <ac:picMkLst>
            <pc:docMk/>
            <pc:sldMk cId="962378978" sldId="300"/>
            <ac:picMk id="4" creationId="{5E9E4BAC-2EDD-F3FC-E78B-E7427FAD24B4}"/>
          </ac:picMkLst>
        </pc:picChg>
      </pc:sldChg>
      <pc:sldChg chg="del">
        <pc:chgData name="Mats Leksell" userId="9cb451d8-40b5-4036-9439-7edcceb4fe10" providerId="ADAL" clId="{CF070664-281D-4037-931A-4A14DAF12E6C}" dt="2024-05-13T20:58:16.056" v="6" actId="47"/>
        <pc:sldMkLst>
          <pc:docMk/>
          <pc:sldMk cId="1243811967" sldId="302"/>
        </pc:sldMkLst>
      </pc:sldChg>
      <pc:sldChg chg="del">
        <pc:chgData name="Mats Leksell" userId="9cb451d8-40b5-4036-9439-7edcceb4fe10" providerId="ADAL" clId="{CF070664-281D-4037-931A-4A14DAF12E6C}" dt="2024-05-14T11:34:31.657" v="216" actId="47"/>
        <pc:sldMkLst>
          <pc:docMk/>
          <pc:sldMk cId="2587894705" sldId="303"/>
        </pc:sldMkLst>
      </pc:sldChg>
      <pc:sldChg chg="del">
        <pc:chgData name="Mats Leksell" userId="9cb451d8-40b5-4036-9439-7edcceb4fe10" providerId="ADAL" clId="{CF070664-281D-4037-931A-4A14DAF12E6C}" dt="2024-05-13T20:58:35.430" v="7" actId="47"/>
        <pc:sldMkLst>
          <pc:docMk/>
          <pc:sldMk cId="3006423959" sldId="304"/>
        </pc:sldMkLst>
      </pc:sldChg>
      <pc:sldChg chg="del">
        <pc:chgData name="Mats Leksell" userId="9cb451d8-40b5-4036-9439-7edcceb4fe10" providerId="ADAL" clId="{CF070664-281D-4037-931A-4A14DAF12E6C}" dt="2024-05-13T20:58:35.430" v="7" actId="47"/>
        <pc:sldMkLst>
          <pc:docMk/>
          <pc:sldMk cId="221554642" sldId="305"/>
        </pc:sldMkLst>
      </pc:sldChg>
      <pc:sldChg chg="del">
        <pc:chgData name="Mats Leksell" userId="9cb451d8-40b5-4036-9439-7edcceb4fe10" providerId="ADAL" clId="{CF070664-281D-4037-931A-4A14DAF12E6C}" dt="2024-05-13T20:58:44.591" v="8" actId="47"/>
        <pc:sldMkLst>
          <pc:docMk/>
          <pc:sldMk cId="2128223627" sldId="306"/>
        </pc:sldMkLst>
      </pc:sldChg>
      <pc:sldChg chg="del">
        <pc:chgData name="Mats Leksell" userId="9cb451d8-40b5-4036-9439-7edcceb4fe10" providerId="ADAL" clId="{CF070664-281D-4037-931A-4A14DAF12E6C}" dt="2024-05-13T20:58:49.760" v="9" actId="47"/>
        <pc:sldMkLst>
          <pc:docMk/>
          <pc:sldMk cId="4000441240" sldId="307"/>
        </pc:sldMkLst>
      </pc:sldChg>
      <pc:sldChg chg="add del ord">
        <pc:chgData name="Mats Leksell" userId="9cb451d8-40b5-4036-9439-7edcceb4fe10" providerId="ADAL" clId="{CF070664-281D-4037-931A-4A14DAF12E6C}" dt="2024-05-14T12:03:08.263" v="471" actId="47"/>
        <pc:sldMkLst>
          <pc:docMk/>
          <pc:sldMk cId="351736344" sldId="308"/>
        </pc:sldMkLst>
      </pc:sldChg>
      <pc:sldChg chg="modSp mod ord">
        <pc:chgData name="Mats Leksell" userId="9cb451d8-40b5-4036-9439-7edcceb4fe10" providerId="ADAL" clId="{CF070664-281D-4037-931A-4A14DAF12E6C}" dt="2024-05-14T21:27:05.412" v="935" actId="1076"/>
        <pc:sldMkLst>
          <pc:docMk/>
          <pc:sldMk cId="2911062712" sldId="316"/>
        </pc:sldMkLst>
        <pc:picChg chg="mod">
          <ac:chgData name="Mats Leksell" userId="9cb451d8-40b5-4036-9439-7edcceb4fe10" providerId="ADAL" clId="{CF070664-281D-4037-931A-4A14DAF12E6C}" dt="2024-05-14T21:27:05.412" v="935" actId="1076"/>
          <ac:picMkLst>
            <pc:docMk/>
            <pc:sldMk cId="2911062712" sldId="316"/>
            <ac:picMk id="4" creationId="{5870A0E2-520F-7177-B4C4-A309AB01AB2C}"/>
          </ac:picMkLst>
        </pc:picChg>
      </pc:sldChg>
      <pc:sldChg chg="add del ord">
        <pc:chgData name="Mats Leksell" userId="9cb451d8-40b5-4036-9439-7edcceb4fe10" providerId="ADAL" clId="{CF070664-281D-4037-931A-4A14DAF12E6C}" dt="2024-05-14T12:03:13.594" v="475"/>
        <pc:sldMkLst>
          <pc:docMk/>
          <pc:sldMk cId="334984043" sldId="318"/>
        </pc:sldMkLst>
      </pc:sldChg>
      <pc:sldChg chg="add del ord">
        <pc:chgData name="Mats Leksell" userId="9cb451d8-40b5-4036-9439-7edcceb4fe10" providerId="ADAL" clId="{CF070664-281D-4037-931A-4A14DAF12E6C}" dt="2024-05-14T12:03:06.262" v="470" actId="47"/>
        <pc:sldMkLst>
          <pc:docMk/>
          <pc:sldMk cId="3127485343" sldId="324"/>
        </pc:sldMkLst>
      </pc:sldChg>
      <pc:sldChg chg="add del">
        <pc:chgData name="Mats Leksell" userId="9cb451d8-40b5-4036-9439-7edcceb4fe10" providerId="ADAL" clId="{CF070664-281D-4037-931A-4A14DAF12E6C}" dt="2024-05-14T11:34:31.657" v="216" actId="47"/>
        <pc:sldMkLst>
          <pc:docMk/>
          <pc:sldMk cId="1451664043" sldId="325"/>
        </pc:sldMkLst>
      </pc:sldChg>
      <pc:sldChg chg="add del">
        <pc:chgData name="Mats Leksell" userId="9cb451d8-40b5-4036-9439-7edcceb4fe10" providerId="ADAL" clId="{CF070664-281D-4037-931A-4A14DAF12E6C}" dt="2024-05-14T11:34:31.657" v="216" actId="47"/>
        <pc:sldMkLst>
          <pc:docMk/>
          <pc:sldMk cId="3692025310" sldId="326"/>
        </pc:sldMkLst>
      </pc:sldChg>
      <pc:sldChg chg="add del">
        <pc:chgData name="Mats Leksell" userId="9cb451d8-40b5-4036-9439-7edcceb4fe10" providerId="ADAL" clId="{CF070664-281D-4037-931A-4A14DAF12E6C}" dt="2024-05-14T11:34:31.657" v="216" actId="47"/>
        <pc:sldMkLst>
          <pc:docMk/>
          <pc:sldMk cId="2062563564" sldId="327"/>
        </pc:sldMkLst>
      </pc:sldChg>
      <pc:sldChg chg="addSp delSp modSp new mod">
        <pc:chgData name="Mats Leksell" userId="9cb451d8-40b5-4036-9439-7edcceb4fe10" providerId="ADAL" clId="{CF070664-281D-4037-931A-4A14DAF12E6C}" dt="2024-05-14T21:58:59.072" v="1536" actId="14100"/>
        <pc:sldMkLst>
          <pc:docMk/>
          <pc:sldMk cId="1126352976" sldId="328"/>
        </pc:sldMkLst>
        <pc:spChg chg="del mod">
          <ac:chgData name="Mats Leksell" userId="9cb451d8-40b5-4036-9439-7edcceb4fe10" providerId="ADAL" clId="{CF070664-281D-4037-931A-4A14DAF12E6C}" dt="2024-05-14T21:31:03.890" v="974" actId="478"/>
          <ac:spMkLst>
            <pc:docMk/>
            <pc:sldMk cId="1126352976" sldId="328"/>
            <ac:spMk id="2" creationId="{17018333-E70B-DFBC-8A37-277F8A6BDF10}"/>
          </ac:spMkLst>
        </pc:spChg>
        <pc:spChg chg="mod">
          <ac:chgData name="Mats Leksell" userId="9cb451d8-40b5-4036-9439-7edcceb4fe10" providerId="ADAL" clId="{CF070664-281D-4037-931A-4A14DAF12E6C}" dt="2024-05-14T21:32:56.455" v="985" actId="1036"/>
          <ac:spMkLst>
            <pc:docMk/>
            <pc:sldMk cId="1126352976" sldId="328"/>
            <ac:spMk id="3" creationId="{9000A86B-8E2E-3A87-DB7D-C227EBBAF951}"/>
          </ac:spMkLst>
        </pc:spChg>
        <pc:spChg chg="del mod">
          <ac:chgData name="Mats Leksell" userId="9cb451d8-40b5-4036-9439-7edcceb4fe10" providerId="ADAL" clId="{CF070664-281D-4037-931A-4A14DAF12E6C}" dt="2024-05-14T21:30:40.154" v="973" actId="478"/>
          <ac:spMkLst>
            <pc:docMk/>
            <pc:sldMk cId="1126352976" sldId="328"/>
            <ac:spMk id="4" creationId="{675BDB20-00C1-D19D-5AF8-1F88DFFC9028}"/>
          </ac:spMkLst>
        </pc:spChg>
        <pc:spChg chg="add mod">
          <ac:chgData name="Mats Leksell" userId="9cb451d8-40b5-4036-9439-7edcceb4fe10" providerId="ADAL" clId="{CF070664-281D-4037-931A-4A14DAF12E6C}" dt="2024-05-14T21:30:32.838" v="971"/>
          <ac:spMkLst>
            <pc:docMk/>
            <pc:sldMk cId="1126352976" sldId="328"/>
            <ac:spMk id="5" creationId="{D6D5A9B1-9B33-D0E6-E674-7D6DFD36C30B}"/>
          </ac:spMkLst>
        </pc:spChg>
        <pc:spChg chg="add mod">
          <ac:chgData name="Mats Leksell" userId="9cb451d8-40b5-4036-9439-7edcceb4fe10" providerId="ADAL" clId="{CF070664-281D-4037-931A-4A14DAF12E6C}" dt="2024-05-14T21:30:32.838" v="971"/>
          <ac:spMkLst>
            <pc:docMk/>
            <pc:sldMk cId="1126352976" sldId="328"/>
            <ac:spMk id="6" creationId="{0DAA79D0-1FBE-14E2-8B71-07903E4C79AB}"/>
          </ac:spMkLst>
        </pc:spChg>
        <pc:spChg chg="add mod">
          <ac:chgData name="Mats Leksell" userId="9cb451d8-40b5-4036-9439-7edcceb4fe10" providerId="ADAL" clId="{CF070664-281D-4037-931A-4A14DAF12E6C}" dt="2024-05-14T21:30:36.128" v="972"/>
          <ac:spMkLst>
            <pc:docMk/>
            <pc:sldMk cId="1126352976" sldId="328"/>
            <ac:spMk id="7" creationId="{3F7B2AB7-EA77-301D-7848-3E1B14503E2B}"/>
          </ac:spMkLst>
        </pc:spChg>
        <pc:spChg chg="add mod">
          <ac:chgData name="Mats Leksell" userId="9cb451d8-40b5-4036-9439-7edcceb4fe10" providerId="ADAL" clId="{CF070664-281D-4037-931A-4A14DAF12E6C}" dt="2024-05-14T21:30:32.838" v="971"/>
          <ac:spMkLst>
            <pc:docMk/>
            <pc:sldMk cId="1126352976" sldId="328"/>
            <ac:spMk id="8" creationId="{843F552B-ECA2-ACBA-3A06-5AE388767323}"/>
          </ac:spMkLst>
        </pc:spChg>
        <pc:spChg chg="add mod">
          <ac:chgData name="Mats Leksell" userId="9cb451d8-40b5-4036-9439-7edcceb4fe10" providerId="ADAL" clId="{CF070664-281D-4037-931A-4A14DAF12E6C}" dt="2024-05-14T21:30:32.838" v="971"/>
          <ac:spMkLst>
            <pc:docMk/>
            <pc:sldMk cId="1126352976" sldId="328"/>
            <ac:spMk id="10" creationId="{5D6C3FE9-0443-753C-08DC-38481C987455}"/>
          </ac:spMkLst>
        </pc:spChg>
        <pc:spChg chg="add mod">
          <ac:chgData name="Mats Leksell" userId="9cb451d8-40b5-4036-9439-7edcceb4fe10" providerId="ADAL" clId="{CF070664-281D-4037-931A-4A14DAF12E6C}" dt="2024-05-14T21:30:32.838" v="971"/>
          <ac:spMkLst>
            <pc:docMk/>
            <pc:sldMk cId="1126352976" sldId="328"/>
            <ac:spMk id="11" creationId="{65009D1A-61D8-EF15-1569-598104A573F6}"/>
          </ac:spMkLst>
        </pc:spChg>
        <pc:spChg chg="add del mod">
          <ac:chgData name="Mats Leksell" userId="9cb451d8-40b5-4036-9439-7edcceb4fe10" providerId="ADAL" clId="{CF070664-281D-4037-931A-4A14DAF12E6C}" dt="2024-05-14T21:32:35.844" v="980" actId="478"/>
          <ac:spMkLst>
            <pc:docMk/>
            <pc:sldMk cId="1126352976" sldId="328"/>
            <ac:spMk id="16" creationId="{863B59EA-3A34-B5C2-216B-022B7DFE43AA}"/>
          </ac:spMkLst>
        </pc:spChg>
        <pc:spChg chg="add del mod">
          <ac:chgData name="Mats Leksell" userId="9cb451d8-40b5-4036-9439-7edcceb4fe10" providerId="ADAL" clId="{CF070664-281D-4037-931A-4A14DAF12E6C}" dt="2024-05-14T21:31:05.166" v="975" actId="478"/>
          <ac:spMkLst>
            <pc:docMk/>
            <pc:sldMk cId="1126352976" sldId="328"/>
            <ac:spMk id="18" creationId="{0B9792B1-4B57-C03C-8493-72089891D7CF}"/>
          </ac:spMkLst>
        </pc:spChg>
        <pc:spChg chg="add mod">
          <ac:chgData name="Mats Leksell" userId="9cb451d8-40b5-4036-9439-7edcceb4fe10" providerId="ADAL" clId="{CF070664-281D-4037-931A-4A14DAF12E6C}" dt="2024-05-14T21:58:59.072" v="1536" actId="14100"/>
          <ac:spMkLst>
            <pc:docMk/>
            <pc:sldMk cId="1126352976" sldId="328"/>
            <ac:spMk id="19" creationId="{41958374-B55F-0015-FF73-FA727B34E7B0}"/>
          </ac:spMkLst>
        </pc:spChg>
        <pc:spChg chg="add del mod">
          <ac:chgData name="Mats Leksell" userId="9cb451d8-40b5-4036-9439-7edcceb4fe10" providerId="ADAL" clId="{CF070664-281D-4037-931A-4A14DAF12E6C}" dt="2024-05-14T21:32:40.187" v="981" actId="478"/>
          <ac:spMkLst>
            <pc:docMk/>
            <pc:sldMk cId="1126352976" sldId="328"/>
            <ac:spMk id="20" creationId="{8FFC3A66-B5AE-8972-5190-6B760674799C}"/>
          </ac:spMkLst>
        </pc:spChg>
        <pc:spChg chg="add mod">
          <ac:chgData name="Mats Leksell" userId="9cb451d8-40b5-4036-9439-7edcceb4fe10" providerId="ADAL" clId="{CF070664-281D-4037-931A-4A14DAF12E6C}" dt="2024-05-14T21:58:51.060" v="1534" actId="1035"/>
          <ac:spMkLst>
            <pc:docMk/>
            <pc:sldMk cId="1126352976" sldId="328"/>
            <ac:spMk id="21" creationId="{EFFD7DD6-812F-B3C7-33FA-00E3714387DF}"/>
          </ac:spMkLst>
        </pc:spChg>
        <pc:spChg chg="add del mod">
          <ac:chgData name="Mats Leksell" userId="9cb451d8-40b5-4036-9439-7edcceb4fe10" providerId="ADAL" clId="{CF070664-281D-4037-931A-4A14DAF12E6C}" dt="2024-05-14T21:47:56.083" v="1055" actId="478"/>
          <ac:spMkLst>
            <pc:docMk/>
            <pc:sldMk cId="1126352976" sldId="328"/>
            <ac:spMk id="23" creationId="{141D061A-48FD-B423-4671-6CDC83971B1B}"/>
          </ac:spMkLst>
        </pc:spChg>
        <pc:spChg chg="add del mod">
          <ac:chgData name="Mats Leksell" userId="9cb451d8-40b5-4036-9439-7edcceb4fe10" providerId="ADAL" clId="{CF070664-281D-4037-931A-4A14DAF12E6C}" dt="2024-05-14T21:47:57.734" v="1056" actId="478"/>
          <ac:spMkLst>
            <pc:docMk/>
            <pc:sldMk cId="1126352976" sldId="328"/>
            <ac:spMk id="24" creationId="{787411C6-C34F-4B1D-D377-1F8DCA499E9A}"/>
          </ac:spMkLst>
        </pc:spChg>
        <pc:spChg chg="add mod">
          <ac:chgData name="Mats Leksell" userId="9cb451d8-40b5-4036-9439-7edcceb4fe10" providerId="ADAL" clId="{CF070664-281D-4037-931A-4A14DAF12E6C}" dt="2024-05-14T21:32:33.898" v="979"/>
          <ac:spMkLst>
            <pc:docMk/>
            <pc:sldMk cId="1126352976" sldId="328"/>
            <ac:spMk id="28" creationId="{5F17E5DD-A998-3891-55E3-922511D75D19}"/>
          </ac:spMkLst>
        </pc:spChg>
        <pc:spChg chg="add mod">
          <ac:chgData name="Mats Leksell" userId="9cb451d8-40b5-4036-9439-7edcceb4fe10" providerId="ADAL" clId="{CF070664-281D-4037-931A-4A14DAF12E6C}" dt="2024-05-14T21:32:41.049" v="982"/>
          <ac:spMkLst>
            <pc:docMk/>
            <pc:sldMk cId="1126352976" sldId="328"/>
            <ac:spMk id="29" creationId="{17855A6B-6B28-A0F4-4E45-AFB930AF838D}"/>
          </ac:spMkLst>
        </pc:spChg>
        <pc:spChg chg="add mod">
          <ac:chgData name="Mats Leksell" userId="9cb451d8-40b5-4036-9439-7edcceb4fe10" providerId="ADAL" clId="{CF070664-281D-4037-931A-4A14DAF12E6C}" dt="2024-05-14T21:58:51.060" v="1534" actId="1035"/>
          <ac:spMkLst>
            <pc:docMk/>
            <pc:sldMk cId="1126352976" sldId="328"/>
            <ac:spMk id="30" creationId="{1A345645-1A9A-68B4-3783-DACE13B69D84}"/>
          </ac:spMkLst>
        </pc:spChg>
        <pc:spChg chg="add mod">
          <ac:chgData name="Mats Leksell" userId="9cb451d8-40b5-4036-9439-7edcceb4fe10" providerId="ADAL" clId="{CF070664-281D-4037-931A-4A14DAF12E6C}" dt="2024-05-14T21:58:51.060" v="1534" actId="1035"/>
          <ac:spMkLst>
            <pc:docMk/>
            <pc:sldMk cId="1126352976" sldId="328"/>
            <ac:spMk id="31" creationId="{AA0B9EB6-24AA-B26D-B4A8-23DB0D2EA521}"/>
          </ac:spMkLst>
        </pc:spChg>
        <pc:grpChg chg="add mod">
          <ac:chgData name="Mats Leksell" userId="9cb451d8-40b5-4036-9439-7edcceb4fe10" providerId="ADAL" clId="{CF070664-281D-4037-931A-4A14DAF12E6C}" dt="2024-05-14T21:30:32.838" v="971"/>
          <ac:grpSpMkLst>
            <pc:docMk/>
            <pc:sldMk cId="1126352976" sldId="328"/>
            <ac:grpSpMk id="12" creationId="{9E5201CA-10CC-4A2F-3CFF-4D1BECB4C9C5}"/>
          </ac:grpSpMkLst>
        </pc:grpChg>
        <pc:grpChg chg="add del mod">
          <ac:chgData name="Mats Leksell" userId="9cb451d8-40b5-4036-9439-7edcceb4fe10" providerId="ADAL" clId="{CF070664-281D-4037-931A-4A14DAF12E6C}" dt="2024-05-14T21:47:56.083" v="1055" actId="478"/>
          <ac:grpSpMkLst>
            <pc:docMk/>
            <pc:sldMk cId="1126352976" sldId="328"/>
            <ac:grpSpMk id="25" creationId="{72191FCE-5FF4-A7DC-82A2-DAA97C4430B9}"/>
          </ac:grpSpMkLst>
        </pc:grpChg>
        <pc:picChg chg="add mod">
          <ac:chgData name="Mats Leksell" userId="9cb451d8-40b5-4036-9439-7edcceb4fe10" providerId="ADAL" clId="{CF070664-281D-4037-931A-4A14DAF12E6C}" dt="2024-05-14T21:30:32.838" v="971"/>
          <ac:picMkLst>
            <pc:docMk/>
            <pc:sldMk cId="1126352976" sldId="328"/>
            <ac:picMk id="9" creationId="{EFD09335-C783-7F2F-530E-D9A51AE02211}"/>
          </ac:picMkLst>
        </pc:picChg>
        <pc:picChg chg="mod">
          <ac:chgData name="Mats Leksell" userId="9cb451d8-40b5-4036-9439-7edcceb4fe10" providerId="ADAL" clId="{CF070664-281D-4037-931A-4A14DAF12E6C}" dt="2024-05-14T21:30:32.838" v="971"/>
          <ac:picMkLst>
            <pc:docMk/>
            <pc:sldMk cId="1126352976" sldId="328"/>
            <ac:picMk id="13" creationId="{19AF8446-A6CE-8247-A0D2-950C0CC1F031}"/>
          </ac:picMkLst>
        </pc:picChg>
        <pc:picChg chg="mod">
          <ac:chgData name="Mats Leksell" userId="9cb451d8-40b5-4036-9439-7edcceb4fe10" providerId="ADAL" clId="{CF070664-281D-4037-931A-4A14DAF12E6C}" dt="2024-05-14T21:30:32.838" v="971"/>
          <ac:picMkLst>
            <pc:docMk/>
            <pc:sldMk cId="1126352976" sldId="328"/>
            <ac:picMk id="14" creationId="{546B1AAF-D1F8-B599-8337-88FF06363E13}"/>
          </ac:picMkLst>
        </pc:picChg>
        <pc:picChg chg="add mod">
          <ac:chgData name="Mats Leksell" userId="9cb451d8-40b5-4036-9439-7edcceb4fe10" providerId="ADAL" clId="{CF070664-281D-4037-931A-4A14DAF12E6C}" dt="2024-05-14T21:48:07.485" v="1059" actId="1076"/>
          <ac:picMkLst>
            <pc:docMk/>
            <pc:sldMk cId="1126352976" sldId="328"/>
            <ac:picMk id="22" creationId="{045B541D-1BB2-7F81-90C7-A1DB167C45FB}"/>
          </ac:picMkLst>
        </pc:picChg>
        <pc:picChg chg="mod">
          <ac:chgData name="Mats Leksell" userId="9cb451d8-40b5-4036-9439-7edcceb4fe10" providerId="ADAL" clId="{CF070664-281D-4037-931A-4A14DAF12E6C}" dt="2024-05-14T21:31:07.656" v="976"/>
          <ac:picMkLst>
            <pc:docMk/>
            <pc:sldMk cId="1126352976" sldId="328"/>
            <ac:picMk id="26" creationId="{A5BBFF4B-FF07-6FF1-7D06-9A25828F8230}"/>
          </ac:picMkLst>
        </pc:picChg>
        <pc:picChg chg="mod">
          <ac:chgData name="Mats Leksell" userId="9cb451d8-40b5-4036-9439-7edcceb4fe10" providerId="ADAL" clId="{CF070664-281D-4037-931A-4A14DAF12E6C}" dt="2024-05-14T21:31:07.656" v="976"/>
          <ac:picMkLst>
            <pc:docMk/>
            <pc:sldMk cId="1126352976" sldId="328"/>
            <ac:picMk id="27" creationId="{3ED3065E-08E8-2DFA-7A02-919F021C7F32}"/>
          </ac:picMkLst>
        </pc:picChg>
        <pc:picChg chg="add mod">
          <ac:chgData name="Mats Leksell" userId="9cb451d8-40b5-4036-9439-7edcceb4fe10" providerId="ADAL" clId="{CF070664-281D-4037-931A-4A14DAF12E6C}" dt="2024-05-14T21:49:20.549" v="1179" actId="1076"/>
          <ac:picMkLst>
            <pc:docMk/>
            <pc:sldMk cId="1126352976" sldId="328"/>
            <ac:picMk id="32" creationId="{BC73C4A2-607C-BD8A-1595-079E9D56D102}"/>
          </ac:picMkLst>
        </pc:picChg>
      </pc:sldChg>
      <pc:sldChg chg="modSp new add del mod">
        <pc:chgData name="Mats Leksell" userId="9cb451d8-40b5-4036-9439-7edcceb4fe10" providerId="ADAL" clId="{CF070664-281D-4037-931A-4A14DAF12E6C}" dt="2024-05-14T21:56:37.855" v="1524" actId="47"/>
        <pc:sldMkLst>
          <pc:docMk/>
          <pc:sldMk cId="2777193188" sldId="329"/>
        </pc:sldMkLst>
        <pc:spChg chg="mod">
          <ac:chgData name="Mats Leksell" userId="9cb451d8-40b5-4036-9439-7edcceb4fe10" providerId="ADAL" clId="{CF070664-281D-4037-931A-4A14DAF12E6C}" dt="2024-05-14T21:44:57.173" v="1050" actId="6549"/>
          <ac:spMkLst>
            <pc:docMk/>
            <pc:sldMk cId="2777193188" sldId="329"/>
            <ac:spMk id="2" creationId="{A35A07A1-09CB-A759-F330-54ACEC73B415}"/>
          </ac:spMkLst>
        </pc:spChg>
        <pc:spChg chg="mod">
          <ac:chgData name="Mats Leksell" userId="9cb451d8-40b5-4036-9439-7edcceb4fe10" providerId="ADAL" clId="{CF070664-281D-4037-931A-4A14DAF12E6C}" dt="2024-05-14T11:36:31.348" v="356" actId="20577"/>
          <ac:spMkLst>
            <pc:docMk/>
            <pc:sldMk cId="2777193188" sldId="329"/>
            <ac:spMk id="4" creationId="{D70AD48B-695E-06F3-3F91-A1153A6948E0}"/>
          </ac:spMkLst>
        </pc:spChg>
      </pc:sldChg>
      <pc:sldChg chg="addSp delSp modSp new del mod modClrScheme chgLayout">
        <pc:chgData name="Mats Leksell" userId="9cb451d8-40b5-4036-9439-7edcceb4fe10" providerId="ADAL" clId="{CF070664-281D-4037-931A-4A14DAF12E6C}" dt="2024-05-14T21:17:13.319" v="828" actId="47"/>
        <pc:sldMkLst>
          <pc:docMk/>
          <pc:sldMk cId="305523834" sldId="330"/>
        </pc:sldMkLst>
        <pc:spChg chg="mod ord">
          <ac:chgData name="Mats Leksell" userId="9cb451d8-40b5-4036-9439-7edcceb4fe10" providerId="ADAL" clId="{CF070664-281D-4037-931A-4A14DAF12E6C}" dt="2024-05-14T20:38:05.185" v="477" actId="700"/>
          <ac:spMkLst>
            <pc:docMk/>
            <pc:sldMk cId="305523834" sldId="330"/>
            <ac:spMk id="2" creationId="{A6CC324C-D269-ACF6-B220-2F3B9B9EAD94}"/>
          </ac:spMkLst>
        </pc:spChg>
        <pc:spChg chg="add mod ord">
          <ac:chgData name="Mats Leksell" userId="9cb451d8-40b5-4036-9439-7edcceb4fe10" providerId="ADAL" clId="{CF070664-281D-4037-931A-4A14DAF12E6C}" dt="2024-05-14T20:38:43.492" v="491" actId="20577"/>
          <ac:spMkLst>
            <pc:docMk/>
            <pc:sldMk cId="305523834" sldId="330"/>
            <ac:spMk id="3" creationId="{E164A8FC-E87B-8074-1209-AB0D1A5E5A99}"/>
          </ac:spMkLst>
        </pc:spChg>
        <pc:spChg chg="add del mod ord">
          <ac:chgData name="Mats Leksell" userId="9cb451d8-40b5-4036-9439-7edcceb4fe10" providerId="ADAL" clId="{CF070664-281D-4037-931A-4A14DAF12E6C}" dt="2024-05-14T20:47:24.826" v="679" actId="478"/>
          <ac:spMkLst>
            <pc:docMk/>
            <pc:sldMk cId="305523834" sldId="330"/>
            <ac:spMk id="4" creationId="{378C0F5F-DFA3-5BD2-F6C9-5EBA19402F45}"/>
          </ac:spMkLst>
        </pc:spChg>
        <pc:spChg chg="add del mod">
          <ac:chgData name="Mats Leksell" userId="9cb451d8-40b5-4036-9439-7edcceb4fe10" providerId="ADAL" clId="{CF070664-281D-4037-931A-4A14DAF12E6C}" dt="2024-05-14T20:40:52.206" v="495" actId="478"/>
          <ac:spMkLst>
            <pc:docMk/>
            <pc:sldMk cId="305523834" sldId="330"/>
            <ac:spMk id="5" creationId="{18984A02-EDE4-26FA-3A35-9ED5ECDBD2C0}"/>
          </ac:spMkLst>
        </pc:spChg>
        <pc:spChg chg="add del mod">
          <ac:chgData name="Mats Leksell" userId="9cb451d8-40b5-4036-9439-7edcceb4fe10" providerId="ADAL" clId="{CF070664-281D-4037-931A-4A14DAF12E6C}" dt="2024-05-14T21:10:39.946" v="718" actId="21"/>
          <ac:spMkLst>
            <pc:docMk/>
            <pc:sldMk cId="305523834" sldId="330"/>
            <ac:spMk id="6" creationId="{8A76E860-65BC-1EBA-9B56-AE59B9CE65A5}"/>
          </ac:spMkLst>
        </pc:spChg>
        <pc:spChg chg="add mod">
          <ac:chgData name="Mats Leksell" userId="9cb451d8-40b5-4036-9439-7edcceb4fe10" providerId="ADAL" clId="{CF070664-281D-4037-931A-4A14DAF12E6C}" dt="2024-05-14T20:42:14.926" v="520" actId="1076"/>
          <ac:spMkLst>
            <pc:docMk/>
            <pc:sldMk cId="305523834" sldId="330"/>
            <ac:spMk id="7" creationId="{685E9AEC-4A0B-F0B7-0BB1-F94F013E0FEB}"/>
          </ac:spMkLst>
        </pc:spChg>
        <pc:spChg chg="add mod">
          <ac:chgData name="Mats Leksell" userId="9cb451d8-40b5-4036-9439-7edcceb4fe10" providerId="ADAL" clId="{CF070664-281D-4037-931A-4A14DAF12E6C}" dt="2024-05-14T20:42:06.758" v="519" actId="14100"/>
          <ac:spMkLst>
            <pc:docMk/>
            <pc:sldMk cId="305523834" sldId="330"/>
            <ac:spMk id="8" creationId="{897C470D-DE6A-582A-39F7-45CF6DB8C02B}"/>
          </ac:spMkLst>
        </pc:spChg>
        <pc:spChg chg="add mod">
          <ac:chgData name="Mats Leksell" userId="9cb451d8-40b5-4036-9439-7edcceb4fe10" providerId="ADAL" clId="{CF070664-281D-4037-931A-4A14DAF12E6C}" dt="2024-05-14T20:47:14.601" v="678"/>
          <ac:spMkLst>
            <pc:docMk/>
            <pc:sldMk cId="305523834" sldId="330"/>
            <ac:spMk id="9" creationId="{6B33A540-6366-5686-513A-15F09C334056}"/>
          </ac:spMkLst>
        </pc:spChg>
        <pc:spChg chg="add del mod">
          <ac:chgData name="Mats Leksell" userId="9cb451d8-40b5-4036-9439-7edcceb4fe10" providerId="ADAL" clId="{CF070664-281D-4037-931A-4A14DAF12E6C}" dt="2024-05-14T20:47:34.002" v="681" actId="478"/>
          <ac:spMkLst>
            <pc:docMk/>
            <pc:sldMk cId="305523834" sldId="330"/>
            <ac:spMk id="11" creationId="{0A2A33F4-882A-A961-C8C5-8AFA6BB1B444}"/>
          </ac:spMkLst>
        </pc:spChg>
      </pc:sldChg>
      <pc:sldChg chg="addSp modSp new mod modTransition">
        <pc:chgData name="Mats Leksell" userId="9cb451d8-40b5-4036-9439-7edcceb4fe10" providerId="ADAL" clId="{CF070664-281D-4037-931A-4A14DAF12E6C}" dt="2024-05-14T21:25:04.459" v="932"/>
        <pc:sldMkLst>
          <pc:docMk/>
          <pc:sldMk cId="2837052720" sldId="331"/>
        </pc:sldMkLst>
        <pc:spChg chg="add mod">
          <ac:chgData name="Mats Leksell" userId="9cb451d8-40b5-4036-9439-7edcceb4fe10" providerId="ADAL" clId="{CF070664-281D-4037-931A-4A14DAF12E6C}" dt="2024-05-14T20:48:59.558" v="687"/>
          <ac:spMkLst>
            <pc:docMk/>
            <pc:sldMk cId="2837052720" sldId="331"/>
            <ac:spMk id="3" creationId="{B5FD4A08-8C08-3A0E-C46D-8D4DA9789D19}"/>
          </ac:spMkLst>
        </pc:spChg>
        <pc:spChg chg="add mod">
          <ac:chgData name="Mats Leksell" userId="9cb451d8-40b5-4036-9439-7edcceb4fe10" providerId="ADAL" clId="{CF070664-281D-4037-931A-4A14DAF12E6C}" dt="2024-05-14T20:48:59.558" v="687"/>
          <ac:spMkLst>
            <pc:docMk/>
            <pc:sldMk cId="2837052720" sldId="331"/>
            <ac:spMk id="4" creationId="{0108A351-14F3-DD57-E79E-0ACCFC03F6F7}"/>
          </ac:spMkLst>
        </pc:spChg>
        <pc:spChg chg="add mod">
          <ac:chgData name="Mats Leksell" userId="9cb451d8-40b5-4036-9439-7edcceb4fe10" providerId="ADAL" clId="{CF070664-281D-4037-931A-4A14DAF12E6C}" dt="2024-05-14T20:48:59.558" v="687"/>
          <ac:spMkLst>
            <pc:docMk/>
            <pc:sldMk cId="2837052720" sldId="331"/>
            <ac:spMk id="5" creationId="{0FA6A7CE-DFE1-9EA5-2AE7-3EA8D3604A44}"/>
          </ac:spMkLst>
        </pc:spChg>
        <pc:spChg chg="add mod">
          <ac:chgData name="Mats Leksell" userId="9cb451d8-40b5-4036-9439-7edcceb4fe10" providerId="ADAL" clId="{CF070664-281D-4037-931A-4A14DAF12E6C}" dt="2024-05-14T21:10:07.742" v="698" actId="1036"/>
          <ac:spMkLst>
            <pc:docMk/>
            <pc:sldMk cId="2837052720" sldId="331"/>
            <ac:spMk id="7" creationId="{E2C2635C-6EC1-78CE-80DC-53AAF32341C0}"/>
          </ac:spMkLst>
        </pc:spChg>
        <pc:picChg chg="add mod">
          <ac:chgData name="Mats Leksell" userId="9cb451d8-40b5-4036-9439-7edcceb4fe10" providerId="ADAL" clId="{CF070664-281D-4037-931A-4A14DAF12E6C}" dt="2024-05-14T20:48:59.558" v="687"/>
          <ac:picMkLst>
            <pc:docMk/>
            <pc:sldMk cId="2837052720" sldId="331"/>
            <ac:picMk id="6" creationId="{3D079778-578F-8F89-8451-8821ACC20E4B}"/>
          </ac:picMkLst>
        </pc:picChg>
      </pc:sldChg>
      <pc:sldChg chg="modSp new del mod">
        <pc:chgData name="Mats Leksell" userId="9cb451d8-40b5-4036-9439-7edcceb4fe10" providerId="ADAL" clId="{CF070664-281D-4037-931A-4A14DAF12E6C}" dt="2024-05-14T21:21:00.231" v="931" actId="47"/>
        <pc:sldMkLst>
          <pc:docMk/>
          <pc:sldMk cId="2024049511" sldId="332"/>
        </pc:sldMkLst>
        <pc:spChg chg="mod">
          <ac:chgData name="Mats Leksell" userId="9cb451d8-40b5-4036-9439-7edcceb4fe10" providerId="ADAL" clId="{CF070664-281D-4037-931A-4A14DAF12E6C}" dt="2024-05-14T21:19:10.270" v="922" actId="404"/>
          <ac:spMkLst>
            <pc:docMk/>
            <pc:sldMk cId="2024049511" sldId="332"/>
            <ac:spMk id="3" creationId="{9DF19A13-54FB-E68D-AB7C-637A9C4D64A1}"/>
          </ac:spMkLst>
        </pc:spChg>
      </pc:sldChg>
      <pc:sldChg chg="addSp delSp modSp add del mod">
        <pc:chgData name="Mats Leksell" userId="9cb451d8-40b5-4036-9439-7edcceb4fe10" providerId="ADAL" clId="{CF070664-281D-4037-931A-4A14DAF12E6C}" dt="2024-05-14T21:49:47.511" v="1183" actId="47"/>
        <pc:sldMkLst>
          <pc:docMk/>
          <pc:sldMk cId="3853723229" sldId="332"/>
        </pc:sldMkLst>
        <pc:spChg chg="del">
          <ac:chgData name="Mats Leksell" userId="9cb451d8-40b5-4036-9439-7edcceb4fe10" providerId="ADAL" clId="{CF070664-281D-4037-931A-4A14DAF12E6C}" dt="2024-05-14T21:45:18.936" v="1051" actId="478"/>
          <ac:spMkLst>
            <pc:docMk/>
            <pc:sldMk cId="3853723229" sldId="332"/>
            <ac:spMk id="2" creationId="{17018333-E70B-DFBC-8A37-277F8A6BDF10}"/>
          </ac:spMkLst>
        </pc:spChg>
        <pc:spChg chg="del">
          <ac:chgData name="Mats Leksell" userId="9cb451d8-40b5-4036-9439-7edcceb4fe10" providerId="ADAL" clId="{CF070664-281D-4037-931A-4A14DAF12E6C}" dt="2024-05-14T21:33:39.762" v="989" actId="478"/>
          <ac:spMkLst>
            <pc:docMk/>
            <pc:sldMk cId="3853723229" sldId="332"/>
            <ac:spMk id="4" creationId="{675BDB20-00C1-D19D-5AF8-1F88DFFC9028}"/>
          </ac:spMkLst>
        </pc:spChg>
        <pc:spChg chg="add del mod">
          <ac:chgData name="Mats Leksell" userId="9cb451d8-40b5-4036-9439-7edcceb4fe10" providerId="ADAL" clId="{CF070664-281D-4037-931A-4A14DAF12E6C}" dt="2024-05-14T21:33:43.059" v="990" actId="478"/>
          <ac:spMkLst>
            <pc:docMk/>
            <pc:sldMk cId="3853723229" sldId="332"/>
            <ac:spMk id="6" creationId="{E24CEAC1-3B58-300C-EF2D-14EC88A6008D}"/>
          </ac:spMkLst>
        </pc:spChg>
        <pc:spChg chg="add mod">
          <ac:chgData name="Mats Leksell" userId="9cb451d8-40b5-4036-9439-7edcceb4fe10" providerId="ADAL" clId="{CF070664-281D-4037-931A-4A14DAF12E6C}" dt="2024-05-14T21:33:45.189" v="991"/>
          <ac:spMkLst>
            <pc:docMk/>
            <pc:sldMk cId="3853723229" sldId="332"/>
            <ac:spMk id="7" creationId="{CB7E6F22-178A-3CA6-DE33-5574F12B292E}"/>
          </ac:spMkLst>
        </pc:spChg>
        <pc:spChg chg="add mod">
          <ac:chgData name="Mats Leksell" userId="9cb451d8-40b5-4036-9439-7edcceb4fe10" providerId="ADAL" clId="{CF070664-281D-4037-931A-4A14DAF12E6C}" dt="2024-05-14T21:45:18.936" v="1051" actId="478"/>
          <ac:spMkLst>
            <pc:docMk/>
            <pc:sldMk cId="3853723229" sldId="332"/>
            <ac:spMk id="9" creationId="{5998D502-FAE0-55CC-B710-92D331F84033}"/>
          </ac:spMkLst>
        </pc:spChg>
        <pc:spChg chg="add mod">
          <ac:chgData name="Mats Leksell" userId="9cb451d8-40b5-4036-9439-7edcceb4fe10" providerId="ADAL" clId="{CF070664-281D-4037-931A-4A14DAF12E6C}" dt="2024-05-14T21:45:19.378" v="1052"/>
          <ac:spMkLst>
            <pc:docMk/>
            <pc:sldMk cId="3853723229" sldId="332"/>
            <ac:spMk id="10" creationId="{72DCA2FE-17A7-50E8-E291-B95821B8F6C3}"/>
          </ac:spMkLst>
        </pc:spChg>
      </pc:sldChg>
      <pc:sldChg chg="addSp delSp modSp add mod ord">
        <pc:chgData name="Mats Leksell" userId="9cb451d8-40b5-4036-9439-7edcceb4fe10" providerId="ADAL" clId="{CF070664-281D-4037-931A-4A14DAF12E6C}" dt="2024-05-14T21:58:29.359" v="1530" actId="1038"/>
        <pc:sldMkLst>
          <pc:docMk/>
          <pc:sldMk cId="543396154" sldId="333"/>
        </pc:sldMkLst>
        <pc:spChg chg="del">
          <ac:chgData name="Mats Leksell" userId="9cb451d8-40b5-4036-9439-7edcceb4fe10" providerId="ADAL" clId="{CF070664-281D-4037-931A-4A14DAF12E6C}" dt="2024-05-14T21:29:09.234" v="941" actId="478"/>
          <ac:spMkLst>
            <pc:docMk/>
            <pc:sldMk cId="543396154" sldId="333"/>
            <ac:spMk id="2" creationId="{17018333-E70B-DFBC-8A37-277F8A6BDF10}"/>
          </ac:spMkLst>
        </pc:spChg>
        <pc:spChg chg="mod">
          <ac:chgData name="Mats Leksell" userId="9cb451d8-40b5-4036-9439-7edcceb4fe10" providerId="ADAL" clId="{CF070664-281D-4037-931A-4A14DAF12E6C}" dt="2024-05-14T21:29:00.058" v="940" actId="14100"/>
          <ac:spMkLst>
            <pc:docMk/>
            <pc:sldMk cId="543396154" sldId="333"/>
            <ac:spMk id="4" creationId="{675BDB20-00C1-D19D-5AF8-1F88DFFC9028}"/>
          </ac:spMkLst>
        </pc:spChg>
        <pc:spChg chg="add del mod">
          <ac:chgData name="Mats Leksell" userId="9cb451d8-40b5-4036-9439-7edcceb4fe10" providerId="ADAL" clId="{CF070664-281D-4037-931A-4A14DAF12E6C}" dt="2024-05-14T21:29:13.038" v="942" actId="478"/>
          <ac:spMkLst>
            <pc:docMk/>
            <pc:sldMk cId="543396154" sldId="333"/>
            <ac:spMk id="6" creationId="{5C8ABF93-4B28-BBE7-496D-D7A57FF72014}"/>
          </ac:spMkLst>
        </pc:spChg>
        <pc:spChg chg="add mod">
          <ac:chgData name="Mats Leksell" userId="9cb451d8-40b5-4036-9439-7edcceb4fe10" providerId="ADAL" clId="{CF070664-281D-4037-931A-4A14DAF12E6C}" dt="2024-05-14T21:29:39.279" v="966" actId="1037"/>
          <ac:spMkLst>
            <pc:docMk/>
            <pc:sldMk cId="543396154" sldId="333"/>
            <ac:spMk id="7" creationId="{FDC075A9-E38C-E22F-D93C-05ADFC4D1463}"/>
          </ac:spMkLst>
        </pc:spChg>
        <pc:spChg chg="add mod">
          <ac:chgData name="Mats Leksell" userId="9cb451d8-40b5-4036-9439-7edcceb4fe10" providerId="ADAL" clId="{CF070664-281D-4037-931A-4A14DAF12E6C}" dt="2024-05-14T21:29:39.279" v="966" actId="1037"/>
          <ac:spMkLst>
            <pc:docMk/>
            <pc:sldMk cId="543396154" sldId="333"/>
            <ac:spMk id="8" creationId="{B0D7F690-2AFC-7261-20F8-287F06D92366}"/>
          </ac:spMkLst>
        </pc:spChg>
        <pc:spChg chg="add mod">
          <ac:chgData name="Mats Leksell" userId="9cb451d8-40b5-4036-9439-7edcceb4fe10" providerId="ADAL" clId="{CF070664-281D-4037-931A-4A14DAF12E6C}" dt="2024-05-14T21:29:39.279" v="966" actId="1037"/>
          <ac:spMkLst>
            <pc:docMk/>
            <pc:sldMk cId="543396154" sldId="333"/>
            <ac:spMk id="11" creationId="{0DF2A52A-6C97-C4EB-ED99-F0726673BAA0}"/>
          </ac:spMkLst>
        </pc:spChg>
        <pc:spChg chg="add mod">
          <ac:chgData name="Mats Leksell" userId="9cb451d8-40b5-4036-9439-7edcceb4fe10" providerId="ADAL" clId="{CF070664-281D-4037-931A-4A14DAF12E6C}" dt="2024-05-14T21:29:39.279" v="966" actId="1037"/>
          <ac:spMkLst>
            <pc:docMk/>
            <pc:sldMk cId="543396154" sldId="333"/>
            <ac:spMk id="12" creationId="{31944A6C-8250-DDCE-A353-9159654FBD5D}"/>
          </ac:spMkLst>
        </pc:spChg>
        <pc:spChg chg="add mod">
          <ac:chgData name="Mats Leksell" userId="9cb451d8-40b5-4036-9439-7edcceb4fe10" providerId="ADAL" clId="{CF070664-281D-4037-931A-4A14DAF12E6C}" dt="2024-05-14T21:29:39.279" v="966" actId="1037"/>
          <ac:spMkLst>
            <pc:docMk/>
            <pc:sldMk cId="543396154" sldId="333"/>
            <ac:spMk id="13" creationId="{EFA940CD-B422-98F6-82CB-EEFBF56C0367}"/>
          </ac:spMkLst>
        </pc:spChg>
        <pc:spChg chg="add mod">
          <ac:chgData name="Mats Leksell" userId="9cb451d8-40b5-4036-9439-7edcceb4fe10" providerId="ADAL" clId="{CF070664-281D-4037-931A-4A14DAF12E6C}" dt="2024-05-14T21:29:39.279" v="966" actId="1037"/>
          <ac:spMkLst>
            <pc:docMk/>
            <pc:sldMk cId="543396154" sldId="333"/>
            <ac:spMk id="14" creationId="{343E9285-98CC-DF2C-9F81-5F75BA977C5E}"/>
          </ac:spMkLst>
        </pc:spChg>
        <pc:spChg chg="add mod">
          <ac:chgData name="Mats Leksell" userId="9cb451d8-40b5-4036-9439-7edcceb4fe10" providerId="ADAL" clId="{CF070664-281D-4037-931A-4A14DAF12E6C}" dt="2024-05-14T21:29:39.279" v="966" actId="1037"/>
          <ac:spMkLst>
            <pc:docMk/>
            <pc:sldMk cId="543396154" sldId="333"/>
            <ac:spMk id="15" creationId="{7F3C7C58-A801-9161-AB53-8E6F7316504E}"/>
          </ac:spMkLst>
        </pc:spChg>
        <pc:spChg chg="add mod">
          <ac:chgData name="Mats Leksell" userId="9cb451d8-40b5-4036-9439-7edcceb4fe10" providerId="ADAL" clId="{CF070664-281D-4037-931A-4A14DAF12E6C}" dt="2024-05-14T21:29:39.279" v="966" actId="1037"/>
          <ac:spMkLst>
            <pc:docMk/>
            <pc:sldMk cId="543396154" sldId="333"/>
            <ac:spMk id="16" creationId="{C8A0CAEB-5AF1-4586-0A05-6F466B6DD0BD}"/>
          </ac:spMkLst>
        </pc:spChg>
        <pc:spChg chg="add mod">
          <ac:chgData name="Mats Leksell" userId="9cb451d8-40b5-4036-9439-7edcceb4fe10" providerId="ADAL" clId="{CF070664-281D-4037-931A-4A14DAF12E6C}" dt="2024-05-14T21:29:39.279" v="966" actId="1037"/>
          <ac:spMkLst>
            <pc:docMk/>
            <pc:sldMk cId="543396154" sldId="333"/>
            <ac:spMk id="17" creationId="{DAC8EA0E-3555-0100-94F7-5A10C0FCF8DE}"/>
          </ac:spMkLst>
        </pc:spChg>
        <pc:spChg chg="add mod">
          <ac:chgData name="Mats Leksell" userId="9cb451d8-40b5-4036-9439-7edcceb4fe10" providerId="ADAL" clId="{CF070664-281D-4037-931A-4A14DAF12E6C}" dt="2024-05-14T21:29:39.279" v="966" actId="1037"/>
          <ac:spMkLst>
            <pc:docMk/>
            <pc:sldMk cId="543396154" sldId="333"/>
            <ac:spMk id="18" creationId="{5BF0153D-78E2-5160-D2F1-A369F9D939DA}"/>
          </ac:spMkLst>
        </pc:spChg>
        <pc:spChg chg="add mod">
          <ac:chgData name="Mats Leksell" userId="9cb451d8-40b5-4036-9439-7edcceb4fe10" providerId="ADAL" clId="{CF070664-281D-4037-931A-4A14DAF12E6C}" dt="2024-05-14T21:29:39.279" v="966" actId="1037"/>
          <ac:spMkLst>
            <pc:docMk/>
            <pc:sldMk cId="543396154" sldId="333"/>
            <ac:spMk id="20" creationId="{EAEEFB74-0A17-3144-8479-2A65C6A24FFA}"/>
          </ac:spMkLst>
        </pc:spChg>
        <pc:spChg chg="mod">
          <ac:chgData name="Mats Leksell" userId="9cb451d8-40b5-4036-9439-7edcceb4fe10" providerId="ADAL" clId="{CF070664-281D-4037-931A-4A14DAF12E6C}" dt="2024-05-14T21:29:32.191" v="943"/>
          <ac:spMkLst>
            <pc:docMk/>
            <pc:sldMk cId="543396154" sldId="333"/>
            <ac:spMk id="23" creationId="{A8C1EE62-D625-4407-D7ED-09073DEC6FED}"/>
          </ac:spMkLst>
        </pc:spChg>
        <pc:spChg chg="mod">
          <ac:chgData name="Mats Leksell" userId="9cb451d8-40b5-4036-9439-7edcceb4fe10" providerId="ADAL" clId="{CF070664-281D-4037-931A-4A14DAF12E6C}" dt="2024-05-14T21:29:32.191" v="943"/>
          <ac:spMkLst>
            <pc:docMk/>
            <pc:sldMk cId="543396154" sldId="333"/>
            <ac:spMk id="25" creationId="{EA2E4850-628B-292F-EAD8-D1B28135D09D}"/>
          </ac:spMkLst>
        </pc:spChg>
        <pc:spChg chg="add mod">
          <ac:chgData name="Mats Leksell" userId="9cb451d8-40b5-4036-9439-7edcceb4fe10" providerId="ADAL" clId="{CF070664-281D-4037-931A-4A14DAF12E6C}" dt="2024-05-14T21:29:39.279" v="966" actId="1037"/>
          <ac:spMkLst>
            <pc:docMk/>
            <pc:sldMk cId="543396154" sldId="333"/>
            <ac:spMk id="26" creationId="{C598EA73-B94E-3402-5429-F019C506D25E}"/>
          </ac:spMkLst>
        </pc:spChg>
        <pc:spChg chg="add mod">
          <ac:chgData name="Mats Leksell" userId="9cb451d8-40b5-4036-9439-7edcceb4fe10" providerId="ADAL" clId="{CF070664-281D-4037-931A-4A14DAF12E6C}" dt="2024-05-14T21:58:29.359" v="1530" actId="1038"/>
          <ac:spMkLst>
            <pc:docMk/>
            <pc:sldMk cId="543396154" sldId="333"/>
            <ac:spMk id="27" creationId="{B0002DDA-83C8-CCC3-D759-116C3197895B}"/>
          </ac:spMkLst>
        </pc:spChg>
        <pc:spChg chg="add mod">
          <ac:chgData name="Mats Leksell" userId="9cb451d8-40b5-4036-9439-7edcceb4fe10" providerId="ADAL" clId="{CF070664-281D-4037-931A-4A14DAF12E6C}" dt="2024-05-14T21:29:39.279" v="966" actId="1037"/>
          <ac:spMkLst>
            <pc:docMk/>
            <pc:sldMk cId="543396154" sldId="333"/>
            <ac:spMk id="28" creationId="{DEF07ED6-E814-B694-8410-A3F1324347DF}"/>
          </ac:spMkLst>
        </pc:spChg>
        <pc:spChg chg="add mod">
          <ac:chgData name="Mats Leksell" userId="9cb451d8-40b5-4036-9439-7edcceb4fe10" providerId="ADAL" clId="{CF070664-281D-4037-931A-4A14DAF12E6C}" dt="2024-05-14T21:29:39.279" v="966" actId="1037"/>
          <ac:spMkLst>
            <pc:docMk/>
            <pc:sldMk cId="543396154" sldId="333"/>
            <ac:spMk id="29" creationId="{4B726007-7498-2CBD-67CA-3B9110065D46}"/>
          </ac:spMkLst>
        </pc:spChg>
        <pc:spChg chg="add mod">
          <ac:chgData name="Mats Leksell" userId="9cb451d8-40b5-4036-9439-7edcceb4fe10" providerId="ADAL" clId="{CF070664-281D-4037-931A-4A14DAF12E6C}" dt="2024-05-14T21:29:39.279" v="966" actId="1037"/>
          <ac:spMkLst>
            <pc:docMk/>
            <pc:sldMk cId="543396154" sldId="333"/>
            <ac:spMk id="30" creationId="{2B500B4E-F174-83C7-4AAE-BA7F74558CA0}"/>
          </ac:spMkLst>
        </pc:spChg>
        <pc:spChg chg="add mod">
          <ac:chgData name="Mats Leksell" userId="9cb451d8-40b5-4036-9439-7edcceb4fe10" providerId="ADAL" clId="{CF070664-281D-4037-931A-4A14DAF12E6C}" dt="2024-05-14T21:29:39.279" v="966" actId="1037"/>
          <ac:spMkLst>
            <pc:docMk/>
            <pc:sldMk cId="543396154" sldId="333"/>
            <ac:spMk id="31" creationId="{8B5D5FE5-AA26-CB3F-B4B5-51E088498C2A}"/>
          </ac:spMkLst>
        </pc:spChg>
        <pc:spChg chg="add mod">
          <ac:chgData name="Mats Leksell" userId="9cb451d8-40b5-4036-9439-7edcceb4fe10" providerId="ADAL" clId="{CF070664-281D-4037-931A-4A14DAF12E6C}" dt="2024-05-14T21:29:39.279" v="966" actId="1037"/>
          <ac:spMkLst>
            <pc:docMk/>
            <pc:sldMk cId="543396154" sldId="333"/>
            <ac:spMk id="32" creationId="{9C8B1F49-1ABC-C38E-A011-5B4528196923}"/>
          </ac:spMkLst>
        </pc:spChg>
        <pc:spChg chg="add mod">
          <ac:chgData name="Mats Leksell" userId="9cb451d8-40b5-4036-9439-7edcceb4fe10" providerId="ADAL" clId="{CF070664-281D-4037-931A-4A14DAF12E6C}" dt="2024-05-14T21:29:39.279" v="966" actId="1037"/>
          <ac:spMkLst>
            <pc:docMk/>
            <pc:sldMk cId="543396154" sldId="333"/>
            <ac:spMk id="34" creationId="{263F2517-8343-59AB-BB69-A8FEC1EEF8F2}"/>
          </ac:spMkLst>
        </pc:spChg>
        <pc:spChg chg="add mod">
          <ac:chgData name="Mats Leksell" userId="9cb451d8-40b5-4036-9439-7edcceb4fe10" providerId="ADAL" clId="{CF070664-281D-4037-931A-4A14DAF12E6C}" dt="2024-05-14T21:29:39.279" v="966" actId="1037"/>
          <ac:spMkLst>
            <pc:docMk/>
            <pc:sldMk cId="543396154" sldId="333"/>
            <ac:spMk id="35" creationId="{75906F1C-3F68-E9DE-9EA1-C5AD63BC8C09}"/>
          </ac:spMkLst>
        </pc:spChg>
        <pc:spChg chg="add mod">
          <ac:chgData name="Mats Leksell" userId="9cb451d8-40b5-4036-9439-7edcceb4fe10" providerId="ADAL" clId="{CF070664-281D-4037-931A-4A14DAF12E6C}" dt="2024-05-14T21:29:39.279" v="966" actId="1037"/>
          <ac:spMkLst>
            <pc:docMk/>
            <pc:sldMk cId="543396154" sldId="333"/>
            <ac:spMk id="36" creationId="{7FD5E92A-DF1B-C8FB-D251-3AD2753E220A}"/>
          </ac:spMkLst>
        </pc:spChg>
        <pc:spChg chg="add mod">
          <ac:chgData name="Mats Leksell" userId="9cb451d8-40b5-4036-9439-7edcceb4fe10" providerId="ADAL" clId="{CF070664-281D-4037-931A-4A14DAF12E6C}" dt="2024-05-14T21:58:14.101" v="1528" actId="6549"/>
          <ac:spMkLst>
            <pc:docMk/>
            <pc:sldMk cId="543396154" sldId="333"/>
            <ac:spMk id="37" creationId="{EA2B655B-2705-1350-7A8F-BFEBD30D1FDB}"/>
          </ac:spMkLst>
        </pc:spChg>
        <pc:spChg chg="add mod">
          <ac:chgData name="Mats Leksell" userId="9cb451d8-40b5-4036-9439-7edcceb4fe10" providerId="ADAL" clId="{CF070664-281D-4037-931A-4A14DAF12E6C}" dt="2024-05-14T21:29:39.279" v="966" actId="1037"/>
          <ac:spMkLst>
            <pc:docMk/>
            <pc:sldMk cId="543396154" sldId="333"/>
            <ac:spMk id="38" creationId="{24DF269B-D855-DEBA-69CB-11EAF06383F7}"/>
          </ac:spMkLst>
        </pc:spChg>
        <pc:spChg chg="add mod">
          <ac:chgData name="Mats Leksell" userId="9cb451d8-40b5-4036-9439-7edcceb4fe10" providerId="ADAL" clId="{CF070664-281D-4037-931A-4A14DAF12E6C}" dt="2024-05-14T21:29:39.279" v="966" actId="1037"/>
          <ac:spMkLst>
            <pc:docMk/>
            <pc:sldMk cId="543396154" sldId="333"/>
            <ac:spMk id="39" creationId="{6694C76F-BD80-DE5E-FDFC-212AD29E9572}"/>
          </ac:spMkLst>
        </pc:spChg>
        <pc:grpChg chg="add mod">
          <ac:chgData name="Mats Leksell" userId="9cb451d8-40b5-4036-9439-7edcceb4fe10" providerId="ADAL" clId="{CF070664-281D-4037-931A-4A14DAF12E6C}" dt="2024-05-14T21:29:39.279" v="966" actId="1037"/>
          <ac:grpSpMkLst>
            <pc:docMk/>
            <pc:sldMk cId="543396154" sldId="333"/>
            <ac:grpSpMk id="21" creationId="{4E4DC99C-6EDC-9592-CEDB-CA113A1B52F8}"/>
          </ac:grpSpMkLst>
        </pc:grpChg>
        <pc:picChg chg="add mod">
          <ac:chgData name="Mats Leksell" userId="9cb451d8-40b5-4036-9439-7edcceb4fe10" providerId="ADAL" clId="{CF070664-281D-4037-931A-4A14DAF12E6C}" dt="2024-05-14T21:29:39.279" v="966" actId="1037"/>
          <ac:picMkLst>
            <pc:docMk/>
            <pc:sldMk cId="543396154" sldId="333"/>
            <ac:picMk id="9" creationId="{B27E6751-A736-9D93-2857-C30CEAABFE3D}"/>
          </ac:picMkLst>
        </pc:picChg>
        <pc:picChg chg="add mod">
          <ac:chgData name="Mats Leksell" userId="9cb451d8-40b5-4036-9439-7edcceb4fe10" providerId="ADAL" clId="{CF070664-281D-4037-931A-4A14DAF12E6C}" dt="2024-05-14T21:29:39.279" v="966" actId="1037"/>
          <ac:picMkLst>
            <pc:docMk/>
            <pc:sldMk cId="543396154" sldId="333"/>
            <ac:picMk id="10" creationId="{82DEEAAB-63D6-DBDA-0CD3-7548F15B71DA}"/>
          </ac:picMkLst>
        </pc:picChg>
        <pc:picChg chg="add mod">
          <ac:chgData name="Mats Leksell" userId="9cb451d8-40b5-4036-9439-7edcceb4fe10" providerId="ADAL" clId="{CF070664-281D-4037-931A-4A14DAF12E6C}" dt="2024-05-14T21:29:39.279" v="966" actId="1037"/>
          <ac:picMkLst>
            <pc:docMk/>
            <pc:sldMk cId="543396154" sldId="333"/>
            <ac:picMk id="19" creationId="{43E8A690-E05B-FAC2-6438-91B768D91848}"/>
          </ac:picMkLst>
        </pc:picChg>
        <pc:picChg chg="mod">
          <ac:chgData name="Mats Leksell" userId="9cb451d8-40b5-4036-9439-7edcceb4fe10" providerId="ADAL" clId="{CF070664-281D-4037-931A-4A14DAF12E6C}" dt="2024-05-14T21:29:32.191" v="943"/>
          <ac:picMkLst>
            <pc:docMk/>
            <pc:sldMk cId="543396154" sldId="333"/>
            <ac:picMk id="22" creationId="{3DCDE1CF-DBF2-4F3A-B311-F543894647EF}"/>
          </ac:picMkLst>
        </pc:picChg>
        <pc:picChg chg="mod">
          <ac:chgData name="Mats Leksell" userId="9cb451d8-40b5-4036-9439-7edcceb4fe10" providerId="ADAL" clId="{CF070664-281D-4037-931A-4A14DAF12E6C}" dt="2024-05-14T21:29:32.191" v="943"/>
          <ac:picMkLst>
            <pc:docMk/>
            <pc:sldMk cId="543396154" sldId="333"/>
            <ac:picMk id="24" creationId="{3D70313E-0645-F3C1-DDA9-2BBACC50CEDA}"/>
          </ac:picMkLst>
        </pc:picChg>
        <pc:picChg chg="add mod">
          <ac:chgData name="Mats Leksell" userId="9cb451d8-40b5-4036-9439-7edcceb4fe10" providerId="ADAL" clId="{CF070664-281D-4037-931A-4A14DAF12E6C}" dt="2024-05-14T21:29:39.279" v="966" actId="1037"/>
          <ac:picMkLst>
            <pc:docMk/>
            <pc:sldMk cId="543396154" sldId="333"/>
            <ac:picMk id="33" creationId="{DE6D9AC5-F949-AE56-8BC4-16CB204165EC}"/>
          </ac:picMkLst>
        </pc:picChg>
        <pc:picChg chg="add mod">
          <ac:chgData name="Mats Leksell" userId="9cb451d8-40b5-4036-9439-7edcceb4fe10" providerId="ADAL" clId="{CF070664-281D-4037-931A-4A14DAF12E6C}" dt="2024-05-14T21:29:59.358" v="968" actId="1076"/>
          <ac:picMkLst>
            <pc:docMk/>
            <pc:sldMk cId="543396154" sldId="333"/>
            <ac:picMk id="40" creationId="{952091EC-B746-BC1D-419E-C381458679A2}"/>
          </ac:picMkLst>
        </pc:picChg>
        <pc:picChg chg="add mod">
          <ac:chgData name="Mats Leksell" userId="9cb451d8-40b5-4036-9439-7edcceb4fe10" providerId="ADAL" clId="{CF070664-281D-4037-931A-4A14DAF12E6C}" dt="2024-05-14T21:29:59.358" v="968" actId="1076"/>
          <ac:picMkLst>
            <pc:docMk/>
            <pc:sldMk cId="543396154" sldId="333"/>
            <ac:picMk id="41" creationId="{7741904D-F368-76D1-BC34-F7B0B2FC792E}"/>
          </ac:picMkLst>
        </pc:picChg>
      </pc:sldChg>
      <pc:sldChg chg="addSp delSp modSp add mod modNotes modNotesTx">
        <pc:chgData name="Mats Leksell" userId="9cb451d8-40b5-4036-9439-7edcceb4fe10" providerId="ADAL" clId="{CF070664-281D-4037-931A-4A14DAF12E6C}" dt="2024-05-14T21:59:41.812" v="1572" actId="20577"/>
        <pc:sldMkLst>
          <pc:docMk/>
          <pc:sldMk cId="3122967470" sldId="334"/>
        </pc:sldMkLst>
        <pc:spChg chg="mod">
          <ac:chgData name="Mats Leksell" userId="9cb451d8-40b5-4036-9439-7edcceb4fe10" providerId="ADAL" clId="{CF070664-281D-4037-931A-4A14DAF12E6C}" dt="2024-05-14T21:59:41.812" v="1572" actId="20577"/>
          <ac:spMkLst>
            <pc:docMk/>
            <pc:sldMk cId="3122967470" sldId="334"/>
            <ac:spMk id="2" creationId="{17018333-E70B-DFBC-8A37-277F8A6BDF10}"/>
          </ac:spMkLst>
        </pc:spChg>
        <pc:spChg chg="mod">
          <ac:chgData name="Mats Leksell" userId="9cb451d8-40b5-4036-9439-7edcceb4fe10" providerId="ADAL" clId="{CF070664-281D-4037-931A-4A14DAF12E6C}" dt="2024-05-14T21:40:52.682" v="1025" actId="20577"/>
          <ac:spMkLst>
            <pc:docMk/>
            <pc:sldMk cId="3122967470" sldId="334"/>
            <ac:spMk id="4" creationId="{675BDB20-00C1-D19D-5AF8-1F88DFFC9028}"/>
          </ac:spMkLst>
        </pc:spChg>
        <pc:graphicFrameChg chg="add del mod">
          <ac:chgData name="Mats Leksell" userId="9cb451d8-40b5-4036-9439-7edcceb4fe10" providerId="ADAL" clId="{CF070664-281D-4037-931A-4A14DAF12E6C}" dt="2024-05-14T21:51:05.795" v="1200"/>
          <ac:graphicFrameMkLst>
            <pc:docMk/>
            <pc:sldMk cId="3122967470" sldId="334"/>
            <ac:graphicFrameMk id="5" creationId="{C63D800E-15D3-AF6B-C3E6-A4405829B56C}"/>
          </ac:graphicFrameMkLst>
        </pc:graphicFrameChg>
      </pc:sldChg>
      <pc:sldChg chg="addSp delSp modSp add mod">
        <pc:chgData name="Mats Leksell" userId="9cb451d8-40b5-4036-9439-7edcceb4fe10" providerId="ADAL" clId="{CF070664-281D-4037-931A-4A14DAF12E6C}" dt="2024-05-14T21:56:28.843" v="1523" actId="20577"/>
        <pc:sldMkLst>
          <pc:docMk/>
          <pc:sldMk cId="1657812725" sldId="335"/>
        </pc:sldMkLst>
        <pc:spChg chg="del">
          <ac:chgData name="Mats Leksell" userId="9cb451d8-40b5-4036-9439-7edcceb4fe10" providerId="ADAL" clId="{CF070664-281D-4037-931A-4A14DAF12E6C}" dt="2024-05-14T21:56:20.079" v="1520" actId="478"/>
          <ac:spMkLst>
            <pc:docMk/>
            <pc:sldMk cId="1657812725" sldId="335"/>
            <ac:spMk id="2" creationId="{A35A07A1-09CB-A759-F330-54ACEC73B415}"/>
          </ac:spMkLst>
        </pc:spChg>
        <pc:spChg chg="add mod">
          <ac:chgData name="Mats Leksell" userId="9cb451d8-40b5-4036-9439-7edcceb4fe10" providerId="ADAL" clId="{CF070664-281D-4037-931A-4A14DAF12E6C}" dt="2024-05-14T21:56:28.843" v="1523" actId="20577"/>
          <ac:spMkLst>
            <pc:docMk/>
            <pc:sldMk cId="1657812725" sldId="335"/>
            <ac:spMk id="5" creationId="{41F06E38-7D3C-140E-81E5-E10C729336AD}"/>
          </ac:spMkLst>
        </pc:spChg>
        <pc:spChg chg="add del mod">
          <ac:chgData name="Mats Leksell" userId="9cb451d8-40b5-4036-9439-7edcceb4fe10" providerId="ADAL" clId="{CF070664-281D-4037-931A-4A14DAF12E6C}" dt="2024-05-14T21:56:23.729" v="1521" actId="478"/>
          <ac:spMkLst>
            <pc:docMk/>
            <pc:sldMk cId="1657812725" sldId="335"/>
            <ac:spMk id="7" creationId="{487EA223-2A89-BBF5-E925-A3B6B8944833}"/>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54.jpg"/></Relationships>
</file>

<file path=ppt/diagrams/_rels/drawing1.xml.rels><?xml version="1.0" encoding="UTF-8" standalone="yes"?>
<Relationships xmlns="http://schemas.openxmlformats.org/package/2006/relationships"><Relationship Id="rId1" Type="http://schemas.openxmlformats.org/officeDocument/2006/relationships/image" Target="../media/image5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D95F27-1148-48C5-87D4-042FB68BE3E5}"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DA6FFC56-25DB-4624-93A0-D8ECBAB2897F}">
      <dgm:prSet phldrT="[Text]"/>
      <dgm:spPr/>
      <dgm:t>
        <a:bodyPr/>
        <a:lstStyle/>
        <a:p>
          <a:endParaRPr lang="sv-SE" dirty="0"/>
        </a:p>
      </dgm:t>
    </dgm:pt>
    <dgm:pt modelId="{986021DA-4F4A-4811-8B3C-9A4E00849D06}" type="parTrans" cxnId="{C6AE7DB1-6009-4E50-BE99-94C35CD9AB21}">
      <dgm:prSet/>
      <dgm:spPr/>
      <dgm:t>
        <a:bodyPr/>
        <a:lstStyle/>
        <a:p>
          <a:endParaRPr lang="sv-SE"/>
        </a:p>
      </dgm:t>
    </dgm:pt>
    <dgm:pt modelId="{754A346A-3F3C-4DB5-91AF-0DB6DC4D6A19}" type="sibTrans" cxnId="{C6AE7DB1-6009-4E50-BE99-94C35CD9AB21}">
      <dgm:prSet/>
      <dgm:spPr>
        <a:blipFill>
          <a:blip xmlns:r="http://schemas.openxmlformats.org/officeDocument/2006/relationships" r:embed="rId1">
            <a:duotone>
              <a:schemeClr val="accent2">
                <a:shade val="45000"/>
                <a:satMod val="135000"/>
              </a:schemeClr>
              <a:prstClr val="white"/>
            </a:duotone>
          </a:blip>
          <a:srcRect/>
          <a:stretch>
            <a:fillRect l="-25000" r="-25000"/>
          </a:stretch>
        </a:blipFill>
      </dgm:spPr>
      <dgm:t>
        <a:bodyPr/>
        <a:lstStyle/>
        <a:p>
          <a:endParaRPr lang="sv-SE"/>
        </a:p>
      </dgm:t>
      <dgm:extLst>
        <a:ext uri="{E40237B7-FDA0-4F09-8148-C483321AD2D9}">
          <dgm14:cNvPr xmlns:dgm14="http://schemas.microsoft.com/office/drawing/2010/diagram" id="0" name="" descr="A person smiling in front of a bookshelf&#10;&#10;Description automatically generated">
            <a:extLst>
              <a:ext uri="{FF2B5EF4-FFF2-40B4-BE49-F238E27FC236}">
                <a16:creationId xmlns:a16="http://schemas.microsoft.com/office/drawing/2014/main" id="{81155653-087C-3A92-B2DC-2F4099292605}"/>
              </a:ext>
            </a:extLst>
          </dgm14:cNvPr>
        </a:ext>
      </dgm:extLst>
    </dgm:pt>
    <dgm:pt modelId="{1606CFD0-B5DF-4071-B9F8-BD0D21C407E7}" type="pres">
      <dgm:prSet presAssocID="{97D95F27-1148-48C5-87D4-042FB68BE3E5}" presName="Name0" presStyleCnt="0">
        <dgm:presLayoutVars>
          <dgm:chMax val="7"/>
          <dgm:chPref val="7"/>
          <dgm:dir/>
        </dgm:presLayoutVars>
      </dgm:prSet>
      <dgm:spPr/>
    </dgm:pt>
    <dgm:pt modelId="{5DB4B6F0-5825-445F-91BD-114D17808092}" type="pres">
      <dgm:prSet presAssocID="{97D95F27-1148-48C5-87D4-042FB68BE3E5}" presName="Name1" presStyleCnt="0"/>
      <dgm:spPr/>
    </dgm:pt>
    <dgm:pt modelId="{F82A0D2E-4995-4C98-885B-F3C9E625444D}" type="pres">
      <dgm:prSet presAssocID="{754A346A-3F3C-4DB5-91AF-0DB6DC4D6A19}" presName="picture_1" presStyleCnt="0"/>
      <dgm:spPr/>
    </dgm:pt>
    <dgm:pt modelId="{AEF7040F-D82C-436D-9430-811EAF5D9743}" type="pres">
      <dgm:prSet presAssocID="{754A346A-3F3C-4DB5-91AF-0DB6DC4D6A19}" presName="pictureRepeatNode" presStyleLbl="alignImgPlace1" presStyleIdx="0" presStyleCnt="1" custLinFactX="57953" custLinFactNeighborX="100000" custLinFactNeighborY="-28333"/>
      <dgm:spPr/>
    </dgm:pt>
    <dgm:pt modelId="{73685A9E-6E6F-4479-83CE-08C03D889AA6}" type="pres">
      <dgm:prSet presAssocID="{DA6FFC56-25DB-4624-93A0-D8ECBAB2897F}" presName="text_1" presStyleLbl="node1" presStyleIdx="0" presStyleCnt="0" custScaleX="84109" custScaleY="32260" custLinFactNeighborX="84069" custLinFactNeighborY="74362">
        <dgm:presLayoutVars>
          <dgm:bulletEnabled val="1"/>
        </dgm:presLayoutVars>
      </dgm:prSet>
      <dgm:spPr/>
    </dgm:pt>
  </dgm:ptLst>
  <dgm:cxnLst>
    <dgm:cxn modelId="{1EDC341B-2E40-4F67-8986-1931FDC3F786}" type="presOf" srcId="{754A346A-3F3C-4DB5-91AF-0DB6DC4D6A19}" destId="{AEF7040F-D82C-436D-9430-811EAF5D9743}" srcOrd="0" destOrd="0" presId="urn:microsoft.com/office/officeart/2008/layout/CircularPictureCallout"/>
    <dgm:cxn modelId="{493E841B-4F65-4F34-AE3A-E279845ED954}" type="presOf" srcId="{DA6FFC56-25DB-4624-93A0-D8ECBAB2897F}" destId="{73685A9E-6E6F-4479-83CE-08C03D889AA6}" srcOrd="0" destOrd="0" presId="urn:microsoft.com/office/officeart/2008/layout/CircularPictureCallout"/>
    <dgm:cxn modelId="{C6AE7DB1-6009-4E50-BE99-94C35CD9AB21}" srcId="{97D95F27-1148-48C5-87D4-042FB68BE3E5}" destId="{DA6FFC56-25DB-4624-93A0-D8ECBAB2897F}" srcOrd="0" destOrd="0" parTransId="{986021DA-4F4A-4811-8B3C-9A4E00849D06}" sibTransId="{754A346A-3F3C-4DB5-91AF-0DB6DC4D6A19}"/>
    <dgm:cxn modelId="{870EF3F9-0D9C-450F-AD7A-F57360699008}" type="presOf" srcId="{97D95F27-1148-48C5-87D4-042FB68BE3E5}" destId="{1606CFD0-B5DF-4071-B9F8-BD0D21C407E7}" srcOrd="0" destOrd="0" presId="urn:microsoft.com/office/officeart/2008/layout/CircularPictureCallout"/>
    <dgm:cxn modelId="{684ED00D-6F6F-476E-8658-7D36E6943E3E}" type="presParOf" srcId="{1606CFD0-B5DF-4071-B9F8-BD0D21C407E7}" destId="{5DB4B6F0-5825-445F-91BD-114D17808092}" srcOrd="0" destOrd="0" presId="urn:microsoft.com/office/officeart/2008/layout/CircularPictureCallout"/>
    <dgm:cxn modelId="{8A330933-B9DE-4A50-8013-D1A049AD17BE}" type="presParOf" srcId="{5DB4B6F0-5825-445F-91BD-114D17808092}" destId="{F82A0D2E-4995-4C98-885B-F3C9E625444D}" srcOrd="0" destOrd="0" presId="urn:microsoft.com/office/officeart/2008/layout/CircularPictureCallout"/>
    <dgm:cxn modelId="{65191059-A939-4EDB-96C3-719DEC5CB6F4}" type="presParOf" srcId="{F82A0D2E-4995-4C98-885B-F3C9E625444D}" destId="{AEF7040F-D82C-436D-9430-811EAF5D9743}" srcOrd="0" destOrd="0" presId="urn:microsoft.com/office/officeart/2008/layout/CircularPictureCallout"/>
    <dgm:cxn modelId="{B0700297-AEA0-4239-8E25-FF7EDAC29BDC}" type="presParOf" srcId="{5DB4B6F0-5825-445F-91BD-114D17808092}" destId="{73685A9E-6E6F-4479-83CE-08C03D889AA6}" srcOrd="1" destOrd="0" presId="urn:microsoft.com/office/officeart/2008/layout/CircularPictureCallou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7040F-D82C-436D-9430-811EAF5D9743}">
      <dsp:nvSpPr>
        <dsp:cNvPr id="0" name=""/>
        <dsp:cNvSpPr/>
      </dsp:nvSpPr>
      <dsp:spPr>
        <a:xfrm>
          <a:off x="1656053" y="0"/>
          <a:ext cx="1656053" cy="1656053"/>
        </a:xfrm>
        <a:prstGeom prst="ellipse">
          <a:avLst/>
        </a:prstGeom>
        <a:blipFill>
          <a:blip xmlns:r="http://schemas.openxmlformats.org/officeDocument/2006/relationships" r:embed="rId1">
            <a:duotone>
              <a:schemeClr val="accent2">
                <a:shade val="45000"/>
                <a:satMod val="135000"/>
              </a:schemeClr>
              <a:prstClr val="white"/>
            </a:duotone>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685A9E-6E6F-4479-83CE-08C03D889AA6}">
      <dsp:nvSpPr>
        <dsp:cNvPr id="0" name=""/>
        <dsp:cNvSpPr/>
      </dsp:nvSpPr>
      <dsp:spPr>
        <a:xfrm>
          <a:off x="2101354" y="1747398"/>
          <a:ext cx="891449" cy="1763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577850">
            <a:lnSpc>
              <a:spcPct val="90000"/>
            </a:lnSpc>
            <a:spcBef>
              <a:spcPct val="0"/>
            </a:spcBef>
            <a:spcAft>
              <a:spcPct val="35000"/>
            </a:spcAft>
            <a:buNone/>
          </a:pPr>
          <a:endParaRPr lang="sv-SE" sz="1300" kern="1200" dirty="0"/>
        </a:p>
      </dsp:txBody>
      <dsp:txXfrm>
        <a:off x="2101354" y="1747398"/>
        <a:ext cx="891449" cy="176300"/>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sv-SE"/>
          </a:p>
        </p:txBody>
      </p:sp>
      <p:sp>
        <p:nvSpPr>
          <p:cNvPr id="5939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sv-SE"/>
          </a:p>
        </p:txBody>
      </p:sp>
      <p:sp>
        <p:nvSpPr>
          <p:cNvPr id="5939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sv-SE"/>
          </a:p>
        </p:txBody>
      </p:sp>
      <p:sp>
        <p:nvSpPr>
          <p:cNvPr id="5939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323BC2D4-0D45-4192-9904-E0E573E5EC1E}" type="slidenum">
              <a:rPr lang="sv-SE"/>
              <a:pPr/>
              <a:t>‹#›</a:t>
            </a:fld>
            <a:endParaRPr lang="sv-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sv-SE"/>
          </a:p>
        </p:txBody>
      </p:sp>
      <p:sp>
        <p:nvSpPr>
          <p:cNvPr id="368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sv-SE"/>
          </a:p>
        </p:txBody>
      </p:sp>
      <p:sp>
        <p:nvSpPr>
          <p:cNvPr id="368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368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68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sv-SE"/>
          </a:p>
        </p:txBody>
      </p:sp>
      <p:sp>
        <p:nvSpPr>
          <p:cNvPr id="368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42100337-1E48-47B5-B70A-9E049F0605E6}" type="slidenum">
              <a:rPr lang="sv-SE"/>
              <a:pPr/>
              <a:t>‹#›</a:t>
            </a:fld>
            <a:endParaRPr lang="sv-S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ahoma" pitchFamily="1" charset="0"/>
        <a:ea typeface="ヒラギノ角ゴ Pro W3" pitchFamily="1" charset="-128"/>
        <a:cs typeface="+mn-cs"/>
      </a:defRPr>
    </a:lvl1pPr>
    <a:lvl2pPr marL="457200" algn="l" rtl="0" fontAlgn="base">
      <a:spcBef>
        <a:spcPct val="30000"/>
      </a:spcBef>
      <a:spcAft>
        <a:spcPct val="0"/>
      </a:spcAft>
      <a:defRPr sz="1200" kern="1200">
        <a:solidFill>
          <a:schemeClr val="tx1"/>
        </a:solidFill>
        <a:latin typeface="Tahoma" pitchFamily="1" charset="0"/>
        <a:ea typeface="ヒラギノ角ゴ Pro W3" pitchFamily="1" charset="-128"/>
        <a:cs typeface="+mn-cs"/>
      </a:defRPr>
    </a:lvl2pPr>
    <a:lvl3pPr marL="914400" algn="l" rtl="0" fontAlgn="base">
      <a:spcBef>
        <a:spcPct val="30000"/>
      </a:spcBef>
      <a:spcAft>
        <a:spcPct val="0"/>
      </a:spcAft>
      <a:defRPr sz="1200" kern="1200">
        <a:solidFill>
          <a:schemeClr val="tx1"/>
        </a:solidFill>
        <a:latin typeface="Tahoma" pitchFamily="1" charset="0"/>
        <a:ea typeface="ヒラギノ角ゴ Pro W3" pitchFamily="1" charset="-128"/>
        <a:cs typeface="+mn-cs"/>
      </a:defRPr>
    </a:lvl3pPr>
    <a:lvl4pPr marL="1371600" algn="l" rtl="0" fontAlgn="base">
      <a:spcBef>
        <a:spcPct val="30000"/>
      </a:spcBef>
      <a:spcAft>
        <a:spcPct val="0"/>
      </a:spcAft>
      <a:defRPr sz="1200" kern="1200">
        <a:solidFill>
          <a:schemeClr val="tx1"/>
        </a:solidFill>
        <a:latin typeface="Tahoma" pitchFamily="1" charset="0"/>
        <a:ea typeface="ヒラギノ角ゴ Pro W3" pitchFamily="1" charset="-128"/>
        <a:cs typeface="+mn-cs"/>
      </a:defRPr>
    </a:lvl4pPr>
    <a:lvl5pPr marL="1828800" algn="l" rtl="0" fontAlgn="base">
      <a:spcBef>
        <a:spcPct val="30000"/>
      </a:spcBef>
      <a:spcAft>
        <a:spcPct val="0"/>
      </a:spcAft>
      <a:defRPr sz="1200" kern="1200">
        <a:solidFill>
          <a:schemeClr val="tx1"/>
        </a:solidFill>
        <a:latin typeface="Tahoma" pitchFamily="1" charset="0"/>
        <a:ea typeface="ヒラギノ角ゴ Pro W3"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42100337-1E48-47B5-B70A-9E049F0605E6}" type="slidenum">
              <a:rPr lang="sv-SE" smtClean="0"/>
              <a:pPr/>
              <a:t>3</a:t>
            </a:fld>
            <a:endParaRPr lang="sv-SE"/>
          </a:p>
        </p:txBody>
      </p:sp>
    </p:spTree>
    <p:extLst>
      <p:ext uri="{BB962C8B-B14F-4D97-AF65-F5344CB8AC3E}">
        <p14:creationId xmlns:p14="http://schemas.microsoft.com/office/powerpoint/2010/main" val="506953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ANNA</a:t>
            </a:r>
          </a:p>
        </p:txBody>
      </p:sp>
      <p:sp>
        <p:nvSpPr>
          <p:cNvPr id="4" name="Slide Number Placeholder 3"/>
          <p:cNvSpPr>
            <a:spLocks noGrp="1"/>
          </p:cNvSpPr>
          <p:nvPr>
            <p:ph type="sldNum" sz="quarter" idx="5"/>
          </p:nvPr>
        </p:nvSpPr>
        <p:spPr/>
        <p:txBody>
          <a:bodyPr/>
          <a:lstStyle/>
          <a:p>
            <a:fld id="{42100337-1E48-47B5-B70A-9E049F0605E6}" type="slidenum">
              <a:rPr lang="sv-SE" smtClean="0"/>
              <a:pPr/>
              <a:t>4</a:t>
            </a:fld>
            <a:endParaRPr lang="sv-SE"/>
          </a:p>
        </p:txBody>
      </p:sp>
    </p:spTree>
    <p:extLst>
      <p:ext uri="{BB962C8B-B14F-4D97-AF65-F5344CB8AC3E}">
        <p14:creationId xmlns:p14="http://schemas.microsoft.com/office/powerpoint/2010/main" val="323370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MARCUS</a:t>
            </a:r>
          </a:p>
        </p:txBody>
      </p:sp>
      <p:sp>
        <p:nvSpPr>
          <p:cNvPr id="4" name="Slide Number Placeholder 3"/>
          <p:cNvSpPr>
            <a:spLocks noGrp="1"/>
          </p:cNvSpPr>
          <p:nvPr>
            <p:ph type="sldNum" sz="quarter" idx="5"/>
          </p:nvPr>
        </p:nvSpPr>
        <p:spPr/>
        <p:txBody>
          <a:bodyPr/>
          <a:lstStyle/>
          <a:p>
            <a:fld id="{42100337-1E48-47B5-B70A-9E049F0605E6}" type="slidenum">
              <a:rPr lang="sv-SE" smtClean="0"/>
              <a:pPr/>
              <a:t>5</a:t>
            </a:fld>
            <a:endParaRPr lang="sv-SE"/>
          </a:p>
        </p:txBody>
      </p:sp>
    </p:spTree>
    <p:extLst>
      <p:ext uri="{BB962C8B-B14F-4D97-AF65-F5344CB8AC3E}">
        <p14:creationId xmlns:p14="http://schemas.microsoft.com/office/powerpoint/2010/main" val="35708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MARCUS</a:t>
            </a:r>
          </a:p>
        </p:txBody>
      </p:sp>
      <p:sp>
        <p:nvSpPr>
          <p:cNvPr id="4" name="Slide Number Placeholder 3"/>
          <p:cNvSpPr>
            <a:spLocks noGrp="1"/>
          </p:cNvSpPr>
          <p:nvPr>
            <p:ph type="sldNum" sz="quarter" idx="5"/>
          </p:nvPr>
        </p:nvSpPr>
        <p:spPr/>
        <p:txBody>
          <a:bodyPr/>
          <a:lstStyle/>
          <a:p>
            <a:fld id="{42100337-1E48-47B5-B70A-9E049F0605E6}" type="slidenum">
              <a:rPr lang="sv-SE" smtClean="0"/>
              <a:pPr/>
              <a:t>6</a:t>
            </a:fld>
            <a:endParaRPr lang="sv-SE"/>
          </a:p>
        </p:txBody>
      </p:sp>
    </p:spTree>
    <p:extLst>
      <p:ext uri="{BB962C8B-B14F-4D97-AF65-F5344CB8AC3E}">
        <p14:creationId xmlns:p14="http://schemas.microsoft.com/office/powerpoint/2010/main" val="2602351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800" dirty="0">
                <a:effectLst/>
                <a:latin typeface="Aptos" panose="020B0004020202020204" pitchFamily="34" charset="0"/>
                <a:ea typeface="Aptos" panose="020B0004020202020204" pitchFamily="34" charset="0"/>
                <a:cs typeface="Aptos" panose="020B0004020202020204" pitchFamily="34" charset="0"/>
              </a:rPr>
              <a:t>to </a:t>
            </a:r>
            <a:r>
              <a:rPr lang="sv-SE" sz="1800" dirty="0" err="1">
                <a:effectLst/>
                <a:latin typeface="Aptos" panose="020B0004020202020204" pitchFamily="34" charset="0"/>
                <a:ea typeface="Aptos" panose="020B0004020202020204" pitchFamily="34" charset="0"/>
                <a:cs typeface="Aptos" panose="020B0004020202020204" pitchFamily="34" charset="0"/>
              </a:rPr>
              <a:t>develop</a:t>
            </a:r>
            <a:r>
              <a:rPr lang="sv-SE" sz="1800" dirty="0">
                <a:effectLst/>
                <a:latin typeface="Aptos" panose="020B0004020202020204" pitchFamily="34" charset="0"/>
                <a:ea typeface="Aptos" panose="020B0004020202020204" pitchFamily="34" charset="0"/>
                <a:cs typeface="Aptos" panose="020B0004020202020204" pitchFamily="34" charset="0"/>
              </a:rPr>
              <a:t> </a:t>
            </a:r>
            <a:r>
              <a:rPr lang="sv-SE" sz="1800" dirty="0" err="1">
                <a:effectLst/>
                <a:latin typeface="Aptos" panose="020B0004020202020204" pitchFamily="34" charset="0"/>
                <a:ea typeface="Aptos" panose="020B0004020202020204" pitchFamily="34" charset="0"/>
                <a:cs typeface="Aptos" panose="020B0004020202020204" pitchFamily="34" charset="0"/>
              </a:rPr>
              <a:t>breakthrough</a:t>
            </a:r>
            <a:r>
              <a:rPr lang="sv-SE" sz="1800" dirty="0">
                <a:effectLst/>
                <a:latin typeface="Aptos" panose="020B0004020202020204" pitchFamily="34" charset="0"/>
                <a:ea typeface="Aptos" panose="020B0004020202020204" pitchFamily="34" charset="0"/>
                <a:cs typeface="Aptos" panose="020B0004020202020204" pitchFamily="34" charset="0"/>
              </a:rPr>
              <a:t> </a:t>
            </a:r>
            <a:r>
              <a:rPr lang="sv-SE" sz="1800" dirty="0" err="1">
                <a:effectLst/>
                <a:latin typeface="Aptos" panose="020B0004020202020204" pitchFamily="34" charset="0"/>
                <a:ea typeface="Aptos" panose="020B0004020202020204" pitchFamily="34" charset="0"/>
                <a:cs typeface="Aptos" panose="020B0004020202020204" pitchFamily="34" charset="0"/>
              </a:rPr>
              <a:t>technologies</a:t>
            </a:r>
            <a:r>
              <a:rPr lang="sv-SE" sz="1800" dirty="0">
                <a:effectLst/>
                <a:latin typeface="Aptos" panose="020B0004020202020204" pitchFamily="34" charset="0"/>
                <a:ea typeface="Aptos" panose="020B0004020202020204" pitchFamily="34" charset="0"/>
                <a:cs typeface="Aptos" panose="020B0004020202020204" pitchFamily="34" charset="0"/>
              </a:rPr>
              <a:t> of </a:t>
            </a:r>
            <a:r>
              <a:rPr lang="sv-SE" sz="1800" dirty="0" err="1">
                <a:effectLst/>
                <a:latin typeface="Aptos" panose="020B0004020202020204" pitchFamily="34" charset="0"/>
                <a:ea typeface="Aptos" panose="020B0004020202020204" pitchFamily="34" charset="0"/>
                <a:cs typeface="Aptos" panose="020B0004020202020204" pitchFamily="34" charset="0"/>
              </a:rPr>
              <a:t>digitized</a:t>
            </a:r>
            <a:r>
              <a:rPr lang="sv-SE" sz="1800" dirty="0">
                <a:effectLst/>
                <a:latin typeface="Aptos" panose="020B0004020202020204" pitchFamily="34" charset="0"/>
                <a:ea typeface="Aptos" panose="020B0004020202020204" pitchFamily="34" charset="0"/>
                <a:cs typeface="Aptos" panose="020B0004020202020204" pitchFamily="34" charset="0"/>
              </a:rPr>
              <a:t> and intelligent power electronics to </a:t>
            </a:r>
            <a:r>
              <a:rPr lang="sv-SE" sz="1800" dirty="0" err="1">
                <a:effectLst/>
                <a:latin typeface="Aptos" panose="020B0004020202020204" pitchFamily="34" charset="0"/>
                <a:ea typeface="Aptos" panose="020B0004020202020204" pitchFamily="34" charset="0"/>
                <a:cs typeface="Aptos" panose="020B0004020202020204" pitchFamily="34" charset="0"/>
              </a:rPr>
              <a:t>enable</a:t>
            </a:r>
            <a:r>
              <a:rPr lang="sv-SE" sz="1800" dirty="0">
                <a:effectLst/>
                <a:latin typeface="Aptos" panose="020B0004020202020204" pitchFamily="34" charset="0"/>
                <a:ea typeface="Aptos" panose="020B0004020202020204" pitchFamily="34" charset="0"/>
                <a:cs typeface="Aptos" panose="020B0004020202020204" pitchFamily="34" charset="0"/>
              </a:rPr>
              <a:t> </a:t>
            </a:r>
            <a:r>
              <a:rPr lang="sv-SE" sz="1800" dirty="0" err="1">
                <a:effectLst/>
                <a:latin typeface="Aptos" panose="020B0004020202020204" pitchFamily="34" charset="0"/>
                <a:ea typeface="Aptos" panose="020B0004020202020204" pitchFamily="34" charset="0"/>
                <a:cs typeface="Aptos" panose="020B0004020202020204" pitchFamily="34" charset="0"/>
              </a:rPr>
              <a:t>sustainable</a:t>
            </a:r>
            <a:r>
              <a:rPr lang="sv-SE" sz="1800" dirty="0">
                <a:effectLst/>
                <a:latin typeface="Aptos" panose="020B0004020202020204" pitchFamily="34" charset="0"/>
                <a:ea typeface="Aptos" panose="020B0004020202020204" pitchFamily="34" charset="0"/>
                <a:cs typeface="Aptos" panose="020B0004020202020204" pitchFamily="34" charset="0"/>
              </a:rPr>
              <a:t> and </a:t>
            </a:r>
            <a:r>
              <a:rPr lang="sv-SE" sz="1800" dirty="0" err="1">
                <a:effectLst/>
                <a:latin typeface="Aptos" panose="020B0004020202020204" pitchFamily="34" charset="0"/>
                <a:ea typeface="Aptos" panose="020B0004020202020204" pitchFamily="34" charset="0"/>
                <a:cs typeface="Aptos" panose="020B0004020202020204" pitchFamily="34" charset="0"/>
              </a:rPr>
              <a:t>resilient</a:t>
            </a:r>
            <a:r>
              <a:rPr lang="sv-SE" sz="1800" dirty="0">
                <a:effectLst/>
                <a:latin typeface="Aptos" panose="020B0004020202020204" pitchFamily="34" charset="0"/>
                <a:ea typeface="Aptos" panose="020B0004020202020204" pitchFamily="34" charset="0"/>
                <a:cs typeface="Aptos" panose="020B0004020202020204" pitchFamily="34" charset="0"/>
              </a:rPr>
              <a:t> energy generation, transmission and </a:t>
            </a:r>
            <a:r>
              <a:rPr lang="sv-SE" sz="1800" dirty="0" err="1">
                <a:effectLst/>
                <a:latin typeface="Aptos" panose="020B0004020202020204" pitchFamily="34" charset="0"/>
                <a:ea typeface="Aptos" panose="020B0004020202020204" pitchFamily="34" charset="0"/>
                <a:cs typeface="Aptos" panose="020B0004020202020204" pitchFamily="34" charset="0"/>
              </a:rPr>
              <a:t>application</a:t>
            </a:r>
            <a:endParaRPr lang="sv-SE" dirty="0"/>
          </a:p>
        </p:txBody>
      </p:sp>
      <p:sp>
        <p:nvSpPr>
          <p:cNvPr id="4" name="Slide Number Placeholder 3"/>
          <p:cNvSpPr>
            <a:spLocks noGrp="1"/>
          </p:cNvSpPr>
          <p:nvPr>
            <p:ph type="sldNum" sz="quarter" idx="5"/>
          </p:nvPr>
        </p:nvSpPr>
        <p:spPr/>
        <p:txBody>
          <a:bodyPr/>
          <a:lstStyle/>
          <a:p>
            <a:fld id="{42100337-1E48-47B5-B70A-9E049F0605E6}" type="slidenum">
              <a:rPr lang="sv-SE" smtClean="0"/>
              <a:pPr/>
              <a:t>13</a:t>
            </a:fld>
            <a:endParaRPr lang="sv-SE"/>
          </a:p>
        </p:txBody>
      </p:sp>
    </p:spTree>
    <p:extLst>
      <p:ext uri="{BB962C8B-B14F-4D97-AF65-F5344CB8AC3E}">
        <p14:creationId xmlns:p14="http://schemas.microsoft.com/office/powerpoint/2010/main" val="3721305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05">
    <p:bg>
      <p:bgPr>
        <a:solidFill>
          <a:schemeClr val="accent2">
            <a:lumMod val="50000"/>
          </a:schemeClr>
        </a:solidFill>
        <a:effectLst/>
      </p:bgPr>
    </p:bg>
    <p:spTree>
      <p:nvGrpSpPr>
        <p:cNvPr id="1" name=""/>
        <p:cNvGrpSpPr/>
        <p:nvPr/>
      </p:nvGrpSpPr>
      <p:grpSpPr>
        <a:xfrm>
          <a:off x="0" y="0"/>
          <a:ext cx="0" cy="0"/>
          <a:chOff x="0" y="0"/>
          <a:chExt cx="0" cy="0"/>
        </a:xfrm>
      </p:grpSpPr>
      <p:pic>
        <p:nvPicPr>
          <p:cNvPr id="8" name="Bildobjekt 7" descr="En bild som visar visp&#10;&#10;Automatiskt genererad beskrivning">
            <a:extLst>
              <a:ext uri="{FF2B5EF4-FFF2-40B4-BE49-F238E27FC236}">
                <a16:creationId xmlns:a16="http://schemas.microsoft.com/office/drawing/2014/main" id="{82A77DAB-BED3-408C-BA9C-60173892F100}"/>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15674264">
            <a:off x="-2312747" y="-13862523"/>
            <a:ext cx="26370525" cy="33105271"/>
          </a:xfrm>
          <a:prstGeom prst="rect">
            <a:avLst/>
          </a:prstGeom>
        </p:spPr>
      </p:pic>
      <p:pic>
        <p:nvPicPr>
          <p:cNvPr id="4" name="Bildobjekt 3">
            <a:extLst>
              <a:ext uri="{FF2B5EF4-FFF2-40B4-BE49-F238E27FC236}">
                <a16:creationId xmlns:a16="http://schemas.microsoft.com/office/drawing/2014/main" id="{25EA2138-6203-4EFA-9E63-676F38AD36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5350" y="2213865"/>
            <a:ext cx="5639490" cy="2402043"/>
          </a:xfrm>
          <a:prstGeom prst="rect">
            <a:avLst/>
          </a:prstGeom>
        </p:spPr>
      </p:pic>
      <p:pic>
        <p:nvPicPr>
          <p:cNvPr id="5" name="Bildobjekt 4">
            <a:extLst>
              <a:ext uri="{FF2B5EF4-FFF2-40B4-BE49-F238E27FC236}">
                <a16:creationId xmlns:a16="http://schemas.microsoft.com/office/drawing/2014/main" id="{9BB7F950-3174-4526-8897-2A59B41EBC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4377390">
            <a:off x="522964" y="-8518843"/>
            <a:ext cx="15991433" cy="12518912"/>
          </a:xfrm>
          <a:prstGeom prst="rect">
            <a:avLst/>
          </a:prstGeom>
        </p:spPr>
      </p:pic>
    </p:spTree>
    <p:extLst>
      <p:ext uri="{BB962C8B-B14F-4D97-AF65-F5344CB8AC3E}">
        <p14:creationId xmlns:p14="http://schemas.microsoft.com/office/powerpoint/2010/main" val="1522213721"/>
      </p:ext>
    </p:extLst>
  </p:cSld>
  <p:clrMapOvr>
    <a:overrideClrMapping bg1="dk1" tx1="lt1" bg2="dk2" tx2="lt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_tom">
    <p:bg>
      <p:bgRef idx="1001">
        <a:schemeClr val="bg2"/>
      </p:bgRef>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8B03D562-EB72-4A92-A5AB-83171789F955}"/>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463F9123-0AF1-47B5-BFF0-5138DC88A430}"/>
              </a:ext>
            </a:extLst>
          </p:cNvPr>
          <p:cNvSpPr>
            <a:spLocks noGrp="1"/>
          </p:cNvSpPr>
          <p:nvPr>
            <p:ph type="sldNum" sz="quarter" idx="12"/>
          </p:nvPr>
        </p:nvSpPr>
        <p:spPr/>
        <p:txBody>
          <a:bodyPr/>
          <a:lstStyle/>
          <a:p>
            <a:fld id="{9A97CA5E-0C42-44EA-ACFD-E7B5FAF43BF0}" type="slidenum">
              <a:rPr lang="sv-SE" smtClean="0"/>
              <a:t>‹#›</a:t>
            </a:fld>
            <a:endParaRPr lang="sv-SE"/>
          </a:p>
        </p:txBody>
      </p:sp>
      <p:pic>
        <p:nvPicPr>
          <p:cNvPr id="5" name="Bildobjekt 4">
            <a:extLst>
              <a:ext uri="{FF2B5EF4-FFF2-40B4-BE49-F238E27FC236}">
                <a16:creationId xmlns:a16="http://schemas.microsoft.com/office/drawing/2014/main" id="{D7111DF2-D6DC-41FB-9E41-6A271EDD41EC}"/>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253311698"/>
      </p:ext>
    </p:extLst>
  </p:cSld>
  <p:clrMapOvr>
    <a:overrideClrMapping bg1="dk1" tx1="lt1" bg2="dk2" tx2="lt2" accent1="accent1" accent2="accent2" accent3="accent3" accent4="accent4" accent5="accent5" accent6="accent6" hlink="hlink" folHlink="folHlink"/>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_tom">
    <p:bg>
      <p:bgRef idx="1001">
        <a:schemeClr val="bg2"/>
      </p:bgRef>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8B03D562-EB72-4A92-A5AB-83171789F955}"/>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463F9123-0AF1-47B5-BFF0-5138DC88A430}"/>
              </a:ext>
            </a:extLst>
          </p:cNvPr>
          <p:cNvSpPr>
            <a:spLocks noGrp="1"/>
          </p:cNvSpPr>
          <p:nvPr>
            <p:ph type="sldNum" sz="quarter" idx="12"/>
          </p:nvPr>
        </p:nvSpPr>
        <p:spPr/>
        <p:txBody>
          <a:bodyPr/>
          <a:lstStyle/>
          <a:p>
            <a:fld id="{9A97CA5E-0C42-44EA-ACFD-E7B5FAF43BF0}" type="slidenum">
              <a:rPr lang="sv-SE" smtClean="0"/>
              <a:t>‹#›</a:t>
            </a:fld>
            <a:endParaRPr lang="sv-SE"/>
          </a:p>
        </p:txBody>
      </p:sp>
      <p:pic>
        <p:nvPicPr>
          <p:cNvPr id="5" name="Bildobjekt 4">
            <a:extLst>
              <a:ext uri="{FF2B5EF4-FFF2-40B4-BE49-F238E27FC236}">
                <a16:creationId xmlns:a16="http://schemas.microsoft.com/office/drawing/2014/main" id="{856D7CBE-E6CE-447B-9DD3-04D2E3142999}"/>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777054730"/>
      </p:ext>
    </p:extLst>
  </p:cSld>
  <p:clrMapOvr>
    <a:overrideClrMapping bg1="lt1" tx1="dk1" bg2="lt2" tx2="dk2" accent1="accent1" accent2="accent2" accent3="accent3" accent4="accent4" accent5="accent5" accent6="accent6" hlink="hlink" folHlink="folHlink"/>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_00">
    <p:bg>
      <p:bgRef idx="1001">
        <a:schemeClr val="bg1"/>
      </p:bgRef>
    </p:bg>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463F9123-0AF1-47B5-BFF0-5138DC88A430}"/>
              </a:ext>
            </a:extLst>
          </p:cNvPr>
          <p:cNvSpPr>
            <a:spLocks noGrp="1"/>
          </p:cNvSpPr>
          <p:nvPr>
            <p:ph type="sldNum" sz="quarter" idx="12"/>
          </p:nvPr>
        </p:nvSpPr>
        <p:spPr/>
        <p:txBody>
          <a:bodyPr/>
          <a:lstStyle/>
          <a:p>
            <a:fld id="{9A97CA5E-0C42-44EA-ACFD-E7B5FAF43BF0}" type="slidenum">
              <a:rPr lang="sv-SE" smtClean="0"/>
              <a:t>‹#›</a:t>
            </a:fld>
            <a:endParaRPr lang="sv-SE"/>
          </a:p>
        </p:txBody>
      </p:sp>
      <p:sp>
        <p:nvSpPr>
          <p:cNvPr id="5" name="Title 7">
            <a:extLst>
              <a:ext uri="{FF2B5EF4-FFF2-40B4-BE49-F238E27FC236}">
                <a16:creationId xmlns:a16="http://schemas.microsoft.com/office/drawing/2014/main" id="{58D53900-1526-4E25-BF6A-7066E5EF8547}"/>
              </a:ext>
            </a:extLst>
          </p:cNvPr>
          <p:cNvSpPr>
            <a:spLocks noGrp="1"/>
          </p:cNvSpPr>
          <p:nvPr>
            <p:ph type="title" hasCustomPrompt="1"/>
          </p:nvPr>
        </p:nvSpPr>
        <p:spPr>
          <a:xfrm>
            <a:off x="703257" y="1848018"/>
            <a:ext cx="3097488" cy="1040922"/>
          </a:xfrm>
        </p:spPr>
        <p:txBody>
          <a:bodyPr anchor="b" anchorCtr="0">
            <a:normAutofit/>
          </a:bodyPr>
          <a:lstStyle>
            <a:lvl1pPr>
              <a:lnSpc>
                <a:spcPts val="5200"/>
              </a:lnSpc>
              <a:defRPr sz="3200" cap="none" baseline="0">
                <a:solidFill>
                  <a:schemeClr val="tx1"/>
                </a:solidFill>
              </a:defRPr>
            </a:lvl1pPr>
          </a:lstStyle>
          <a:p>
            <a:r>
              <a:rPr lang="en-US" dirty="0"/>
              <a:t>Rubrik</a:t>
            </a:r>
          </a:p>
        </p:txBody>
      </p:sp>
      <p:sp>
        <p:nvSpPr>
          <p:cNvPr id="6" name="Text Placeholder 10">
            <a:extLst>
              <a:ext uri="{FF2B5EF4-FFF2-40B4-BE49-F238E27FC236}">
                <a16:creationId xmlns:a16="http://schemas.microsoft.com/office/drawing/2014/main" id="{4CFFEA7F-971F-4B89-9658-DDB8DFB0DA68}"/>
              </a:ext>
            </a:extLst>
          </p:cNvPr>
          <p:cNvSpPr>
            <a:spLocks noGrp="1"/>
          </p:cNvSpPr>
          <p:nvPr>
            <p:ph type="body" sz="quarter" idx="13" hasCustomPrompt="1"/>
          </p:nvPr>
        </p:nvSpPr>
        <p:spPr>
          <a:xfrm>
            <a:off x="703256" y="2888940"/>
            <a:ext cx="3097488" cy="2244444"/>
          </a:xfrm>
        </p:spPr>
        <p:txBody>
          <a:bodyPr>
            <a:normAutofit/>
          </a:bodyPr>
          <a:lstStyle>
            <a:lvl1pPr marL="0" indent="0">
              <a:buFontTx/>
              <a:buNone/>
              <a:defRPr sz="16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7" name="Title 7">
            <a:extLst>
              <a:ext uri="{FF2B5EF4-FFF2-40B4-BE49-F238E27FC236}">
                <a16:creationId xmlns:a16="http://schemas.microsoft.com/office/drawing/2014/main" id="{C404C6E0-4E07-4B99-844E-0357A678E85E}"/>
              </a:ext>
            </a:extLst>
          </p:cNvPr>
          <p:cNvSpPr txBox="1">
            <a:spLocks/>
          </p:cNvSpPr>
          <p:nvPr userDrawn="1"/>
        </p:nvSpPr>
        <p:spPr>
          <a:xfrm>
            <a:off x="4119706" y="1848018"/>
            <a:ext cx="3097488" cy="1040922"/>
          </a:xfrm>
          <a:prstGeom prst="rect">
            <a:avLst/>
          </a:prstGeom>
        </p:spPr>
        <p:txBody>
          <a:bodyPr vert="horz" lIns="91440" tIns="45720" rIns="91440" bIns="45720" rtlCol="0" anchor="b" anchorCtr="0">
            <a:normAutofit/>
          </a:bodyPr>
          <a:lstStyle>
            <a:lvl1pPr algn="l" defTabSz="914400" rtl="0" eaLnBrk="1" latinLnBrk="0" hangingPunct="1">
              <a:lnSpc>
                <a:spcPts val="5200"/>
              </a:lnSpc>
              <a:spcBef>
                <a:spcPct val="0"/>
              </a:spcBef>
              <a:buNone/>
              <a:defRPr sz="3200" kern="1200" cap="none" baseline="0">
                <a:solidFill>
                  <a:schemeClr val="accent2">
                    <a:lumMod val="50000"/>
                  </a:schemeClr>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Rubrik</a:t>
            </a:r>
          </a:p>
        </p:txBody>
      </p:sp>
      <p:sp>
        <p:nvSpPr>
          <p:cNvPr id="8" name="Text Placeholder 10">
            <a:extLst>
              <a:ext uri="{FF2B5EF4-FFF2-40B4-BE49-F238E27FC236}">
                <a16:creationId xmlns:a16="http://schemas.microsoft.com/office/drawing/2014/main" id="{1C7B4FE9-FCDE-4E5F-8788-E9198BEE9489}"/>
              </a:ext>
            </a:extLst>
          </p:cNvPr>
          <p:cNvSpPr>
            <a:spLocks noGrp="1"/>
          </p:cNvSpPr>
          <p:nvPr>
            <p:ph type="body" sz="quarter" idx="14" hasCustomPrompt="1"/>
          </p:nvPr>
        </p:nvSpPr>
        <p:spPr>
          <a:xfrm>
            <a:off x="4119705" y="2888940"/>
            <a:ext cx="3097488" cy="2244444"/>
          </a:xfrm>
        </p:spPr>
        <p:txBody>
          <a:bodyPr>
            <a:normAutofit/>
          </a:bodyPr>
          <a:lstStyle>
            <a:lvl1pPr marL="0" indent="0">
              <a:buFontTx/>
              <a:buNone/>
              <a:defRPr sz="16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9" name="Title 7">
            <a:extLst>
              <a:ext uri="{FF2B5EF4-FFF2-40B4-BE49-F238E27FC236}">
                <a16:creationId xmlns:a16="http://schemas.microsoft.com/office/drawing/2014/main" id="{2B83D89C-F79D-46EF-9BD3-D68E31CC7701}"/>
              </a:ext>
            </a:extLst>
          </p:cNvPr>
          <p:cNvSpPr txBox="1">
            <a:spLocks/>
          </p:cNvSpPr>
          <p:nvPr userDrawn="1"/>
        </p:nvSpPr>
        <p:spPr>
          <a:xfrm>
            <a:off x="7536160" y="1848018"/>
            <a:ext cx="3097488" cy="1040922"/>
          </a:xfrm>
          <a:prstGeom prst="rect">
            <a:avLst/>
          </a:prstGeom>
        </p:spPr>
        <p:txBody>
          <a:bodyPr vert="horz" lIns="91440" tIns="45720" rIns="91440" bIns="45720" rtlCol="0" anchor="b" anchorCtr="0">
            <a:normAutofit/>
          </a:bodyPr>
          <a:lstStyle>
            <a:lvl1pPr algn="l" defTabSz="914400" rtl="0" eaLnBrk="1" latinLnBrk="0" hangingPunct="1">
              <a:lnSpc>
                <a:spcPts val="5200"/>
              </a:lnSpc>
              <a:spcBef>
                <a:spcPct val="0"/>
              </a:spcBef>
              <a:buNone/>
              <a:defRPr sz="3200" kern="1200" cap="none" baseline="0">
                <a:solidFill>
                  <a:schemeClr val="accent2">
                    <a:lumMod val="50000"/>
                  </a:schemeClr>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Rubrik</a:t>
            </a:r>
          </a:p>
        </p:txBody>
      </p:sp>
      <p:sp>
        <p:nvSpPr>
          <p:cNvPr id="10" name="Text Placeholder 10">
            <a:extLst>
              <a:ext uri="{FF2B5EF4-FFF2-40B4-BE49-F238E27FC236}">
                <a16:creationId xmlns:a16="http://schemas.microsoft.com/office/drawing/2014/main" id="{ED293A1B-D132-46F6-AF56-44667583C295}"/>
              </a:ext>
            </a:extLst>
          </p:cNvPr>
          <p:cNvSpPr>
            <a:spLocks noGrp="1"/>
          </p:cNvSpPr>
          <p:nvPr>
            <p:ph type="body" sz="quarter" idx="15" hasCustomPrompt="1"/>
          </p:nvPr>
        </p:nvSpPr>
        <p:spPr>
          <a:xfrm>
            <a:off x="7536159" y="2888940"/>
            <a:ext cx="3097488" cy="2244444"/>
          </a:xfrm>
        </p:spPr>
        <p:txBody>
          <a:bodyPr>
            <a:normAutofit/>
          </a:bodyPr>
          <a:lstStyle>
            <a:lvl1pPr marL="0" indent="0">
              <a:buFontTx/>
              <a:buNone/>
              <a:defRPr sz="16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1" name="Platshållare för sidfot 2">
            <a:extLst>
              <a:ext uri="{FF2B5EF4-FFF2-40B4-BE49-F238E27FC236}">
                <a16:creationId xmlns:a16="http://schemas.microsoft.com/office/drawing/2014/main" id="{91C6C546-3BE3-4048-9047-C778A6DD0E57}"/>
              </a:ext>
            </a:extLst>
          </p:cNvPr>
          <p:cNvSpPr>
            <a:spLocks noGrp="1"/>
          </p:cNvSpPr>
          <p:nvPr>
            <p:ph type="ftr" sz="quarter" idx="11"/>
          </p:nvPr>
        </p:nvSpPr>
        <p:spPr>
          <a:xfrm>
            <a:off x="953944" y="6004118"/>
            <a:ext cx="4114800" cy="365125"/>
          </a:xfrm>
        </p:spPr>
        <p:txBody>
          <a:bodyPr/>
          <a:lstStyle>
            <a:lvl1pPr>
              <a:defRPr>
                <a:solidFill>
                  <a:schemeClr val="bg2"/>
                </a:solidFill>
              </a:defRPr>
            </a:lvl1pPr>
          </a:lstStyle>
          <a:p>
            <a:endParaRPr lang="sv-SE" dirty="0"/>
          </a:p>
        </p:txBody>
      </p:sp>
      <p:pic>
        <p:nvPicPr>
          <p:cNvPr id="12" name="Bildobjekt 11">
            <a:extLst>
              <a:ext uri="{FF2B5EF4-FFF2-40B4-BE49-F238E27FC236}">
                <a16:creationId xmlns:a16="http://schemas.microsoft.com/office/drawing/2014/main" id="{4C2FDA57-9FB2-435D-B5E5-EBE4C641277F}"/>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2463810555"/>
      </p:ext>
    </p:extLst>
  </p:cSld>
  <p:clrMapOvr>
    <a:overrideClrMapping bg1="lt1" tx1="dk1" bg2="lt2" tx2="dk2" accent1="accent1" accent2="accent2" accent3="accent3" accent4="accent4" accent5="accent5" accent6="accent6" hlink="hlink" folHlink="folHlink"/>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_00">
    <p:bg>
      <p:bgRef idx="1001">
        <a:schemeClr val="bg2"/>
      </p:bgRef>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8B03D562-EB72-4A92-A5AB-83171789F955}"/>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463F9123-0AF1-47B5-BFF0-5138DC88A430}"/>
              </a:ext>
            </a:extLst>
          </p:cNvPr>
          <p:cNvSpPr>
            <a:spLocks noGrp="1"/>
          </p:cNvSpPr>
          <p:nvPr>
            <p:ph type="sldNum" sz="quarter" idx="12"/>
          </p:nvPr>
        </p:nvSpPr>
        <p:spPr/>
        <p:txBody>
          <a:bodyPr/>
          <a:lstStyle/>
          <a:p>
            <a:fld id="{9A97CA5E-0C42-44EA-ACFD-E7B5FAF43BF0}" type="slidenum">
              <a:rPr lang="sv-SE" smtClean="0"/>
              <a:t>‹#›</a:t>
            </a:fld>
            <a:endParaRPr lang="sv-SE"/>
          </a:p>
        </p:txBody>
      </p:sp>
      <p:sp>
        <p:nvSpPr>
          <p:cNvPr id="5" name="Title 7">
            <a:extLst>
              <a:ext uri="{FF2B5EF4-FFF2-40B4-BE49-F238E27FC236}">
                <a16:creationId xmlns:a16="http://schemas.microsoft.com/office/drawing/2014/main" id="{58D53900-1526-4E25-BF6A-7066E5EF8547}"/>
              </a:ext>
            </a:extLst>
          </p:cNvPr>
          <p:cNvSpPr>
            <a:spLocks noGrp="1"/>
          </p:cNvSpPr>
          <p:nvPr>
            <p:ph type="title" hasCustomPrompt="1"/>
          </p:nvPr>
        </p:nvSpPr>
        <p:spPr>
          <a:xfrm>
            <a:off x="703257" y="1848018"/>
            <a:ext cx="3097488" cy="1040922"/>
          </a:xfrm>
          <a:noFill/>
        </p:spPr>
        <p:txBody>
          <a:bodyPr anchor="b" anchorCtr="0">
            <a:normAutofit/>
          </a:bodyPr>
          <a:lstStyle>
            <a:lvl1pPr>
              <a:lnSpc>
                <a:spcPts val="5200"/>
              </a:lnSpc>
              <a:defRPr sz="3200" cap="none" baseline="0">
                <a:solidFill>
                  <a:schemeClr val="tx1"/>
                </a:solidFill>
              </a:defRPr>
            </a:lvl1pPr>
          </a:lstStyle>
          <a:p>
            <a:r>
              <a:rPr lang="en-US" dirty="0"/>
              <a:t>Rubrik</a:t>
            </a:r>
          </a:p>
        </p:txBody>
      </p:sp>
      <p:sp>
        <p:nvSpPr>
          <p:cNvPr id="6" name="Text Placeholder 10">
            <a:extLst>
              <a:ext uri="{FF2B5EF4-FFF2-40B4-BE49-F238E27FC236}">
                <a16:creationId xmlns:a16="http://schemas.microsoft.com/office/drawing/2014/main" id="{4CFFEA7F-971F-4B89-9658-DDB8DFB0DA68}"/>
              </a:ext>
            </a:extLst>
          </p:cNvPr>
          <p:cNvSpPr>
            <a:spLocks noGrp="1"/>
          </p:cNvSpPr>
          <p:nvPr>
            <p:ph type="body" sz="quarter" idx="13" hasCustomPrompt="1"/>
          </p:nvPr>
        </p:nvSpPr>
        <p:spPr>
          <a:xfrm>
            <a:off x="703256" y="2888940"/>
            <a:ext cx="3097488" cy="2244444"/>
          </a:xfrm>
          <a:noFill/>
        </p:spPr>
        <p:txBody>
          <a:bodyPr>
            <a:normAutofit/>
          </a:bodyPr>
          <a:lstStyle>
            <a:lvl1pPr marL="0" indent="0">
              <a:buFontTx/>
              <a:buNone/>
              <a:defRPr sz="16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7" name="Title 7">
            <a:extLst>
              <a:ext uri="{FF2B5EF4-FFF2-40B4-BE49-F238E27FC236}">
                <a16:creationId xmlns:a16="http://schemas.microsoft.com/office/drawing/2014/main" id="{C404C6E0-4E07-4B99-844E-0357A678E85E}"/>
              </a:ext>
            </a:extLst>
          </p:cNvPr>
          <p:cNvSpPr txBox="1">
            <a:spLocks/>
          </p:cNvSpPr>
          <p:nvPr userDrawn="1"/>
        </p:nvSpPr>
        <p:spPr>
          <a:xfrm>
            <a:off x="4119706" y="1848018"/>
            <a:ext cx="3097488" cy="1040922"/>
          </a:xfrm>
          <a:prstGeom prst="rect">
            <a:avLst/>
          </a:prstGeom>
          <a:noFill/>
        </p:spPr>
        <p:txBody>
          <a:bodyPr vert="horz" lIns="91440" tIns="45720" rIns="91440" bIns="45720" rtlCol="0" anchor="b" anchorCtr="0">
            <a:normAutofit/>
          </a:bodyPr>
          <a:lstStyle>
            <a:lvl1pPr algn="l" defTabSz="914400" rtl="0" eaLnBrk="1" latinLnBrk="0" hangingPunct="1">
              <a:lnSpc>
                <a:spcPts val="5200"/>
              </a:lnSpc>
              <a:spcBef>
                <a:spcPct val="0"/>
              </a:spcBef>
              <a:buNone/>
              <a:defRPr sz="3200" kern="1200" cap="none" baseline="0">
                <a:solidFill>
                  <a:schemeClr val="accent2">
                    <a:lumMod val="50000"/>
                  </a:schemeClr>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Rubrik</a:t>
            </a:r>
          </a:p>
        </p:txBody>
      </p:sp>
      <p:sp>
        <p:nvSpPr>
          <p:cNvPr id="8" name="Text Placeholder 10">
            <a:extLst>
              <a:ext uri="{FF2B5EF4-FFF2-40B4-BE49-F238E27FC236}">
                <a16:creationId xmlns:a16="http://schemas.microsoft.com/office/drawing/2014/main" id="{1C7B4FE9-FCDE-4E5F-8788-E9198BEE9489}"/>
              </a:ext>
            </a:extLst>
          </p:cNvPr>
          <p:cNvSpPr>
            <a:spLocks noGrp="1"/>
          </p:cNvSpPr>
          <p:nvPr>
            <p:ph type="body" sz="quarter" idx="14" hasCustomPrompt="1"/>
          </p:nvPr>
        </p:nvSpPr>
        <p:spPr>
          <a:xfrm>
            <a:off x="4119705" y="2888940"/>
            <a:ext cx="3097488" cy="2244444"/>
          </a:xfrm>
          <a:noFill/>
        </p:spPr>
        <p:txBody>
          <a:bodyPr>
            <a:normAutofit/>
          </a:bodyPr>
          <a:lstStyle>
            <a:lvl1pPr marL="0" indent="0">
              <a:buFontTx/>
              <a:buNone/>
              <a:defRPr sz="16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9" name="Title 7">
            <a:extLst>
              <a:ext uri="{FF2B5EF4-FFF2-40B4-BE49-F238E27FC236}">
                <a16:creationId xmlns:a16="http://schemas.microsoft.com/office/drawing/2014/main" id="{2B83D89C-F79D-46EF-9BD3-D68E31CC7701}"/>
              </a:ext>
            </a:extLst>
          </p:cNvPr>
          <p:cNvSpPr txBox="1">
            <a:spLocks/>
          </p:cNvSpPr>
          <p:nvPr userDrawn="1"/>
        </p:nvSpPr>
        <p:spPr>
          <a:xfrm>
            <a:off x="7536160" y="1848018"/>
            <a:ext cx="3097488" cy="1040922"/>
          </a:xfrm>
          <a:prstGeom prst="rect">
            <a:avLst/>
          </a:prstGeom>
          <a:noFill/>
        </p:spPr>
        <p:txBody>
          <a:bodyPr vert="horz" lIns="91440" tIns="45720" rIns="91440" bIns="45720" rtlCol="0" anchor="b" anchorCtr="0">
            <a:normAutofit/>
          </a:bodyPr>
          <a:lstStyle>
            <a:lvl1pPr algn="l" defTabSz="914400" rtl="0" eaLnBrk="1" latinLnBrk="0" hangingPunct="1">
              <a:lnSpc>
                <a:spcPts val="5200"/>
              </a:lnSpc>
              <a:spcBef>
                <a:spcPct val="0"/>
              </a:spcBef>
              <a:buNone/>
              <a:defRPr sz="3200" kern="1200" cap="none" baseline="0">
                <a:solidFill>
                  <a:schemeClr val="accent2">
                    <a:lumMod val="50000"/>
                  </a:schemeClr>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tx1"/>
                </a:solidFill>
              </a:rPr>
              <a:t>Rubrik</a:t>
            </a:r>
            <a:endParaRPr lang="en-US" dirty="0">
              <a:solidFill>
                <a:schemeClr val="tx1"/>
              </a:solidFill>
            </a:endParaRPr>
          </a:p>
        </p:txBody>
      </p:sp>
      <p:sp>
        <p:nvSpPr>
          <p:cNvPr id="10" name="Text Placeholder 10">
            <a:extLst>
              <a:ext uri="{FF2B5EF4-FFF2-40B4-BE49-F238E27FC236}">
                <a16:creationId xmlns:a16="http://schemas.microsoft.com/office/drawing/2014/main" id="{ED293A1B-D132-46F6-AF56-44667583C295}"/>
              </a:ext>
            </a:extLst>
          </p:cNvPr>
          <p:cNvSpPr>
            <a:spLocks noGrp="1"/>
          </p:cNvSpPr>
          <p:nvPr>
            <p:ph type="body" sz="quarter" idx="15" hasCustomPrompt="1"/>
          </p:nvPr>
        </p:nvSpPr>
        <p:spPr>
          <a:xfrm>
            <a:off x="7536159" y="2888940"/>
            <a:ext cx="3097488" cy="2244444"/>
          </a:xfrm>
          <a:noFill/>
        </p:spPr>
        <p:txBody>
          <a:bodyPr>
            <a:normAutofit/>
          </a:bodyPr>
          <a:lstStyle>
            <a:lvl1pPr marL="0" indent="0">
              <a:buFontTx/>
              <a:buNone/>
              <a:defRPr sz="16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pic>
        <p:nvPicPr>
          <p:cNvPr id="11" name="Bildobjekt 10">
            <a:extLst>
              <a:ext uri="{FF2B5EF4-FFF2-40B4-BE49-F238E27FC236}">
                <a16:creationId xmlns:a16="http://schemas.microsoft.com/office/drawing/2014/main" id="{7E49F729-0461-478C-ADDA-3BBE49E7D687}"/>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3939509453"/>
      </p:ext>
    </p:extLst>
  </p:cSld>
  <p:clrMapOvr>
    <a:overrideClrMapping bg1="dk1" tx1="lt1" bg2="dk2" tx2="lt2" accent1="accent1" accent2="accent2" accent3="accent3" accent4="accent4" accent5="accent5" accent6="accent6" hlink="hlink" folHlink="folHlink"/>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_00">
    <p:bg>
      <p:bgRef idx="1001">
        <a:schemeClr val="bg2"/>
      </p:bgRef>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8B03D562-EB72-4A92-A5AB-83171789F955}"/>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463F9123-0AF1-47B5-BFF0-5138DC88A430}"/>
              </a:ext>
            </a:extLst>
          </p:cNvPr>
          <p:cNvSpPr>
            <a:spLocks noGrp="1"/>
          </p:cNvSpPr>
          <p:nvPr>
            <p:ph type="sldNum" sz="quarter" idx="12"/>
          </p:nvPr>
        </p:nvSpPr>
        <p:spPr/>
        <p:txBody>
          <a:bodyPr/>
          <a:lstStyle/>
          <a:p>
            <a:fld id="{9A97CA5E-0C42-44EA-ACFD-E7B5FAF43BF0}" type="slidenum">
              <a:rPr lang="sv-SE" smtClean="0"/>
              <a:t>‹#›</a:t>
            </a:fld>
            <a:endParaRPr lang="sv-SE"/>
          </a:p>
        </p:txBody>
      </p:sp>
      <p:sp>
        <p:nvSpPr>
          <p:cNvPr id="5" name="Title 7">
            <a:extLst>
              <a:ext uri="{FF2B5EF4-FFF2-40B4-BE49-F238E27FC236}">
                <a16:creationId xmlns:a16="http://schemas.microsoft.com/office/drawing/2014/main" id="{58D53900-1526-4E25-BF6A-7066E5EF8547}"/>
              </a:ext>
            </a:extLst>
          </p:cNvPr>
          <p:cNvSpPr>
            <a:spLocks noGrp="1"/>
          </p:cNvSpPr>
          <p:nvPr>
            <p:ph type="title" hasCustomPrompt="1"/>
          </p:nvPr>
        </p:nvSpPr>
        <p:spPr>
          <a:xfrm>
            <a:off x="703257" y="1848018"/>
            <a:ext cx="3097488" cy="1040922"/>
          </a:xfrm>
        </p:spPr>
        <p:txBody>
          <a:bodyPr anchor="b" anchorCtr="0">
            <a:normAutofit/>
          </a:bodyPr>
          <a:lstStyle>
            <a:lvl1pPr>
              <a:lnSpc>
                <a:spcPts val="5200"/>
              </a:lnSpc>
              <a:defRPr sz="3200" cap="none" baseline="0">
                <a:solidFill>
                  <a:schemeClr val="tx1"/>
                </a:solidFill>
              </a:defRPr>
            </a:lvl1pPr>
          </a:lstStyle>
          <a:p>
            <a:r>
              <a:rPr lang="en-US" dirty="0"/>
              <a:t>Rubrik</a:t>
            </a:r>
          </a:p>
        </p:txBody>
      </p:sp>
      <p:sp>
        <p:nvSpPr>
          <p:cNvPr id="6" name="Text Placeholder 10">
            <a:extLst>
              <a:ext uri="{FF2B5EF4-FFF2-40B4-BE49-F238E27FC236}">
                <a16:creationId xmlns:a16="http://schemas.microsoft.com/office/drawing/2014/main" id="{4CFFEA7F-971F-4B89-9658-DDB8DFB0DA68}"/>
              </a:ext>
            </a:extLst>
          </p:cNvPr>
          <p:cNvSpPr>
            <a:spLocks noGrp="1"/>
          </p:cNvSpPr>
          <p:nvPr>
            <p:ph type="body" sz="quarter" idx="13" hasCustomPrompt="1"/>
          </p:nvPr>
        </p:nvSpPr>
        <p:spPr>
          <a:xfrm>
            <a:off x="703256" y="2888940"/>
            <a:ext cx="3097488" cy="2244444"/>
          </a:xfrm>
        </p:spPr>
        <p:txBody>
          <a:bodyPr>
            <a:normAutofit/>
          </a:bodyPr>
          <a:lstStyle>
            <a:lvl1pPr marL="0" indent="0">
              <a:buFontTx/>
              <a:buNone/>
              <a:defRPr sz="16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7" name="Title 7">
            <a:extLst>
              <a:ext uri="{FF2B5EF4-FFF2-40B4-BE49-F238E27FC236}">
                <a16:creationId xmlns:a16="http://schemas.microsoft.com/office/drawing/2014/main" id="{C404C6E0-4E07-4B99-844E-0357A678E85E}"/>
              </a:ext>
            </a:extLst>
          </p:cNvPr>
          <p:cNvSpPr txBox="1">
            <a:spLocks/>
          </p:cNvSpPr>
          <p:nvPr userDrawn="1"/>
        </p:nvSpPr>
        <p:spPr>
          <a:xfrm>
            <a:off x="4119706" y="1848018"/>
            <a:ext cx="3097488" cy="1040922"/>
          </a:xfrm>
          <a:prstGeom prst="rect">
            <a:avLst/>
          </a:prstGeom>
        </p:spPr>
        <p:txBody>
          <a:bodyPr vert="horz" lIns="91440" tIns="45720" rIns="91440" bIns="45720" rtlCol="0" anchor="b" anchorCtr="0">
            <a:normAutofit/>
          </a:bodyPr>
          <a:lstStyle>
            <a:lvl1pPr algn="l" defTabSz="914400" rtl="0" eaLnBrk="1" latinLnBrk="0" hangingPunct="1">
              <a:lnSpc>
                <a:spcPts val="5200"/>
              </a:lnSpc>
              <a:spcBef>
                <a:spcPct val="0"/>
              </a:spcBef>
              <a:buNone/>
              <a:defRPr sz="3200" kern="1200" cap="none" baseline="0">
                <a:solidFill>
                  <a:schemeClr val="accent2">
                    <a:lumMod val="50000"/>
                  </a:schemeClr>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Rubrik</a:t>
            </a:r>
          </a:p>
        </p:txBody>
      </p:sp>
      <p:sp>
        <p:nvSpPr>
          <p:cNvPr id="8" name="Text Placeholder 10">
            <a:extLst>
              <a:ext uri="{FF2B5EF4-FFF2-40B4-BE49-F238E27FC236}">
                <a16:creationId xmlns:a16="http://schemas.microsoft.com/office/drawing/2014/main" id="{1C7B4FE9-FCDE-4E5F-8788-E9198BEE9489}"/>
              </a:ext>
            </a:extLst>
          </p:cNvPr>
          <p:cNvSpPr>
            <a:spLocks noGrp="1"/>
          </p:cNvSpPr>
          <p:nvPr>
            <p:ph type="body" sz="quarter" idx="14" hasCustomPrompt="1"/>
          </p:nvPr>
        </p:nvSpPr>
        <p:spPr>
          <a:xfrm>
            <a:off x="4119705" y="2888940"/>
            <a:ext cx="3097488" cy="2244444"/>
          </a:xfrm>
        </p:spPr>
        <p:txBody>
          <a:bodyPr>
            <a:normAutofit/>
          </a:bodyPr>
          <a:lstStyle>
            <a:lvl1pPr marL="0" indent="0">
              <a:buFontTx/>
              <a:buNone/>
              <a:defRPr sz="16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9" name="Title 7">
            <a:extLst>
              <a:ext uri="{FF2B5EF4-FFF2-40B4-BE49-F238E27FC236}">
                <a16:creationId xmlns:a16="http://schemas.microsoft.com/office/drawing/2014/main" id="{2B83D89C-F79D-46EF-9BD3-D68E31CC7701}"/>
              </a:ext>
            </a:extLst>
          </p:cNvPr>
          <p:cNvSpPr txBox="1">
            <a:spLocks/>
          </p:cNvSpPr>
          <p:nvPr userDrawn="1"/>
        </p:nvSpPr>
        <p:spPr>
          <a:xfrm>
            <a:off x="7536160" y="1848018"/>
            <a:ext cx="3097488" cy="1040922"/>
          </a:xfrm>
          <a:prstGeom prst="rect">
            <a:avLst/>
          </a:prstGeom>
        </p:spPr>
        <p:txBody>
          <a:bodyPr vert="horz" lIns="91440" tIns="45720" rIns="91440" bIns="45720" rtlCol="0" anchor="b" anchorCtr="0">
            <a:normAutofit/>
          </a:bodyPr>
          <a:lstStyle>
            <a:lvl1pPr algn="l" defTabSz="914400" rtl="0" eaLnBrk="1" latinLnBrk="0" hangingPunct="1">
              <a:lnSpc>
                <a:spcPts val="5200"/>
              </a:lnSpc>
              <a:spcBef>
                <a:spcPct val="0"/>
              </a:spcBef>
              <a:buNone/>
              <a:defRPr sz="3200" kern="1200" cap="none" baseline="0">
                <a:solidFill>
                  <a:schemeClr val="accent2">
                    <a:lumMod val="50000"/>
                  </a:schemeClr>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Rubrik</a:t>
            </a:r>
          </a:p>
        </p:txBody>
      </p:sp>
      <p:sp>
        <p:nvSpPr>
          <p:cNvPr id="10" name="Text Placeholder 10">
            <a:extLst>
              <a:ext uri="{FF2B5EF4-FFF2-40B4-BE49-F238E27FC236}">
                <a16:creationId xmlns:a16="http://schemas.microsoft.com/office/drawing/2014/main" id="{ED293A1B-D132-46F6-AF56-44667583C295}"/>
              </a:ext>
            </a:extLst>
          </p:cNvPr>
          <p:cNvSpPr>
            <a:spLocks noGrp="1"/>
          </p:cNvSpPr>
          <p:nvPr>
            <p:ph type="body" sz="quarter" idx="15" hasCustomPrompt="1"/>
          </p:nvPr>
        </p:nvSpPr>
        <p:spPr>
          <a:xfrm>
            <a:off x="7536159" y="2888940"/>
            <a:ext cx="3097488" cy="2244444"/>
          </a:xfrm>
        </p:spPr>
        <p:txBody>
          <a:bodyPr>
            <a:normAutofit/>
          </a:bodyPr>
          <a:lstStyle>
            <a:lvl1pPr marL="0" indent="0">
              <a:buFontTx/>
              <a:buNone/>
              <a:defRPr sz="16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pic>
        <p:nvPicPr>
          <p:cNvPr id="11" name="Bildobjekt 10">
            <a:extLst>
              <a:ext uri="{FF2B5EF4-FFF2-40B4-BE49-F238E27FC236}">
                <a16:creationId xmlns:a16="http://schemas.microsoft.com/office/drawing/2014/main" id="{6ACFF2BC-0EB6-4AB8-8088-40946E344444}"/>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4055723530"/>
      </p:ext>
    </p:extLst>
  </p:cSld>
  <p:clrMapOvr>
    <a:overrideClrMapping bg1="lt1" tx1="dk1" bg2="lt2" tx2="dk2" accent1="accent1" accent2="accent2" accent3="accent3" accent4="accent4" accent5="accent5" accent6="accent6" hlink="hlink" folHlink="folHlink"/>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_01">
    <p:bg>
      <p:bgRef idx="1001">
        <a:schemeClr val="bg1"/>
      </p:bgRef>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060D43A0-022B-B944-8CB1-D9F9D6B41AF0}"/>
              </a:ext>
            </a:extLst>
          </p:cNvPr>
          <p:cNvSpPr>
            <a:spLocks noGrp="1"/>
          </p:cNvSpPr>
          <p:nvPr>
            <p:ph type="title" hasCustomPrompt="1"/>
          </p:nvPr>
        </p:nvSpPr>
        <p:spPr>
          <a:xfrm>
            <a:off x="703257" y="2445693"/>
            <a:ext cx="5482754" cy="1040922"/>
          </a:xfrm>
        </p:spPr>
        <p:txBody>
          <a:bodyPr anchor="b" anchorCtr="0"/>
          <a:lstStyle>
            <a:lvl1pPr>
              <a:lnSpc>
                <a:spcPts val="5200"/>
              </a:lnSpc>
              <a:defRPr sz="4800" cap="none" baseline="0">
                <a:solidFill>
                  <a:schemeClr val="tx1"/>
                </a:solidFill>
              </a:defRPr>
            </a:lvl1pPr>
          </a:lstStyle>
          <a:p>
            <a:r>
              <a:rPr lang="en-US" dirty="0"/>
              <a:t>Rubrik</a:t>
            </a:r>
          </a:p>
        </p:txBody>
      </p:sp>
      <p:sp>
        <p:nvSpPr>
          <p:cNvPr id="10" name="Text Placeholder 10">
            <a:extLst>
              <a:ext uri="{FF2B5EF4-FFF2-40B4-BE49-F238E27FC236}">
                <a16:creationId xmlns:a16="http://schemas.microsoft.com/office/drawing/2014/main" id="{54010B3C-10B2-5A43-A3F7-0421B3C3B317}"/>
              </a:ext>
            </a:extLst>
          </p:cNvPr>
          <p:cNvSpPr>
            <a:spLocks noGrp="1"/>
          </p:cNvSpPr>
          <p:nvPr>
            <p:ph type="body" sz="quarter" idx="13" hasCustomPrompt="1"/>
          </p:nvPr>
        </p:nvSpPr>
        <p:spPr>
          <a:xfrm>
            <a:off x="703255" y="3486615"/>
            <a:ext cx="7057929" cy="2244444"/>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pic>
        <p:nvPicPr>
          <p:cNvPr id="8" name="Bildobjekt 7">
            <a:extLst>
              <a:ext uri="{FF2B5EF4-FFF2-40B4-BE49-F238E27FC236}">
                <a16:creationId xmlns:a16="http://schemas.microsoft.com/office/drawing/2014/main" id="{76D27D0A-C9CA-47DB-AC05-B507D3697509}"/>
              </a:ext>
            </a:extLst>
          </p:cNvPr>
          <p:cNvPicPr>
            <a:picLocks noChangeAspect="1"/>
          </p:cNvPicPr>
          <p:nvPr userDrawn="1"/>
        </p:nvPicPr>
        <p:blipFill>
          <a:blip r:embed="rId2"/>
          <a:srcRect/>
          <a:stretch/>
        </p:blipFill>
        <p:spPr>
          <a:xfrm>
            <a:off x="353803" y="5867589"/>
            <a:ext cx="612963" cy="638184"/>
          </a:xfrm>
          <a:prstGeom prst="rect">
            <a:avLst/>
          </a:prstGeom>
        </p:spPr>
      </p:pic>
      <p:sp>
        <p:nvSpPr>
          <p:cNvPr id="9" name="Platshållare för bildnummer 5">
            <a:extLst>
              <a:ext uri="{FF2B5EF4-FFF2-40B4-BE49-F238E27FC236}">
                <a16:creationId xmlns:a16="http://schemas.microsoft.com/office/drawing/2014/main" id="{01EB12DE-B13B-4527-BE6C-18D9F8B23AFA}"/>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sp>
        <p:nvSpPr>
          <p:cNvPr id="11" name="Platshållare för sidfot 2">
            <a:extLst>
              <a:ext uri="{FF2B5EF4-FFF2-40B4-BE49-F238E27FC236}">
                <a16:creationId xmlns:a16="http://schemas.microsoft.com/office/drawing/2014/main" id="{7B306308-787E-4D10-BE80-8B15D43BB3F9}"/>
              </a:ext>
            </a:extLst>
          </p:cNvPr>
          <p:cNvSpPr>
            <a:spLocks noGrp="1"/>
          </p:cNvSpPr>
          <p:nvPr>
            <p:ph type="ftr" sz="quarter" idx="11"/>
          </p:nvPr>
        </p:nvSpPr>
        <p:spPr>
          <a:xfrm>
            <a:off x="953944"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24655899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_01">
    <p:bg>
      <p:bgRef idx="1001">
        <a:schemeClr val="bg2"/>
      </p:bgRef>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060D43A0-022B-B944-8CB1-D9F9D6B41AF0}"/>
              </a:ext>
            </a:extLst>
          </p:cNvPr>
          <p:cNvSpPr>
            <a:spLocks noGrp="1"/>
          </p:cNvSpPr>
          <p:nvPr>
            <p:ph type="title" hasCustomPrompt="1"/>
          </p:nvPr>
        </p:nvSpPr>
        <p:spPr>
          <a:xfrm>
            <a:off x="703257" y="2445693"/>
            <a:ext cx="5482754" cy="1040922"/>
          </a:xfrm>
        </p:spPr>
        <p:txBody>
          <a:bodyPr anchor="b" anchorCtr="0"/>
          <a:lstStyle>
            <a:lvl1pPr>
              <a:lnSpc>
                <a:spcPts val="5200"/>
              </a:lnSpc>
              <a:defRPr sz="4800" cap="none" baseline="0">
                <a:solidFill>
                  <a:schemeClr val="tx1"/>
                </a:solidFill>
              </a:defRPr>
            </a:lvl1pPr>
          </a:lstStyle>
          <a:p>
            <a:r>
              <a:rPr lang="en-US" dirty="0"/>
              <a:t>Rubrik</a:t>
            </a:r>
          </a:p>
        </p:txBody>
      </p:sp>
      <p:sp>
        <p:nvSpPr>
          <p:cNvPr id="10" name="Text Placeholder 10">
            <a:extLst>
              <a:ext uri="{FF2B5EF4-FFF2-40B4-BE49-F238E27FC236}">
                <a16:creationId xmlns:a16="http://schemas.microsoft.com/office/drawing/2014/main" id="{54010B3C-10B2-5A43-A3F7-0421B3C3B317}"/>
              </a:ext>
            </a:extLst>
          </p:cNvPr>
          <p:cNvSpPr>
            <a:spLocks noGrp="1"/>
          </p:cNvSpPr>
          <p:nvPr>
            <p:ph type="body" sz="quarter" idx="13" hasCustomPrompt="1"/>
          </p:nvPr>
        </p:nvSpPr>
        <p:spPr>
          <a:xfrm>
            <a:off x="703255" y="3486615"/>
            <a:ext cx="7057929" cy="2244444"/>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6" name="Platshållare för sidfot 4">
            <a:extLst>
              <a:ext uri="{FF2B5EF4-FFF2-40B4-BE49-F238E27FC236}">
                <a16:creationId xmlns:a16="http://schemas.microsoft.com/office/drawing/2014/main" id="{B62EF018-2289-41D3-A05D-917F11CED0F0}"/>
              </a:ext>
            </a:extLst>
          </p:cNvPr>
          <p:cNvSpPr>
            <a:spLocks noGrp="1"/>
          </p:cNvSpPr>
          <p:nvPr>
            <p:ph type="ftr" sz="quarter" idx="11"/>
          </p:nvPr>
        </p:nvSpPr>
        <p:spPr>
          <a:xfrm>
            <a:off x="953944" y="6004118"/>
            <a:ext cx="4114800" cy="365125"/>
          </a:xfrm>
        </p:spPr>
        <p:txBody>
          <a:bodyPr/>
          <a:lstStyle/>
          <a:p>
            <a:endParaRPr lang="sv-SE"/>
          </a:p>
        </p:txBody>
      </p:sp>
      <p:sp>
        <p:nvSpPr>
          <p:cNvPr id="9" name="Platshållare för bildnummer 5">
            <a:extLst>
              <a:ext uri="{FF2B5EF4-FFF2-40B4-BE49-F238E27FC236}">
                <a16:creationId xmlns:a16="http://schemas.microsoft.com/office/drawing/2014/main" id="{01EB12DE-B13B-4527-BE6C-18D9F8B23AFA}"/>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pic>
        <p:nvPicPr>
          <p:cNvPr id="11" name="Bildobjekt 10">
            <a:extLst>
              <a:ext uri="{FF2B5EF4-FFF2-40B4-BE49-F238E27FC236}">
                <a16:creationId xmlns:a16="http://schemas.microsoft.com/office/drawing/2014/main" id="{1F5C30BE-5464-497A-BE38-F3D2B17F7625}"/>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258736207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SEC_01">
    <p:bg>
      <p:bgRef idx="1001">
        <a:schemeClr val="bg2"/>
      </p:bgRef>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060D43A0-022B-B944-8CB1-D9F9D6B41AF0}"/>
              </a:ext>
            </a:extLst>
          </p:cNvPr>
          <p:cNvSpPr>
            <a:spLocks noGrp="1"/>
          </p:cNvSpPr>
          <p:nvPr>
            <p:ph type="title" hasCustomPrompt="1"/>
          </p:nvPr>
        </p:nvSpPr>
        <p:spPr>
          <a:xfrm>
            <a:off x="703257" y="2445693"/>
            <a:ext cx="5482754" cy="1040922"/>
          </a:xfrm>
        </p:spPr>
        <p:txBody>
          <a:bodyPr anchor="b" anchorCtr="0"/>
          <a:lstStyle>
            <a:lvl1pPr>
              <a:lnSpc>
                <a:spcPts val="5200"/>
              </a:lnSpc>
              <a:defRPr sz="4800" cap="none" baseline="0">
                <a:solidFill>
                  <a:schemeClr val="tx1"/>
                </a:solidFill>
              </a:defRPr>
            </a:lvl1pPr>
          </a:lstStyle>
          <a:p>
            <a:r>
              <a:rPr lang="en-US" dirty="0"/>
              <a:t>Rubrik</a:t>
            </a:r>
          </a:p>
        </p:txBody>
      </p:sp>
      <p:sp>
        <p:nvSpPr>
          <p:cNvPr id="10" name="Text Placeholder 10">
            <a:extLst>
              <a:ext uri="{FF2B5EF4-FFF2-40B4-BE49-F238E27FC236}">
                <a16:creationId xmlns:a16="http://schemas.microsoft.com/office/drawing/2014/main" id="{54010B3C-10B2-5A43-A3F7-0421B3C3B317}"/>
              </a:ext>
            </a:extLst>
          </p:cNvPr>
          <p:cNvSpPr>
            <a:spLocks noGrp="1"/>
          </p:cNvSpPr>
          <p:nvPr>
            <p:ph type="body" sz="quarter" idx="13" hasCustomPrompt="1"/>
          </p:nvPr>
        </p:nvSpPr>
        <p:spPr>
          <a:xfrm>
            <a:off x="703255" y="3486615"/>
            <a:ext cx="7057929" cy="2244444"/>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6" name="Platshållare för sidfot 4">
            <a:extLst>
              <a:ext uri="{FF2B5EF4-FFF2-40B4-BE49-F238E27FC236}">
                <a16:creationId xmlns:a16="http://schemas.microsoft.com/office/drawing/2014/main" id="{B62EF018-2289-41D3-A05D-917F11CED0F0}"/>
              </a:ext>
            </a:extLst>
          </p:cNvPr>
          <p:cNvSpPr>
            <a:spLocks noGrp="1"/>
          </p:cNvSpPr>
          <p:nvPr>
            <p:ph type="ftr" sz="quarter" idx="11"/>
          </p:nvPr>
        </p:nvSpPr>
        <p:spPr>
          <a:xfrm>
            <a:off x="953944" y="6004118"/>
            <a:ext cx="4114800" cy="365125"/>
          </a:xfrm>
        </p:spPr>
        <p:txBody>
          <a:bodyPr/>
          <a:lstStyle/>
          <a:p>
            <a:endParaRPr lang="sv-SE"/>
          </a:p>
        </p:txBody>
      </p:sp>
      <p:sp>
        <p:nvSpPr>
          <p:cNvPr id="9" name="Platshållare för bildnummer 5">
            <a:extLst>
              <a:ext uri="{FF2B5EF4-FFF2-40B4-BE49-F238E27FC236}">
                <a16:creationId xmlns:a16="http://schemas.microsoft.com/office/drawing/2014/main" id="{01EB12DE-B13B-4527-BE6C-18D9F8B23AFA}"/>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pic>
        <p:nvPicPr>
          <p:cNvPr id="12" name="Bildobjekt 11">
            <a:extLst>
              <a:ext uri="{FF2B5EF4-FFF2-40B4-BE49-F238E27FC236}">
                <a16:creationId xmlns:a16="http://schemas.microsoft.com/office/drawing/2014/main" id="{EE4E34F5-AE5E-4CA8-876E-C565CF8E536D}"/>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68633042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_02">
    <p:bg>
      <p:bgRef idx="1001">
        <a:schemeClr val="bg1"/>
      </p:bgRef>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52DA8F83-AB21-4CEC-B758-62BBD5B51E83}"/>
              </a:ext>
            </a:extLst>
          </p:cNvPr>
          <p:cNvSpPr>
            <a:spLocks noGrp="1"/>
          </p:cNvSpPr>
          <p:nvPr>
            <p:ph type="title" hasCustomPrompt="1"/>
          </p:nvPr>
        </p:nvSpPr>
        <p:spPr>
          <a:xfrm>
            <a:off x="703256" y="553871"/>
            <a:ext cx="10163273" cy="2565901"/>
          </a:xfrm>
        </p:spPr>
        <p:txBody>
          <a:bodyPr anchor="b" anchorCtr="0"/>
          <a:lstStyle>
            <a:lvl1pPr>
              <a:lnSpc>
                <a:spcPts val="5200"/>
              </a:lnSpc>
              <a:defRPr sz="4800" cap="none" baseline="0">
                <a:solidFill>
                  <a:schemeClr val="tx1"/>
                </a:solidFill>
              </a:defRPr>
            </a:lvl1pPr>
          </a:lstStyle>
          <a:p>
            <a:r>
              <a:rPr lang="en-US" dirty="0"/>
              <a:t>Rubrik</a:t>
            </a:r>
          </a:p>
        </p:txBody>
      </p:sp>
      <p:sp>
        <p:nvSpPr>
          <p:cNvPr id="12" name="Text Placeholder 10">
            <a:extLst>
              <a:ext uri="{FF2B5EF4-FFF2-40B4-BE49-F238E27FC236}">
                <a16:creationId xmlns:a16="http://schemas.microsoft.com/office/drawing/2014/main" id="{529D85AC-B4A6-4CF4-8132-F0FC400FFFE0}"/>
              </a:ext>
            </a:extLst>
          </p:cNvPr>
          <p:cNvSpPr>
            <a:spLocks noGrp="1"/>
          </p:cNvSpPr>
          <p:nvPr>
            <p:ph type="body" sz="quarter" idx="13" hasCustomPrompt="1"/>
          </p:nvPr>
        </p:nvSpPr>
        <p:spPr>
          <a:xfrm>
            <a:off x="703255" y="3119772"/>
            <a:ext cx="7057929" cy="1479550"/>
          </a:xfrm>
        </p:spPr>
        <p:txBody>
          <a:bodyPr>
            <a:normAutofit/>
          </a:bodyPr>
          <a:lstStyle>
            <a:lvl1pPr marL="0" indent="0">
              <a:buFontTx/>
              <a:buNone/>
              <a:defRPr sz="20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1" name="Platshållare för bildnummer 5">
            <a:extLst>
              <a:ext uri="{FF2B5EF4-FFF2-40B4-BE49-F238E27FC236}">
                <a16:creationId xmlns:a16="http://schemas.microsoft.com/office/drawing/2014/main" id="{F15B199E-F853-4952-82B9-C754FE882D72}"/>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pic>
        <p:nvPicPr>
          <p:cNvPr id="9" name="Bildobjekt 8">
            <a:extLst>
              <a:ext uri="{FF2B5EF4-FFF2-40B4-BE49-F238E27FC236}">
                <a16:creationId xmlns:a16="http://schemas.microsoft.com/office/drawing/2014/main" id="{7618925B-1015-4A45-AE22-D4ACD9249E2C}"/>
              </a:ext>
            </a:extLst>
          </p:cNvPr>
          <p:cNvPicPr>
            <a:picLocks noChangeAspect="1"/>
          </p:cNvPicPr>
          <p:nvPr userDrawn="1"/>
        </p:nvPicPr>
        <p:blipFill>
          <a:blip r:embed="rId2"/>
          <a:srcRect/>
          <a:stretch/>
        </p:blipFill>
        <p:spPr>
          <a:xfrm>
            <a:off x="353803" y="5867589"/>
            <a:ext cx="612963" cy="638184"/>
          </a:xfrm>
          <a:prstGeom prst="rect">
            <a:avLst/>
          </a:prstGeom>
        </p:spPr>
      </p:pic>
      <p:sp>
        <p:nvSpPr>
          <p:cNvPr id="7" name="Platshållare för sidfot 2">
            <a:extLst>
              <a:ext uri="{FF2B5EF4-FFF2-40B4-BE49-F238E27FC236}">
                <a16:creationId xmlns:a16="http://schemas.microsoft.com/office/drawing/2014/main" id="{BA43A12F-208A-4843-B335-F37F16406715}"/>
              </a:ext>
            </a:extLst>
          </p:cNvPr>
          <p:cNvSpPr>
            <a:spLocks noGrp="1"/>
          </p:cNvSpPr>
          <p:nvPr>
            <p:ph type="ftr" sz="quarter" idx="11"/>
          </p:nvPr>
        </p:nvSpPr>
        <p:spPr>
          <a:xfrm>
            <a:off x="953944"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254381201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EC_02">
    <p:bg>
      <p:bgRef idx="1001">
        <a:schemeClr val="bg2"/>
      </p:bgRef>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52DA8F83-AB21-4CEC-B758-62BBD5B51E83}"/>
              </a:ext>
            </a:extLst>
          </p:cNvPr>
          <p:cNvSpPr>
            <a:spLocks noGrp="1"/>
          </p:cNvSpPr>
          <p:nvPr>
            <p:ph type="title" hasCustomPrompt="1"/>
          </p:nvPr>
        </p:nvSpPr>
        <p:spPr>
          <a:xfrm>
            <a:off x="703256" y="553871"/>
            <a:ext cx="10163273" cy="2565901"/>
          </a:xfrm>
        </p:spPr>
        <p:txBody>
          <a:bodyPr anchor="b" anchorCtr="0"/>
          <a:lstStyle>
            <a:lvl1pPr>
              <a:lnSpc>
                <a:spcPts val="5200"/>
              </a:lnSpc>
              <a:defRPr sz="4800" cap="none" baseline="0">
                <a:solidFill>
                  <a:schemeClr val="tx1"/>
                </a:solidFill>
              </a:defRPr>
            </a:lvl1pPr>
          </a:lstStyle>
          <a:p>
            <a:r>
              <a:rPr lang="en-US" dirty="0"/>
              <a:t>Rubrik</a:t>
            </a:r>
          </a:p>
        </p:txBody>
      </p:sp>
      <p:sp>
        <p:nvSpPr>
          <p:cNvPr id="12" name="Text Placeholder 10">
            <a:extLst>
              <a:ext uri="{FF2B5EF4-FFF2-40B4-BE49-F238E27FC236}">
                <a16:creationId xmlns:a16="http://schemas.microsoft.com/office/drawing/2014/main" id="{529D85AC-B4A6-4CF4-8132-F0FC400FFFE0}"/>
              </a:ext>
            </a:extLst>
          </p:cNvPr>
          <p:cNvSpPr>
            <a:spLocks noGrp="1"/>
          </p:cNvSpPr>
          <p:nvPr>
            <p:ph type="body" sz="quarter" idx="13" hasCustomPrompt="1"/>
          </p:nvPr>
        </p:nvSpPr>
        <p:spPr>
          <a:xfrm>
            <a:off x="703255" y="3119772"/>
            <a:ext cx="7057929" cy="1479550"/>
          </a:xfrm>
        </p:spPr>
        <p:txBody>
          <a:bodyPr>
            <a:normAutofit/>
          </a:bodyPr>
          <a:lstStyle>
            <a:lvl1pPr marL="0" indent="0">
              <a:buFontTx/>
              <a:buNone/>
              <a:defRPr sz="20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1" name="Platshållare för bildnummer 5">
            <a:extLst>
              <a:ext uri="{FF2B5EF4-FFF2-40B4-BE49-F238E27FC236}">
                <a16:creationId xmlns:a16="http://schemas.microsoft.com/office/drawing/2014/main" id="{F15B199E-F853-4952-82B9-C754FE882D72}"/>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pic>
        <p:nvPicPr>
          <p:cNvPr id="7" name="Bildobjekt 6" descr="En bild som visar text, trafikljus&#10;&#10;Automatiskt genererad beskrivning">
            <a:extLst>
              <a:ext uri="{FF2B5EF4-FFF2-40B4-BE49-F238E27FC236}">
                <a16:creationId xmlns:a16="http://schemas.microsoft.com/office/drawing/2014/main" id="{C913C0E3-8CF7-47BD-A47E-96FB0E3509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3803" y="5867589"/>
            <a:ext cx="612964" cy="638184"/>
          </a:xfrm>
          <a:prstGeom prst="rect">
            <a:avLst/>
          </a:prstGeom>
        </p:spPr>
      </p:pic>
      <p:sp>
        <p:nvSpPr>
          <p:cNvPr id="8" name="Platshållare för sidfot 4">
            <a:extLst>
              <a:ext uri="{FF2B5EF4-FFF2-40B4-BE49-F238E27FC236}">
                <a16:creationId xmlns:a16="http://schemas.microsoft.com/office/drawing/2014/main" id="{285125CB-7ED2-4355-BD38-DDCB313729A9}"/>
              </a:ext>
            </a:extLst>
          </p:cNvPr>
          <p:cNvSpPr>
            <a:spLocks noGrp="1"/>
          </p:cNvSpPr>
          <p:nvPr>
            <p:ph type="ftr" sz="quarter" idx="11"/>
          </p:nvPr>
        </p:nvSpPr>
        <p:spPr>
          <a:xfrm>
            <a:off x="953944" y="6004118"/>
            <a:ext cx="4114800" cy="365125"/>
          </a:xfrm>
        </p:spPr>
        <p:txBody>
          <a:bodyPr/>
          <a:lstStyle/>
          <a:p>
            <a:endParaRPr lang="sv-SE"/>
          </a:p>
        </p:txBody>
      </p:sp>
    </p:spTree>
    <p:extLst>
      <p:ext uri="{BB962C8B-B14F-4D97-AF65-F5344CB8AC3E}">
        <p14:creationId xmlns:p14="http://schemas.microsoft.com/office/powerpoint/2010/main" val="78730473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06">
    <p:bg>
      <p:bgPr>
        <a:solidFill>
          <a:schemeClr val="accent2">
            <a:lumMod val="50000"/>
          </a:schemeClr>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3EBCA7F-12E0-49B1-942F-72ED6AFE4A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5490" y="2438890"/>
            <a:ext cx="15991433" cy="12518912"/>
          </a:xfrm>
          <a:prstGeom prst="rect">
            <a:avLst/>
          </a:prstGeom>
        </p:spPr>
      </p:pic>
      <p:pic>
        <p:nvPicPr>
          <p:cNvPr id="4" name="Bildobjekt 3">
            <a:extLst>
              <a:ext uri="{FF2B5EF4-FFF2-40B4-BE49-F238E27FC236}">
                <a16:creationId xmlns:a16="http://schemas.microsoft.com/office/drawing/2014/main" id="{D7301333-1E4A-4431-9915-B719E49B87E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5350" y="2213865"/>
            <a:ext cx="5639490" cy="2402043"/>
          </a:xfrm>
          <a:prstGeom prst="rect">
            <a:avLst/>
          </a:prstGeom>
        </p:spPr>
      </p:pic>
    </p:spTree>
    <p:extLst>
      <p:ext uri="{BB962C8B-B14F-4D97-AF65-F5344CB8AC3E}">
        <p14:creationId xmlns:p14="http://schemas.microsoft.com/office/powerpoint/2010/main" val="3668947093"/>
      </p:ext>
    </p:extLst>
  </p:cSld>
  <p:clrMapOvr>
    <a:overrideClrMapping bg1="dk1" tx1="lt1" bg2="dk2" tx2="lt2" accent1="accent1" accent2="accent2" accent3="accent3" accent4="accent4" accent5="accent5" accent6="accent6" hlink="hlink" folHlink="folHlink"/>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_02">
    <p:bg>
      <p:bgRef idx="1001">
        <a:schemeClr val="bg2"/>
      </p:bgRef>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52DA8F83-AB21-4CEC-B758-62BBD5B51E83}"/>
              </a:ext>
            </a:extLst>
          </p:cNvPr>
          <p:cNvSpPr>
            <a:spLocks noGrp="1"/>
          </p:cNvSpPr>
          <p:nvPr>
            <p:ph type="title" hasCustomPrompt="1"/>
          </p:nvPr>
        </p:nvSpPr>
        <p:spPr>
          <a:xfrm>
            <a:off x="703256" y="553871"/>
            <a:ext cx="10163273" cy="2565901"/>
          </a:xfrm>
        </p:spPr>
        <p:txBody>
          <a:bodyPr anchor="b" anchorCtr="0"/>
          <a:lstStyle>
            <a:lvl1pPr>
              <a:lnSpc>
                <a:spcPts val="5200"/>
              </a:lnSpc>
              <a:defRPr sz="4800" cap="none" baseline="0">
                <a:solidFill>
                  <a:schemeClr val="tx1"/>
                </a:solidFill>
              </a:defRPr>
            </a:lvl1pPr>
          </a:lstStyle>
          <a:p>
            <a:r>
              <a:rPr lang="en-US" dirty="0"/>
              <a:t>Rubrik</a:t>
            </a:r>
          </a:p>
        </p:txBody>
      </p:sp>
      <p:sp>
        <p:nvSpPr>
          <p:cNvPr id="12" name="Text Placeholder 10">
            <a:extLst>
              <a:ext uri="{FF2B5EF4-FFF2-40B4-BE49-F238E27FC236}">
                <a16:creationId xmlns:a16="http://schemas.microsoft.com/office/drawing/2014/main" id="{529D85AC-B4A6-4CF4-8132-F0FC400FFFE0}"/>
              </a:ext>
            </a:extLst>
          </p:cNvPr>
          <p:cNvSpPr>
            <a:spLocks noGrp="1"/>
          </p:cNvSpPr>
          <p:nvPr>
            <p:ph type="body" sz="quarter" idx="13" hasCustomPrompt="1"/>
          </p:nvPr>
        </p:nvSpPr>
        <p:spPr>
          <a:xfrm>
            <a:off x="703255" y="3119772"/>
            <a:ext cx="7057929" cy="1479550"/>
          </a:xfrm>
        </p:spPr>
        <p:txBody>
          <a:bodyPr>
            <a:normAutofit/>
          </a:bodyPr>
          <a:lstStyle>
            <a:lvl1pPr marL="0" indent="0">
              <a:buFontTx/>
              <a:buNone/>
              <a:defRPr sz="20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1" name="Platshållare för bildnummer 5">
            <a:extLst>
              <a:ext uri="{FF2B5EF4-FFF2-40B4-BE49-F238E27FC236}">
                <a16:creationId xmlns:a16="http://schemas.microsoft.com/office/drawing/2014/main" id="{F15B199E-F853-4952-82B9-C754FE882D72}"/>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sp>
        <p:nvSpPr>
          <p:cNvPr id="8" name="Platshållare för sidfot 4">
            <a:extLst>
              <a:ext uri="{FF2B5EF4-FFF2-40B4-BE49-F238E27FC236}">
                <a16:creationId xmlns:a16="http://schemas.microsoft.com/office/drawing/2014/main" id="{285125CB-7ED2-4355-BD38-DDCB313729A9}"/>
              </a:ext>
            </a:extLst>
          </p:cNvPr>
          <p:cNvSpPr>
            <a:spLocks noGrp="1"/>
          </p:cNvSpPr>
          <p:nvPr>
            <p:ph type="ftr" sz="quarter" idx="11"/>
          </p:nvPr>
        </p:nvSpPr>
        <p:spPr>
          <a:xfrm>
            <a:off x="953944" y="6004118"/>
            <a:ext cx="4114800" cy="365125"/>
          </a:xfrm>
        </p:spPr>
        <p:txBody>
          <a:bodyPr/>
          <a:lstStyle/>
          <a:p>
            <a:endParaRPr lang="sv-SE"/>
          </a:p>
        </p:txBody>
      </p:sp>
      <p:pic>
        <p:nvPicPr>
          <p:cNvPr id="9" name="Bildobjekt 8">
            <a:extLst>
              <a:ext uri="{FF2B5EF4-FFF2-40B4-BE49-F238E27FC236}">
                <a16:creationId xmlns:a16="http://schemas.microsoft.com/office/drawing/2014/main" id="{A259DDAF-39B0-45D2-82A4-89719091AF03}"/>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423594276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_03">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470375" y="3119771"/>
            <a:ext cx="10852230" cy="2420743"/>
          </a:xfrm>
        </p:spPr>
        <p:txBody>
          <a:bodyPr lIns="0"/>
          <a:lstStyle>
            <a:lvl1pPr marL="3429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2573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7145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4pPr>
            <a:lvl5pPr marL="21717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bildnummer 5">
            <a:extLst>
              <a:ext uri="{FF2B5EF4-FFF2-40B4-BE49-F238E27FC236}">
                <a16:creationId xmlns:a16="http://schemas.microsoft.com/office/drawing/2014/main" id="{7E3C35DA-BFCA-4194-95D8-7CBEE1105A91}"/>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sp>
        <p:nvSpPr>
          <p:cNvPr id="13" name="Title 7">
            <a:extLst>
              <a:ext uri="{FF2B5EF4-FFF2-40B4-BE49-F238E27FC236}">
                <a16:creationId xmlns:a16="http://schemas.microsoft.com/office/drawing/2014/main" id="{E01F05A9-F24E-41CC-ABCC-D3C76B3EDE3D}"/>
              </a:ext>
            </a:extLst>
          </p:cNvPr>
          <p:cNvSpPr>
            <a:spLocks noGrp="1"/>
          </p:cNvSpPr>
          <p:nvPr>
            <p:ph type="title" hasCustomPrompt="1"/>
          </p:nvPr>
        </p:nvSpPr>
        <p:spPr>
          <a:xfrm>
            <a:off x="703256" y="553871"/>
            <a:ext cx="10163273" cy="2565901"/>
          </a:xfrm>
        </p:spPr>
        <p:txBody>
          <a:bodyPr anchor="b" anchorCtr="0"/>
          <a:lstStyle>
            <a:lvl1pPr>
              <a:lnSpc>
                <a:spcPts val="5200"/>
              </a:lnSpc>
              <a:defRPr sz="4800" cap="none" baseline="0">
                <a:solidFill>
                  <a:schemeClr val="tx1"/>
                </a:solidFill>
              </a:defRPr>
            </a:lvl1pPr>
          </a:lstStyle>
          <a:p>
            <a:r>
              <a:rPr lang="en-US" dirty="0"/>
              <a:t>Rubrik</a:t>
            </a:r>
          </a:p>
        </p:txBody>
      </p:sp>
      <p:pic>
        <p:nvPicPr>
          <p:cNvPr id="7" name="Bildobjekt 6">
            <a:extLst>
              <a:ext uri="{FF2B5EF4-FFF2-40B4-BE49-F238E27FC236}">
                <a16:creationId xmlns:a16="http://schemas.microsoft.com/office/drawing/2014/main" id="{13FB731A-BEF1-4306-AE7B-E3573D7DE7D6}"/>
              </a:ext>
            </a:extLst>
          </p:cNvPr>
          <p:cNvPicPr>
            <a:picLocks noChangeAspect="1"/>
          </p:cNvPicPr>
          <p:nvPr userDrawn="1"/>
        </p:nvPicPr>
        <p:blipFill>
          <a:blip r:embed="rId2"/>
          <a:srcRect/>
          <a:stretch/>
        </p:blipFill>
        <p:spPr>
          <a:xfrm>
            <a:off x="353803" y="5867589"/>
            <a:ext cx="612963" cy="638184"/>
          </a:xfrm>
          <a:prstGeom prst="rect">
            <a:avLst/>
          </a:prstGeom>
        </p:spPr>
      </p:pic>
      <p:sp>
        <p:nvSpPr>
          <p:cNvPr id="8" name="Platshållare för sidfot 2">
            <a:extLst>
              <a:ext uri="{FF2B5EF4-FFF2-40B4-BE49-F238E27FC236}">
                <a16:creationId xmlns:a16="http://schemas.microsoft.com/office/drawing/2014/main" id="{CA1EDF39-56CE-41C0-84C6-CCB7681A0978}"/>
              </a:ext>
            </a:extLst>
          </p:cNvPr>
          <p:cNvSpPr>
            <a:spLocks noGrp="1"/>
          </p:cNvSpPr>
          <p:nvPr>
            <p:ph type="ftr" sz="quarter" idx="11"/>
          </p:nvPr>
        </p:nvSpPr>
        <p:spPr>
          <a:xfrm>
            <a:off x="953944"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107401574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EC_03">
    <p:bg>
      <p:bgRef idx="1001">
        <a:schemeClr val="bg2"/>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470375" y="3119771"/>
            <a:ext cx="10852230" cy="2420743"/>
          </a:xfrm>
        </p:spPr>
        <p:txBody>
          <a:bodyPr lIns="0"/>
          <a:lstStyle>
            <a:lvl1pPr marL="3429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2573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7145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4pPr>
            <a:lvl5pPr marL="21717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bildnummer 5">
            <a:extLst>
              <a:ext uri="{FF2B5EF4-FFF2-40B4-BE49-F238E27FC236}">
                <a16:creationId xmlns:a16="http://schemas.microsoft.com/office/drawing/2014/main" id="{7E3C35DA-BFCA-4194-95D8-7CBEE1105A91}"/>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sp>
        <p:nvSpPr>
          <p:cNvPr id="13" name="Title 7">
            <a:extLst>
              <a:ext uri="{FF2B5EF4-FFF2-40B4-BE49-F238E27FC236}">
                <a16:creationId xmlns:a16="http://schemas.microsoft.com/office/drawing/2014/main" id="{E01F05A9-F24E-41CC-ABCC-D3C76B3EDE3D}"/>
              </a:ext>
            </a:extLst>
          </p:cNvPr>
          <p:cNvSpPr>
            <a:spLocks noGrp="1"/>
          </p:cNvSpPr>
          <p:nvPr>
            <p:ph type="title" hasCustomPrompt="1"/>
          </p:nvPr>
        </p:nvSpPr>
        <p:spPr>
          <a:xfrm>
            <a:off x="703256" y="553871"/>
            <a:ext cx="10163273" cy="2565901"/>
          </a:xfrm>
        </p:spPr>
        <p:txBody>
          <a:bodyPr anchor="b" anchorCtr="0"/>
          <a:lstStyle>
            <a:lvl1pPr>
              <a:lnSpc>
                <a:spcPts val="5200"/>
              </a:lnSpc>
              <a:defRPr sz="4800" cap="none" baseline="0">
                <a:solidFill>
                  <a:schemeClr val="tx1"/>
                </a:solidFill>
              </a:defRPr>
            </a:lvl1pPr>
          </a:lstStyle>
          <a:p>
            <a:r>
              <a:rPr lang="en-US" dirty="0"/>
              <a:t>Rubrik</a:t>
            </a:r>
          </a:p>
        </p:txBody>
      </p:sp>
      <p:sp>
        <p:nvSpPr>
          <p:cNvPr id="9" name="Platshållare för sidfot 4">
            <a:extLst>
              <a:ext uri="{FF2B5EF4-FFF2-40B4-BE49-F238E27FC236}">
                <a16:creationId xmlns:a16="http://schemas.microsoft.com/office/drawing/2014/main" id="{872D893E-B1B2-461D-B01E-949100C2FDD4}"/>
              </a:ext>
            </a:extLst>
          </p:cNvPr>
          <p:cNvSpPr>
            <a:spLocks noGrp="1"/>
          </p:cNvSpPr>
          <p:nvPr>
            <p:ph type="ftr" sz="quarter" idx="11"/>
          </p:nvPr>
        </p:nvSpPr>
        <p:spPr>
          <a:xfrm>
            <a:off x="953944" y="6004118"/>
            <a:ext cx="4114800" cy="365125"/>
          </a:xfrm>
        </p:spPr>
        <p:txBody>
          <a:bodyPr/>
          <a:lstStyle/>
          <a:p>
            <a:endParaRPr lang="sv-SE" dirty="0"/>
          </a:p>
        </p:txBody>
      </p:sp>
      <p:pic>
        <p:nvPicPr>
          <p:cNvPr id="7" name="Bildobjekt 6">
            <a:extLst>
              <a:ext uri="{FF2B5EF4-FFF2-40B4-BE49-F238E27FC236}">
                <a16:creationId xmlns:a16="http://schemas.microsoft.com/office/drawing/2014/main" id="{BD4F3E6D-0AB3-484D-BCB2-4CE9D87C7574}"/>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414043117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_03">
    <p:bg>
      <p:bgRef idx="1001">
        <a:schemeClr val="bg2"/>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470375" y="3119771"/>
            <a:ext cx="10852230" cy="2420743"/>
          </a:xfrm>
        </p:spPr>
        <p:txBody>
          <a:bodyPr lIns="0"/>
          <a:lstStyle>
            <a:lvl1pPr marL="3429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2573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7145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4pPr>
            <a:lvl5pPr marL="21717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bildnummer 5">
            <a:extLst>
              <a:ext uri="{FF2B5EF4-FFF2-40B4-BE49-F238E27FC236}">
                <a16:creationId xmlns:a16="http://schemas.microsoft.com/office/drawing/2014/main" id="{7E3C35DA-BFCA-4194-95D8-7CBEE1105A91}"/>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sp>
        <p:nvSpPr>
          <p:cNvPr id="13" name="Title 7">
            <a:extLst>
              <a:ext uri="{FF2B5EF4-FFF2-40B4-BE49-F238E27FC236}">
                <a16:creationId xmlns:a16="http://schemas.microsoft.com/office/drawing/2014/main" id="{E01F05A9-F24E-41CC-ABCC-D3C76B3EDE3D}"/>
              </a:ext>
            </a:extLst>
          </p:cNvPr>
          <p:cNvSpPr>
            <a:spLocks noGrp="1"/>
          </p:cNvSpPr>
          <p:nvPr>
            <p:ph type="title" hasCustomPrompt="1"/>
          </p:nvPr>
        </p:nvSpPr>
        <p:spPr>
          <a:xfrm>
            <a:off x="703256" y="553871"/>
            <a:ext cx="10163273" cy="2565901"/>
          </a:xfrm>
        </p:spPr>
        <p:txBody>
          <a:bodyPr anchor="b" anchorCtr="0"/>
          <a:lstStyle>
            <a:lvl1pPr>
              <a:lnSpc>
                <a:spcPts val="5200"/>
              </a:lnSpc>
              <a:defRPr sz="4800" cap="none" baseline="0">
                <a:solidFill>
                  <a:schemeClr val="tx1"/>
                </a:solidFill>
              </a:defRPr>
            </a:lvl1pPr>
          </a:lstStyle>
          <a:p>
            <a:r>
              <a:rPr lang="en-US" dirty="0"/>
              <a:t>Rubrik</a:t>
            </a:r>
          </a:p>
        </p:txBody>
      </p:sp>
      <p:sp>
        <p:nvSpPr>
          <p:cNvPr id="9" name="Platshållare för sidfot 4">
            <a:extLst>
              <a:ext uri="{FF2B5EF4-FFF2-40B4-BE49-F238E27FC236}">
                <a16:creationId xmlns:a16="http://schemas.microsoft.com/office/drawing/2014/main" id="{872D893E-B1B2-461D-B01E-949100C2FDD4}"/>
              </a:ext>
            </a:extLst>
          </p:cNvPr>
          <p:cNvSpPr>
            <a:spLocks noGrp="1"/>
          </p:cNvSpPr>
          <p:nvPr>
            <p:ph type="ftr" sz="quarter" idx="11"/>
          </p:nvPr>
        </p:nvSpPr>
        <p:spPr>
          <a:xfrm>
            <a:off x="953944" y="6004118"/>
            <a:ext cx="4114800" cy="365125"/>
          </a:xfrm>
        </p:spPr>
        <p:txBody>
          <a:bodyPr/>
          <a:lstStyle/>
          <a:p>
            <a:endParaRPr lang="sv-SE"/>
          </a:p>
        </p:txBody>
      </p:sp>
      <p:pic>
        <p:nvPicPr>
          <p:cNvPr id="7" name="Bildobjekt 6">
            <a:extLst>
              <a:ext uri="{FF2B5EF4-FFF2-40B4-BE49-F238E27FC236}">
                <a16:creationId xmlns:a16="http://schemas.microsoft.com/office/drawing/2014/main" id="{E0C97F74-C9FB-4234-B6DA-7BEAF57F071F}"/>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372907066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_04">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515380" y="1448780"/>
            <a:ext cx="10852230" cy="4114800"/>
          </a:xfrm>
        </p:spPr>
        <p:txBody>
          <a:bodyPr lIns="0"/>
          <a:lstStyle>
            <a:lvl1pPr marL="2857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2001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573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1145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nummer 5">
            <a:extLst>
              <a:ext uri="{FF2B5EF4-FFF2-40B4-BE49-F238E27FC236}">
                <a16:creationId xmlns:a16="http://schemas.microsoft.com/office/drawing/2014/main" id="{123C6C55-6CE9-4A51-A980-E016275FA577}"/>
              </a:ext>
            </a:extLst>
          </p:cNvPr>
          <p:cNvSpPr>
            <a:spLocks noGrp="1"/>
          </p:cNvSpPr>
          <p:nvPr>
            <p:ph type="sldNum" sz="quarter" idx="13"/>
          </p:nvPr>
        </p:nvSpPr>
        <p:spPr>
          <a:xfrm>
            <a:off x="8610600" y="6004118"/>
            <a:ext cx="2743200" cy="365125"/>
          </a:xfrm>
        </p:spPr>
        <p:txBody>
          <a:bodyPr/>
          <a:lstStyle/>
          <a:p>
            <a:fld id="{9A97CA5E-0C42-44EA-ACFD-E7B5FAF43BF0}" type="slidenum">
              <a:rPr lang="sv-SE" smtClean="0"/>
              <a:t>‹#›</a:t>
            </a:fld>
            <a:endParaRPr lang="sv-SE"/>
          </a:p>
        </p:txBody>
      </p:sp>
      <p:sp>
        <p:nvSpPr>
          <p:cNvPr id="10" name="Title 7">
            <a:extLst>
              <a:ext uri="{FF2B5EF4-FFF2-40B4-BE49-F238E27FC236}">
                <a16:creationId xmlns:a16="http://schemas.microsoft.com/office/drawing/2014/main" id="{2B5CF514-4C06-4D67-9C9C-59C6F08F1F3E}"/>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8" name="Bildobjekt 7">
            <a:extLst>
              <a:ext uri="{FF2B5EF4-FFF2-40B4-BE49-F238E27FC236}">
                <a16:creationId xmlns:a16="http://schemas.microsoft.com/office/drawing/2014/main" id="{AEA4B853-4B5A-4493-8ADD-D5F5240CF240}"/>
              </a:ext>
            </a:extLst>
          </p:cNvPr>
          <p:cNvPicPr>
            <a:picLocks noChangeAspect="1"/>
          </p:cNvPicPr>
          <p:nvPr userDrawn="1"/>
        </p:nvPicPr>
        <p:blipFill>
          <a:blip r:embed="rId2"/>
          <a:srcRect/>
          <a:stretch/>
        </p:blipFill>
        <p:spPr>
          <a:xfrm>
            <a:off x="353803" y="5867589"/>
            <a:ext cx="612963" cy="638184"/>
          </a:xfrm>
          <a:prstGeom prst="rect">
            <a:avLst/>
          </a:prstGeom>
        </p:spPr>
      </p:pic>
      <p:sp>
        <p:nvSpPr>
          <p:cNvPr id="7" name="Platshållare för sidfot 2">
            <a:extLst>
              <a:ext uri="{FF2B5EF4-FFF2-40B4-BE49-F238E27FC236}">
                <a16:creationId xmlns:a16="http://schemas.microsoft.com/office/drawing/2014/main" id="{434083D6-C846-479F-AD67-BC2DE1C72FDB}"/>
              </a:ext>
            </a:extLst>
          </p:cNvPr>
          <p:cNvSpPr>
            <a:spLocks noGrp="1"/>
          </p:cNvSpPr>
          <p:nvPr>
            <p:ph type="ftr" sz="quarter" idx="11"/>
          </p:nvPr>
        </p:nvSpPr>
        <p:spPr>
          <a:xfrm>
            <a:off x="953944"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243567817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C_04">
    <p:bg>
      <p:bgRef idx="1001">
        <a:schemeClr val="bg2"/>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515380" y="1448780"/>
            <a:ext cx="10852230" cy="4114800"/>
          </a:xfrm>
        </p:spPr>
        <p:txBody>
          <a:bodyPr lIns="0"/>
          <a:lstStyle>
            <a:lvl1pPr marL="2857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2001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573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1145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nummer 5">
            <a:extLst>
              <a:ext uri="{FF2B5EF4-FFF2-40B4-BE49-F238E27FC236}">
                <a16:creationId xmlns:a16="http://schemas.microsoft.com/office/drawing/2014/main" id="{123C6C55-6CE9-4A51-A980-E016275FA577}"/>
              </a:ext>
            </a:extLst>
          </p:cNvPr>
          <p:cNvSpPr>
            <a:spLocks noGrp="1"/>
          </p:cNvSpPr>
          <p:nvPr>
            <p:ph type="sldNum" sz="quarter" idx="13"/>
          </p:nvPr>
        </p:nvSpPr>
        <p:spPr>
          <a:xfrm>
            <a:off x="8610600" y="6004118"/>
            <a:ext cx="2743200" cy="365125"/>
          </a:xfrm>
        </p:spPr>
        <p:txBody>
          <a:bodyPr/>
          <a:lstStyle/>
          <a:p>
            <a:fld id="{9A97CA5E-0C42-44EA-ACFD-E7B5FAF43BF0}" type="slidenum">
              <a:rPr lang="sv-SE" smtClean="0"/>
              <a:t>‹#›</a:t>
            </a:fld>
            <a:endParaRPr lang="sv-SE"/>
          </a:p>
        </p:txBody>
      </p:sp>
      <p:sp>
        <p:nvSpPr>
          <p:cNvPr id="10" name="Title 7">
            <a:extLst>
              <a:ext uri="{FF2B5EF4-FFF2-40B4-BE49-F238E27FC236}">
                <a16:creationId xmlns:a16="http://schemas.microsoft.com/office/drawing/2014/main" id="{2B5CF514-4C06-4D67-9C9C-59C6F08F1F3E}"/>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sp>
        <p:nvSpPr>
          <p:cNvPr id="12" name="Platshållare för sidfot 4">
            <a:extLst>
              <a:ext uri="{FF2B5EF4-FFF2-40B4-BE49-F238E27FC236}">
                <a16:creationId xmlns:a16="http://schemas.microsoft.com/office/drawing/2014/main" id="{1B0F7ED6-CB93-409C-BD51-FECD3AB11334}"/>
              </a:ext>
            </a:extLst>
          </p:cNvPr>
          <p:cNvSpPr>
            <a:spLocks noGrp="1"/>
          </p:cNvSpPr>
          <p:nvPr>
            <p:ph type="ftr" sz="quarter" idx="11"/>
          </p:nvPr>
        </p:nvSpPr>
        <p:spPr>
          <a:xfrm>
            <a:off x="953944" y="6004118"/>
            <a:ext cx="4114800" cy="365125"/>
          </a:xfrm>
        </p:spPr>
        <p:txBody>
          <a:bodyPr/>
          <a:lstStyle/>
          <a:p>
            <a:endParaRPr lang="sv-SE"/>
          </a:p>
        </p:txBody>
      </p:sp>
      <p:pic>
        <p:nvPicPr>
          <p:cNvPr id="8" name="Bildobjekt 7">
            <a:extLst>
              <a:ext uri="{FF2B5EF4-FFF2-40B4-BE49-F238E27FC236}">
                <a16:creationId xmlns:a16="http://schemas.microsoft.com/office/drawing/2014/main" id="{5080D3D4-106E-48E7-ADDC-33D84E04AAD6}"/>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333633854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SEC_04">
    <p:bg>
      <p:bgRef idx="1001">
        <a:schemeClr val="bg2"/>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515380" y="1448780"/>
            <a:ext cx="10852230" cy="4114800"/>
          </a:xfrm>
        </p:spPr>
        <p:txBody>
          <a:bodyPr lIns="0"/>
          <a:lstStyle>
            <a:lvl1pPr marL="2857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2001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573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1145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nummer 5">
            <a:extLst>
              <a:ext uri="{FF2B5EF4-FFF2-40B4-BE49-F238E27FC236}">
                <a16:creationId xmlns:a16="http://schemas.microsoft.com/office/drawing/2014/main" id="{123C6C55-6CE9-4A51-A980-E016275FA577}"/>
              </a:ext>
            </a:extLst>
          </p:cNvPr>
          <p:cNvSpPr>
            <a:spLocks noGrp="1"/>
          </p:cNvSpPr>
          <p:nvPr>
            <p:ph type="sldNum" sz="quarter" idx="13"/>
          </p:nvPr>
        </p:nvSpPr>
        <p:spPr>
          <a:xfrm>
            <a:off x="8610600" y="6004118"/>
            <a:ext cx="2743200" cy="365125"/>
          </a:xfrm>
        </p:spPr>
        <p:txBody>
          <a:bodyPr/>
          <a:lstStyle/>
          <a:p>
            <a:fld id="{9A97CA5E-0C42-44EA-ACFD-E7B5FAF43BF0}" type="slidenum">
              <a:rPr lang="sv-SE" smtClean="0"/>
              <a:t>‹#›</a:t>
            </a:fld>
            <a:endParaRPr lang="sv-SE"/>
          </a:p>
        </p:txBody>
      </p:sp>
      <p:sp>
        <p:nvSpPr>
          <p:cNvPr id="10" name="Title 7">
            <a:extLst>
              <a:ext uri="{FF2B5EF4-FFF2-40B4-BE49-F238E27FC236}">
                <a16:creationId xmlns:a16="http://schemas.microsoft.com/office/drawing/2014/main" id="{2B5CF514-4C06-4D67-9C9C-59C6F08F1F3E}"/>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sp>
        <p:nvSpPr>
          <p:cNvPr id="12" name="Platshållare för sidfot 4">
            <a:extLst>
              <a:ext uri="{FF2B5EF4-FFF2-40B4-BE49-F238E27FC236}">
                <a16:creationId xmlns:a16="http://schemas.microsoft.com/office/drawing/2014/main" id="{1B0F7ED6-CB93-409C-BD51-FECD3AB11334}"/>
              </a:ext>
            </a:extLst>
          </p:cNvPr>
          <p:cNvSpPr>
            <a:spLocks noGrp="1"/>
          </p:cNvSpPr>
          <p:nvPr>
            <p:ph type="ftr" sz="quarter" idx="11"/>
          </p:nvPr>
        </p:nvSpPr>
        <p:spPr>
          <a:xfrm>
            <a:off x="953944" y="6004118"/>
            <a:ext cx="4114800" cy="365125"/>
          </a:xfrm>
        </p:spPr>
        <p:txBody>
          <a:bodyPr/>
          <a:lstStyle/>
          <a:p>
            <a:endParaRPr lang="sv-SE"/>
          </a:p>
        </p:txBody>
      </p:sp>
      <p:pic>
        <p:nvPicPr>
          <p:cNvPr id="8" name="Bildobjekt 7">
            <a:extLst>
              <a:ext uri="{FF2B5EF4-FFF2-40B4-BE49-F238E27FC236}">
                <a16:creationId xmlns:a16="http://schemas.microsoft.com/office/drawing/2014/main" id="{88047361-5296-4165-9986-B57991D5924F}"/>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2746173034"/>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eme1_01">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52DA8F83-AB21-4CEC-B758-62BBD5B51E83}"/>
              </a:ext>
            </a:extLst>
          </p:cNvPr>
          <p:cNvSpPr>
            <a:spLocks noGrp="1"/>
          </p:cNvSpPr>
          <p:nvPr>
            <p:ph type="title" hasCustomPrompt="1"/>
          </p:nvPr>
        </p:nvSpPr>
        <p:spPr>
          <a:xfrm>
            <a:off x="703256" y="553871"/>
            <a:ext cx="10163273" cy="2565901"/>
          </a:xfrm>
        </p:spPr>
        <p:txBody>
          <a:bodyPr anchor="b" anchorCtr="0"/>
          <a:lstStyle>
            <a:lvl1pPr>
              <a:lnSpc>
                <a:spcPts val="5200"/>
              </a:lnSpc>
              <a:defRPr sz="4800" cap="none" baseline="0">
                <a:solidFill>
                  <a:schemeClr val="bg1"/>
                </a:solidFill>
              </a:defRPr>
            </a:lvl1pPr>
          </a:lstStyle>
          <a:p>
            <a:r>
              <a:rPr lang="en-US" dirty="0"/>
              <a:t>Rubrik</a:t>
            </a:r>
          </a:p>
        </p:txBody>
      </p:sp>
      <p:sp>
        <p:nvSpPr>
          <p:cNvPr id="12" name="Text Placeholder 10">
            <a:extLst>
              <a:ext uri="{FF2B5EF4-FFF2-40B4-BE49-F238E27FC236}">
                <a16:creationId xmlns:a16="http://schemas.microsoft.com/office/drawing/2014/main" id="{529D85AC-B4A6-4CF4-8132-F0FC400FFFE0}"/>
              </a:ext>
            </a:extLst>
          </p:cNvPr>
          <p:cNvSpPr>
            <a:spLocks noGrp="1"/>
          </p:cNvSpPr>
          <p:nvPr>
            <p:ph type="body" sz="quarter" idx="13" hasCustomPrompt="1"/>
          </p:nvPr>
        </p:nvSpPr>
        <p:spPr>
          <a:xfrm>
            <a:off x="703255" y="3119772"/>
            <a:ext cx="7057929" cy="1479550"/>
          </a:xfrm>
        </p:spPr>
        <p:txBody>
          <a:bodyPr>
            <a:normAutofit/>
          </a:bodyPr>
          <a:lstStyle>
            <a:lvl1pPr marL="0" indent="0">
              <a:buFontTx/>
              <a:buNone/>
              <a:defRPr sz="180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pic>
        <p:nvPicPr>
          <p:cNvPr id="5" name="Bildobjekt 4">
            <a:extLst>
              <a:ext uri="{FF2B5EF4-FFF2-40B4-BE49-F238E27FC236}">
                <a16:creationId xmlns:a16="http://schemas.microsoft.com/office/drawing/2014/main" id="{9228ABB6-67F6-4201-A30F-4D323ECB585A}"/>
              </a:ext>
            </a:extLst>
          </p:cNvPr>
          <p:cNvPicPr>
            <a:picLocks noChangeAspect="1"/>
          </p:cNvPicPr>
          <p:nvPr userDrawn="1"/>
        </p:nvPicPr>
        <p:blipFill>
          <a:blip r:embed="rId2"/>
          <a:srcRect/>
          <a:stretch/>
        </p:blipFill>
        <p:spPr>
          <a:xfrm>
            <a:off x="454588" y="5961080"/>
            <a:ext cx="2160184" cy="453838"/>
          </a:xfrm>
          <a:prstGeom prst="rect">
            <a:avLst/>
          </a:prstGeom>
        </p:spPr>
      </p:pic>
      <p:sp>
        <p:nvSpPr>
          <p:cNvPr id="9" name="Platshållare för sidfot 4">
            <a:extLst>
              <a:ext uri="{FF2B5EF4-FFF2-40B4-BE49-F238E27FC236}">
                <a16:creationId xmlns:a16="http://schemas.microsoft.com/office/drawing/2014/main" id="{47E3D01D-4209-4109-B1B6-3CE883866DA5}"/>
              </a:ext>
            </a:extLst>
          </p:cNvPr>
          <p:cNvSpPr>
            <a:spLocks noGrp="1"/>
          </p:cNvSpPr>
          <p:nvPr>
            <p:ph type="ftr" sz="quarter" idx="11"/>
          </p:nvPr>
        </p:nvSpPr>
        <p:spPr>
          <a:xfrm>
            <a:off x="2990655" y="6004118"/>
            <a:ext cx="4114800" cy="365125"/>
          </a:xfrm>
        </p:spPr>
        <p:txBody>
          <a:bodyPr/>
          <a:lstStyle/>
          <a:p>
            <a:endParaRPr lang="sv-SE"/>
          </a:p>
        </p:txBody>
      </p:sp>
      <p:sp>
        <p:nvSpPr>
          <p:cNvPr id="11" name="Platshållare för bildnummer 5">
            <a:extLst>
              <a:ext uri="{FF2B5EF4-FFF2-40B4-BE49-F238E27FC236}">
                <a16:creationId xmlns:a16="http://schemas.microsoft.com/office/drawing/2014/main" id="{F15B199E-F853-4952-82B9-C754FE882D72}"/>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spTree>
    <p:extLst>
      <p:ext uri="{BB962C8B-B14F-4D97-AF65-F5344CB8AC3E}">
        <p14:creationId xmlns:p14="http://schemas.microsoft.com/office/powerpoint/2010/main" val="2669722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eme1_02">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470375" y="3119771"/>
            <a:ext cx="10852230" cy="2420743"/>
          </a:xfrm>
        </p:spPr>
        <p:txBody>
          <a:bodyPr lIns="0"/>
          <a:lstStyle>
            <a:lvl1pPr marL="3429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2573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7145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4pPr>
            <a:lvl5pPr marL="21717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bildnummer 5">
            <a:extLst>
              <a:ext uri="{FF2B5EF4-FFF2-40B4-BE49-F238E27FC236}">
                <a16:creationId xmlns:a16="http://schemas.microsoft.com/office/drawing/2014/main" id="{7E3C35DA-BFCA-4194-95D8-7CBEE1105A91}"/>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sp>
        <p:nvSpPr>
          <p:cNvPr id="13" name="Title 7">
            <a:extLst>
              <a:ext uri="{FF2B5EF4-FFF2-40B4-BE49-F238E27FC236}">
                <a16:creationId xmlns:a16="http://schemas.microsoft.com/office/drawing/2014/main" id="{E01F05A9-F24E-41CC-ABCC-D3C76B3EDE3D}"/>
              </a:ext>
            </a:extLst>
          </p:cNvPr>
          <p:cNvSpPr>
            <a:spLocks noGrp="1"/>
          </p:cNvSpPr>
          <p:nvPr>
            <p:ph type="title" hasCustomPrompt="1"/>
          </p:nvPr>
        </p:nvSpPr>
        <p:spPr>
          <a:xfrm>
            <a:off x="703256" y="553871"/>
            <a:ext cx="10163273" cy="2565901"/>
          </a:xfrm>
        </p:spPr>
        <p:txBody>
          <a:bodyPr anchor="b" anchorCtr="0"/>
          <a:lstStyle>
            <a:lvl1pPr>
              <a:lnSpc>
                <a:spcPts val="5200"/>
              </a:lnSpc>
              <a:defRPr sz="4800" cap="none" baseline="0">
                <a:solidFill>
                  <a:schemeClr val="tx1"/>
                </a:solidFill>
              </a:defRPr>
            </a:lvl1pPr>
          </a:lstStyle>
          <a:p>
            <a:r>
              <a:rPr lang="en-US" dirty="0"/>
              <a:t>Rubrik</a:t>
            </a:r>
          </a:p>
        </p:txBody>
      </p:sp>
      <p:pic>
        <p:nvPicPr>
          <p:cNvPr id="8" name="Bildobjekt 7">
            <a:extLst>
              <a:ext uri="{FF2B5EF4-FFF2-40B4-BE49-F238E27FC236}">
                <a16:creationId xmlns:a16="http://schemas.microsoft.com/office/drawing/2014/main" id="{145009BF-251E-4253-BD7F-AC057F59FBB3}"/>
              </a:ext>
            </a:extLst>
          </p:cNvPr>
          <p:cNvPicPr>
            <a:picLocks noChangeAspect="1"/>
          </p:cNvPicPr>
          <p:nvPr userDrawn="1"/>
        </p:nvPicPr>
        <p:blipFill>
          <a:blip r:embed="rId2"/>
          <a:srcRect/>
          <a:stretch/>
        </p:blipFill>
        <p:spPr>
          <a:xfrm>
            <a:off x="454588" y="5961080"/>
            <a:ext cx="2160184" cy="453838"/>
          </a:xfrm>
          <a:prstGeom prst="rect">
            <a:avLst/>
          </a:prstGeom>
        </p:spPr>
      </p:pic>
      <p:sp>
        <p:nvSpPr>
          <p:cNvPr id="7" name="Platshållare för sidfot 4">
            <a:extLst>
              <a:ext uri="{FF2B5EF4-FFF2-40B4-BE49-F238E27FC236}">
                <a16:creationId xmlns:a16="http://schemas.microsoft.com/office/drawing/2014/main" id="{4C862A83-5107-4D47-A937-C8918E9A0A3B}"/>
              </a:ext>
            </a:extLst>
          </p:cNvPr>
          <p:cNvSpPr>
            <a:spLocks noGrp="1"/>
          </p:cNvSpPr>
          <p:nvPr>
            <p:ph type="ftr" sz="quarter" idx="11"/>
          </p:nvPr>
        </p:nvSpPr>
        <p:spPr>
          <a:xfrm>
            <a:off x="299065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161813084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eme1_03">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515380" y="1448780"/>
            <a:ext cx="10852230" cy="4114800"/>
          </a:xfrm>
        </p:spPr>
        <p:txBody>
          <a:bodyPr lIns="0"/>
          <a:lstStyle>
            <a:lvl1pPr marL="2857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2001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573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1145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nummer 5">
            <a:extLst>
              <a:ext uri="{FF2B5EF4-FFF2-40B4-BE49-F238E27FC236}">
                <a16:creationId xmlns:a16="http://schemas.microsoft.com/office/drawing/2014/main" id="{123C6C55-6CE9-4A51-A980-E016275FA577}"/>
              </a:ext>
            </a:extLst>
          </p:cNvPr>
          <p:cNvSpPr>
            <a:spLocks noGrp="1"/>
          </p:cNvSpPr>
          <p:nvPr>
            <p:ph type="sldNum" sz="quarter" idx="13"/>
          </p:nvPr>
        </p:nvSpPr>
        <p:spPr>
          <a:xfrm>
            <a:off x="8610600" y="6004118"/>
            <a:ext cx="2743200" cy="365125"/>
          </a:xfrm>
        </p:spPr>
        <p:txBody>
          <a:bodyPr/>
          <a:lstStyle/>
          <a:p>
            <a:fld id="{9A97CA5E-0C42-44EA-ACFD-E7B5FAF43BF0}" type="slidenum">
              <a:rPr lang="sv-SE" smtClean="0"/>
              <a:t>‹#›</a:t>
            </a:fld>
            <a:endParaRPr lang="sv-SE"/>
          </a:p>
        </p:txBody>
      </p:sp>
      <p:sp>
        <p:nvSpPr>
          <p:cNvPr id="10" name="Title 7">
            <a:extLst>
              <a:ext uri="{FF2B5EF4-FFF2-40B4-BE49-F238E27FC236}">
                <a16:creationId xmlns:a16="http://schemas.microsoft.com/office/drawing/2014/main" id="{2B5CF514-4C06-4D67-9C9C-59C6F08F1F3E}"/>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7" name="Bildobjekt 6">
            <a:extLst>
              <a:ext uri="{FF2B5EF4-FFF2-40B4-BE49-F238E27FC236}">
                <a16:creationId xmlns:a16="http://schemas.microsoft.com/office/drawing/2014/main" id="{415ECFBA-79FA-408B-88F9-FF4428D12B72}"/>
              </a:ext>
            </a:extLst>
          </p:cNvPr>
          <p:cNvPicPr>
            <a:picLocks noChangeAspect="1"/>
          </p:cNvPicPr>
          <p:nvPr userDrawn="1"/>
        </p:nvPicPr>
        <p:blipFill>
          <a:blip r:embed="rId2"/>
          <a:srcRect/>
          <a:stretch/>
        </p:blipFill>
        <p:spPr>
          <a:xfrm>
            <a:off x="454588" y="5961080"/>
            <a:ext cx="2160184" cy="453838"/>
          </a:xfrm>
          <a:prstGeom prst="rect">
            <a:avLst/>
          </a:prstGeom>
        </p:spPr>
      </p:pic>
      <p:sp>
        <p:nvSpPr>
          <p:cNvPr id="12" name="Platshållare för sidfot 4">
            <a:extLst>
              <a:ext uri="{FF2B5EF4-FFF2-40B4-BE49-F238E27FC236}">
                <a16:creationId xmlns:a16="http://schemas.microsoft.com/office/drawing/2014/main" id="{17C31864-6799-41F2-912F-D4DAC12E0B40}"/>
              </a:ext>
            </a:extLst>
          </p:cNvPr>
          <p:cNvSpPr>
            <a:spLocks noGrp="1"/>
          </p:cNvSpPr>
          <p:nvPr>
            <p:ph type="ftr" sz="quarter" idx="11"/>
          </p:nvPr>
        </p:nvSpPr>
        <p:spPr>
          <a:xfrm>
            <a:off x="299065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240506302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05">
    <p:bg>
      <p:bgRef idx="1001">
        <a:schemeClr val="bg1"/>
      </p:bgRef>
    </p:bg>
    <p:spTree>
      <p:nvGrpSpPr>
        <p:cNvPr id="1" name=""/>
        <p:cNvGrpSpPr/>
        <p:nvPr/>
      </p:nvGrpSpPr>
      <p:grpSpPr>
        <a:xfrm>
          <a:off x="0" y="0"/>
          <a:ext cx="0" cy="0"/>
          <a:chOff x="0" y="0"/>
          <a:chExt cx="0" cy="0"/>
        </a:xfrm>
      </p:grpSpPr>
      <p:pic>
        <p:nvPicPr>
          <p:cNvPr id="7" name="Bildobjekt 6" descr="En bild som visar väg, motorväg&#10;&#10;Automatiskt genererad beskrivning">
            <a:extLst>
              <a:ext uri="{FF2B5EF4-FFF2-40B4-BE49-F238E27FC236}">
                <a16:creationId xmlns:a16="http://schemas.microsoft.com/office/drawing/2014/main" id="{00DBB51A-0B44-4A55-85D8-35A05A9556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9"/>
            <a:ext cx="12192000" cy="6858000"/>
          </a:xfrm>
          <a:prstGeom prst="rect">
            <a:avLst/>
          </a:prstGeom>
        </p:spPr>
      </p:pic>
      <p:pic>
        <p:nvPicPr>
          <p:cNvPr id="5" name="Bildobjekt 4">
            <a:extLst>
              <a:ext uri="{FF2B5EF4-FFF2-40B4-BE49-F238E27FC236}">
                <a16:creationId xmlns:a16="http://schemas.microsoft.com/office/drawing/2014/main" id="{A1AA0990-A43C-479F-A4F2-478001CF6EE6}"/>
              </a:ext>
            </a:extLst>
          </p:cNvPr>
          <p:cNvPicPr>
            <a:picLocks noChangeAspect="1"/>
          </p:cNvPicPr>
          <p:nvPr userDrawn="1"/>
        </p:nvPicPr>
        <p:blipFill>
          <a:blip r:embed="rId3"/>
          <a:srcRect/>
          <a:stretch/>
        </p:blipFill>
        <p:spPr>
          <a:xfrm>
            <a:off x="-159695" y="1994643"/>
            <a:ext cx="4635515" cy="1974417"/>
          </a:xfrm>
          <a:prstGeom prst="rect">
            <a:avLst/>
          </a:prstGeom>
        </p:spPr>
      </p:pic>
    </p:spTree>
    <p:extLst>
      <p:ext uri="{BB962C8B-B14F-4D97-AF65-F5344CB8AC3E}">
        <p14:creationId xmlns:p14="http://schemas.microsoft.com/office/powerpoint/2010/main" val="1394097036"/>
      </p:ext>
    </p:extLst>
  </p:cSld>
  <p:clrMapOvr>
    <a:overrideClrMapping bg1="lt1" tx1="dk1" bg2="lt2" tx2="dk2" accent1="accent1" accent2="accent2" accent3="accent3" accent4="accent4" accent5="accent5" accent6="accent6" hlink="hlink" folHlink="folHlink"/>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eme1_04">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830417" y="1448780"/>
            <a:ext cx="10852230" cy="4114800"/>
          </a:xfrm>
        </p:spPr>
        <p:txBody>
          <a:bodyPr lIns="0"/>
          <a:lstStyle>
            <a:lvl1pPr marL="0" indent="0">
              <a:buFontTx/>
              <a:buNone/>
              <a:defRPr sz="2000">
                <a:solidFill>
                  <a:schemeClr val="tx1"/>
                </a:solidFill>
                <a:latin typeface="Arial" panose="020B0604020202020204" pitchFamily="34" charset="0"/>
                <a:cs typeface="Arial" panose="020B0604020202020204" pitchFamily="34" charset="0"/>
              </a:defRPr>
            </a:lvl1pPr>
            <a:lvl2pPr marL="457200" indent="0">
              <a:buFontTx/>
              <a:buNone/>
              <a:defRPr sz="2000">
                <a:solidFill>
                  <a:schemeClr val="tx2">
                    <a:alpha val="70000"/>
                  </a:schemeClr>
                </a:solidFill>
              </a:defRPr>
            </a:lvl2pPr>
            <a:lvl3pPr marL="914400" indent="0">
              <a:buFontTx/>
              <a:buNone/>
              <a:defRPr sz="2000">
                <a:solidFill>
                  <a:schemeClr val="tx2">
                    <a:alpha val="70000"/>
                  </a:schemeClr>
                </a:solidFill>
              </a:defRPr>
            </a:lvl3pPr>
            <a:lvl4pPr marL="1371600" indent="0">
              <a:buFontTx/>
              <a:buNone/>
              <a:defRPr sz="2000">
                <a:solidFill>
                  <a:schemeClr val="tx2">
                    <a:alpha val="70000"/>
                  </a:schemeClr>
                </a:solidFill>
              </a:defRPr>
            </a:lvl4pPr>
            <a:lvl5pPr marL="1828800" indent="0">
              <a:buFontTx/>
              <a:buNone/>
              <a:defRPr sz="2000">
                <a:solidFill>
                  <a:schemeClr val="tx2">
                    <a:alpha val="70000"/>
                  </a:schemeClr>
                </a:solidFill>
              </a:defRPr>
            </a:lvl5pPr>
          </a:lstStyle>
          <a:p>
            <a:pPr lvl="0"/>
            <a:r>
              <a:rPr lang="sv-SE" dirty="0"/>
              <a:t>Klicka här för att ändra format på bakgrundstexten</a:t>
            </a:r>
          </a:p>
        </p:txBody>
      </p:sp>
      <p:sp>
        <p:nvSpPr>
          <p:cNvPr id="9" name="Platshållare för bildnummer 5">
            <a:extLst>
              <a:ext uri="{FF2B5EF4-FFF2-40B4-BE49-F238E27FC236}">
                <a16:creationId xmlns:a16="http://schemas.microsoft.com/office/drawing/2014/main" id="{7A7DC266-9A93-4C6D-83E8-F8B9DA6A7CC2}"/>
              </a:ext>
            </a:extLst>
          </p:cNvPr>
          <p:cNvSpPr>
            <a:spLocks noGrp="1"/>
          </p:cNvSpPr>
          <p:nvPr>
            <p:ph type="sldNum" sz="quarter" idx="13"/>
          </p:nvPr>
        </p:nvSpPr>
        <p:spPr>
          <a:xfrm>
            <a:off x="8610600" y="6004118"/>
            <a:ext cx="2743200" cy="365125"/>
          </a:xfrm>
        </p:spPr>
        <p:txBody>
          <a:bodyPr/>
          <a:lstStyle/>
          <a:p>
            <a:fld id="{9A97CA5E-0C42-44EA-ACFD-E7B5FAF43BF0}" type="slidenum">
              <a:rPr lang="sv-SE" smtClean="0"/>
              <a:t>‹#›</a:t>
            </a:fld>
            <a:endParaRPr lang="sv-SE"/>
          </a:p>
        </p:txBody>
      </p:sp>
      <p:sp>
        <p:nvSpPr>
          <p:cNvPr id="10" name="Title 7">
            <a:extLst>
              <a:ext uri="{FF2B5EF4-FFF2-40B4-BE49-F238E27FC236}">
                <a16:creationId xmlns:a16="http://schemas.microsoft.com/office/drawing/2014/main" id="{8F4F68E2-A381-466A-9E2D-57DB5A68820B}"/>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7" name="Bildobjekt 6">
            <a:extLst>
              <a:ext uri="{FF2B5EF4-FFF2-40B4-BE49-F238E27FC236}">
                <a16:creationId xmlns:a16="http://schemas.microsoft.com/office/drawing/2014/main" id="{B37D61E6-D947-4536-B83A-3A9FE71508F6}"/>
              </a:ext>
            </a:extLst>
          </p:cNvPr>
          <p:cNvPicPr>
            <a:picLocks noChangeAspect="1"/>
          </p:cNvPicPr>
          <p:nvPr userDrawn="1"/>
        </p:nvPicPr>
        <p:blipFill>
          <a:blip r:embed="rId2"/>
          <a:srcRect/>
          <a:stretch/>
        </p:blipFill>
        <p:spPr>
          <a:xfrm>
            <a:off x="454588" y="5961080"/>
            <a:ext cx="2160184" cy="453838"/>
          </a:xfrm>
          <a:prstGeom prst="rect">
            <a:avLst/>
          </a:prstGeom>
        </p:spPr>
      </p:pic>
      <p:sp>
        <p:nvSpPr>
          <p:cNvPr id="12" name="Platshållare för sidfot 4">
            <a:extLst>
              <a:ext uri="{FF2B5EF4-FFF2-40B4-BE49-F238E27FC236}">
                <a16:creationId xmlns:a16="http://schemas.microsoft.com/office/drawing/2014/main" id="{AB6F997C-1633-4A00-BC69-7D160C6B5C4F}"/>
              </a:ext>
            </a:extLst>
          </p:cNvPr>
          <p:cNvSpPr>
            <a:spLocks noGrp="1"/>
          </p:cNvSpPr>
          <p:nvPr>
            <p:ph type="ftr" sz="quarter" idx="11"/>
          </p:nvPr>
        </p:nvSpPr>
        <p:spPr>
          <a:xfrm>
            <a:off x="299065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394466451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eme1_0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Bild 2">
            <a:extLst>
              <a:ext uri="{FF2B5EF4-FFF2-40B4-BE49-F238E27FC236}">
                <a16:creationId xmlns:a16="http://schemas.microsoft.com/office/drawing/2014/main" id="{A119FA92-A14A-49F7-86C2-D07D28B49FC1}"/>
              </a:ext>
            </a:extLst>
          </p:cNvPr>
          <p:cNvGrpSpPr/>
          <p:nvPr userDrawn="1"/>
        </p:nvGrpSpPr>
        <p:grpSpPr>
          <a:xfrm>
            <a:off x="1" y="-8620"/>
            <a:ext cx="12192001" cy="6866620"/>
            <a:chOff x="-969785" y="-8620"/>
            <a:chExt cx="12191999" cy="6866619"/>
          </a:xfrm>
          <a:solidFill>
            <a:schemeClr val="bg1"/>
          </a:solidFill>
        </p:grpSpPr>
        <p:sp>
          <p:nvSpPr>
            <p:cNvPr id="9" name="Frihandsfigur: Form 8">
              <a:extLst>
                <a:ext uri="{FF2B5EF4-FFF2-40B4-BE49-F238E27FC236}">
                  <a16:creationId xmlns:a16="http://schemas.microsoft.com/office/drawing/2014/main" id="{1B1DAA0C-AC2C-49EA-A177-6B4C57413B4E}"/>
                </a:ext>
              </a:extLst>
            </p:cNvPr>
            <p:cNvSpPr/>
            <p:nvPr/>
          </p:nvSpPr>
          <p:spPr>
            <a:xfrm>
              <a:off x="-969785" y="-8620"/>
              <a:ext cx="12191936" cy="6858000"/>
            </a:xfrm>
            <a:custGeom>
              <a:avLst/>
              <a:gdLst>
                <a:gd name="connsiteX0" fmla="*/ 0 w 12191936"/>
                <a:gd name="connsiteY0" fmla="*/ 5578 h 6858000"/>
                <a:gd name="connsiteX1" fmla="*/ 0 w 12191936"/>
                <a:gd name="connsiteY1" fmla="*/ 6863578 h 6858000"/>
                <a:gd name="connsiteX2" fmla="*/ 5685536 w 12191936"/>
                <a:gd name="connsiteY2" fmla="*/ 6863578 h 6858000"/>
                <a:gd name="connsiteX3" fmla="*/ 5301494 w 12191936"/>
                <a:gd name="connsiteY3" fmla="*/ 6444289 h 6858000"/>
                <a:gd name="connsiteX4" fmla="*/ 5501888 w 12191936"/>
                <a:gd name="connsiteY4" fmla="*/ 6260710 h 6858000"/>
                <a:gd name="connsiteX5" fmla="*/ 5788031 w 12191936"/>
                <a:gd name="connsiteY5" fmla="*/ 5998645 h 6858000"/>
                <a:gd name="connsiteX6" fmla="*/ 5788095 w 12191936"/>
                <a:gd name="connsiteY6" fmla="*/ 5998518 h 6858000"/>
                <a:gd name="connsiteX7" fmla="*/ 5822620 w 12191936"/>
                <a:gd name="connsiteY7" fmla="*/ 5966895 h 6858000"/>
                <a:gd name="connsiteX8" fmla="*/ 5957113 w 12191936"/>
                <a:gd name="connsiteY8" fmla="*/ 5843706 h 6858000"/>
                <a:gd name="connsiteX9" fmla="*/ 6486208 w 12191936"/>
                <a:gd name="connsiteY9" fmla="*/ 5359075 h 6858000"/>
                <a:gd name="connsiteX10" fmla="*/ 6730048 w 12191936"/>
                <a:gd name="connsiteY10" fmla="*/ 5135743 h 6858000"/>
                <a:gd name="connsiteX11" fmla="*/ 6919087 w 12191936"/>
                <a:gd name="connsiteY11" fmla="*/ 4962705 h 6858000"/>
                <a:gd name="connsiteX12" fmla="*/ 6919151 w 12191936"/>
                <a:gd name="connsiteY12" fmla="*/ 4962643 h 6858000"/>
                <a:gd name="connsiteX13" fmla="*/ 6919151 w 12191936"/>
                <a:gd name="connsiteY13" fmla="*/ 4962643 h 6858000"/>
                <a:gd name="connsiteX14" fmla="*/ 6919087 w 12191936"/>
                <a:gd name="connsiteY14" fmla="*/ 4962578 h 6858000"/>
                <a:gd name="connsiteX15" fmla="*/ 6919214 w 12191936"/>
                <a:gd name="connsiteY15" fmla="*/ 4962516 h 6858000"/>
                <a:gd name="connsiteX16" fmla="*/ 6924040 w 12191936"/>
                <a:gd name="connsiteY16" fmla="*/ 4967533 h 6858000"/>
                <a:gd name="connsiteX17" fmla="*/ 6953949 w 12191936"/>
                <a:gd name="connsiteY17" fmla="*/ 4997503 h 6858000"/>
                <a:gd name="connsiteX18" fmla="*/ 8625205 w 12191936"/>
                <a:gd name="connsiteY18" fmla="*/ 4964612 h 6858000"/>
                <a:gd name="connsiteX19" fmla="*/ 9332595 w 12191936"/>
                <a:gd name="connsiteY19" fmla="*/ 5736962 h 6858000"/>
                <a:gd name="connsiteX20" fmla="*/ 8239887 w 12191936"/>
                <a:gd name="connsiteY20" fmla="*/ 6231753 h 6858000"/>
                <a:gd name="connsiteX21" fmla="*/ 7878890 w 12191936"/>
                <a:gd name="connsiteY21" fmla="*/ 6010520 h 6858000"/>
                <a:gd name="connsiteX22" fmla="*/ 7878890 w 12191936"/>
                <a:gd name="connsiteY22" fmla="*/ 6010520 h 6858000"/>
                <a:gd name="connsiteX23" fmla="*/ 7887906 w 12191936"/>
                <a:gd name="connsiteY23" fmla="*/ 6020362 h 6858000"/>
                <a:gd name="connsiteX24" fmla="*/ 7509319 w 12191936"/>
                <a:gd name="connsiteY24" fmla="*/ 6367072 h 6858000"/>
                <a:gd name="connsiteX25" fmla="*/ 6449949 w 12191936"/>
                <a:gd name="connsiteY25" fmla="*/ 6197972 h 6858000"/>
                <a:gd name="connsiteX26" fmla="*/ 6255766 w 12191936"/>
                <a:gd name="connsiteY26" fmla="*/ 6091991 h 6858000"/>
                <a:gd name="connsiteX27" fmla="*/ 6083415 w 12191936"/>
                <a:gd name="connsiteY27" fmla="*/ 6249851 h 6858000"/>
                <a:gd name="connsiteX28" fmla="*/ 6082894 w 12191936"/>
                <a:gd name="connsiteY28" fmla="*/ 6250295 h 6858000"/>
                <a:gd name="connsiteX29" fmla="*/ 6096972 w 12191936"/>
                <a:gd name="connsiteY29" fmla="*/ 6259187 h 6858000"/>
                <a:gd name="connsiteX30" fmla="*/ 6134246 w 12191936"/>
                <a:gd name="connsiteY30" fmla="*/ 6282553 h 6858000"/>
                <a:gd name="connsiteX31" fmla="*/ 6199651 w 12191936"/>
                <a:gd name="connsiteY31" fmla="*/ 6321670 h 6858000"/>
                <a:gd name="connsiteX32" fmla="*/ 6209938 w 12191936"/>
                <a:gd name="connsiteY32" fmla="*/ 6327130 h 6858000"/>
                <a:gd name="connsiteX33" fmla="*/ 6496431 w 12191936"/>
                <a:gd name="connsiteY33" fmla="*/ 6454385 h 6858000"/>
                <a:gd name="connsiteX34" fmla="*/ 6497003 w 12191936"/>
                <a:gd name="connsiteY34" fmla="*/ 6454574 h 6858000"/>
                <a:gd name="connsiteX35" fmla="*/ 7279640 w 12191936"/>
                <a:gd name="connsiteY35" fmla="*/ 6577447 h 6858000"/>
                <a:gd name="connsiteX36" fmla="*/ 8676577 w 12191936"/>
                <a:gd name="connsiteY36" fmla="*/ 6278361 h 6858000"/>
                <a:gd name="connsiteX37" fmla="*/ 9458960 w 12191936"/>
                <a:gd name="connsiteY37" fmla="*/ 5874820 h 6858000"/>
                <a:gd name="connsiteX38" fmla="*/ 10223818 w 12191936"/>
                <a:gd name="connsiteY38" fmla="*/ 5300018 h 6858000"/>
                <a:gd name="connsiteX39" fmla="*/ 10293096 w 12191936"/>
                <a:gd name="connsiteY39" fmla="*/ 5238549 h 6858000"/>
                <a:gd name="connsiteX40" fmla="*/ 10817543 w 12191936"/>
                <a:gd name="connsiteY40" fmla="*/ 4692387 h 6858000"/>
                <a:gd name="connsiteX41" fmla="*/ 11470577 w 12191936"/>
                <a:gd name="connsiteY41" fmla="*/ 3719311 h 6858000"/>
                <a:gd name="connsiteX42" fmla="*/ 11890819 w 12191936"/>
                <a:gd name="connsiteY42" fmla="*/ 2353999 h 6858000"/>
                <a:gd name="connsiteX43" fmla="*/ 11734673 w 12191936"/>
                <a:gd name="connsiteY43" fmla="*/ 1265356 h 6858000"/>
                <a:gd name="connsiteX44" fmla="*/ 11730672 w 12191936"/>
                <a:gd name="connsiteY44" fmla="*/ 1255893 h 6858000"/>
                <a:gd name="connsiteX45" fmla="*/ 11697271 w 12191936"/>
                <a:gd name="connsiteY45" fmla="*/ 1186932 h 6858000"/>
                <a:gd name="connsiteX46" fmla="*/ 11677396 w 12191936"/>
                <a:gd name="connsiteY46" fmla="*/ 1148070 h 6858000"/>
                <a:gd name="connsiteX47" fmla="*/ 11674856 w 12191936"/>
                <a:gd name="connsiteY47" fmla="*/ 1143180 h 6858000"/>
                <a:gd name="connsiteX48" fmla="*/ 11669776 w 12191936"/>
                <a:gd name="connsiteY48" fmla="*/ 1133212 h 6858000"/>
                <a:gd name="connsiteX49" fmla="*/ 11669268 w 12191936"/>
                <a:gd name="connsiteY49" fmla="*/ 1133655 h 6858000"/>
                <a:gd name="connsiteX50" fmla="*/ 11667617 w 12191936"/>
                <a:gd name="connsiteY50" fmla="*/ 1135243 h 6858000"/>
                <a:gd name="connsiteX51" fmla="*/ 11496929 w 12191936"/>
                <a:gd name="connsiteY51" fmla="*/ 1291518 h 6858000"/>
                <a:gd name="connsiteX52" fmla="*/ 11585448 w 12191936"/>
                <a:gd name="connsiteY52" fmla="*/ 1494210 h 6858000"/>
                <a:gd name="connsiteX53" fmla="*/ 11661013 w 12191936"/>
                <a:gd name="connsiteY53" fmla="*/ 2564374 h 6858000"/>
                <a:gd name="connsiteX54" fmla="*/ 11281855 w 12191936"/>
                <a:gd name="connsiteY54" fmla="*/ 2911974 h 6858000"/>
                <a:gd name="connsiteX55" fmla="*/ 11462258 w 12191936"/>
                <a:gd name="connsiteY55" fmla="*/ 3280274 h 6858000"/>
                <a:gd name="connsiteX56" fmla="*/ 10692447 w 12191936"/>
                <a:gd name="connsiteY56" fmla="*/ 4555862 h 6858000"/>
                <a:gd name="connsiteX57" fmla="*/ 10169779 w 12191936"/>
                <a:gd name="connsiteY57" fmla="*/ 5103931 h 6858000"/>
                <a:gd name="connsiteX58" fmla="*/ 9942512 w 12191936"/>
                <a:gd name="connsiteY58" fmla="*/ 5300461 h 6858000"/>
                <a:gd name="connsiteX59" fmla="*/ 9230678 w 12191936"/>
                <a:gd name="connsiteY59" fmla="*/ 5301416 h 6858000"/>
                <a:gd name="connsiteX60" fmla="*/ 9376981 w 12191936"/>
                <a:gd name="connsiteY60" fmla="*/ 3663941 h 6858000"/>
                <a:gd name="connsiteX61" fmla="*/ 9421241 w 12191936"/>
                <a:gd name="connsiteY61" fmla="*/ 3168005 h 6858000"/>
                <a:gd name="connsiteX62" fmla="*/ 9648127 w 12191936"/>
                <a:gd name="connsiteY62" fmla="*/ 3415655 h 6858000"/>
                <a:gd name="connsiteX63" fmla="*/ 10000107 w 12191936"/>
                <a:gd name="connsiteY63" fmla="*/ 3799957 h 6858000"/>
                <a:gd name="connsiteX64" fmla="*/ 10310368 w 12191936"/>
                <a:gd name="connsiteY64" fmla="*/ 1849556 h 6858000"/>
                <a:gd name="connsiteX65" fmla="*/ 10371328 w 12191936"/>
                <a:gd name="connsiteY65" fmla="*/ 1916231 h 6858000"/>
                <a:gd name="connsiteX66" fmla="*/ 10314051 w 12191936"/>
                <a:gd name="connsiteY66" fmla="*/ 1853112 h 6858000"/>
                <a:gd name="connsiteX67" fmla="*/ 10477309 w 12191936"/>
                <a:gd name="connsiteY67" fmla="*/ 1703506 h 6858000"/>
                <a:gd name="connsiteX68" fmla="*/ 10547985 w 12191936"/>
                <a:gd name="connsiteY68" fmla="*/ 1638861 h 6858000"/>
                <a:gd name="connsiteX69" fmla="*/ 10746613 w 12191936"/>
                <a:gd name="connsiteY69" fmla="*/ 1456935 h 6858000"/>
                <a:gd name="connsiteX70" fmla="*/ 11275695 w 12191936"/>
                <a:gd name="connsiteY70" fmla="*/ 972304 h 6858000"/>
                <a:gd name="connsiteX71" fmla="*/ 11407648 w 12191936"/>
                <a:gd name="connsiteY71" fmla="*/ 851461 h 6858000"/>
                <a:gd name="connsiteX72" fmla="*/ 11444732 w 12191936"/>
                <a:gd name="connsiteY72" fmla="*/ 817488 h 6858000"/>
                <a:gd name="connsiteX73" fmla="*/ 11444795 w 12191936"/>
                <a:gd name="connsiteY73" fmla="*/ 817426 h 6858000"/>
                <a:gd name="connsiteX74" fmla="*/ 11497818 w 12191936"/>
                <a:gd name="connsiteY74" fmla="*/ 768784 h 6858000"/>
                <a:gd name="connsiteX75" fmla="*/ 11569382 w 12191936"/>
                <a:gd name="connsiteY75" fmla="*/ 703315 h 6858000"/>
                <a:gd name="connsiteX76" fmla="*/ 11078146 w 12191936"/>
                <a:gd name="connsiteY76" fmla="*/ 166995 h 6858000"/>
                <a:gd name="connsiteX77" fmla="*/ 11481435 w 12191936"/>
                <a:gd name="connsiteY77" fmla="*/ 166362 h 6858000"/>
                <a:gd name="connsiteX78" fmla="*/ 12191936 w 12191936"/>
                <a:gd name="connsiteY78" fmla="*/ 165407 h 6858000"/>
                <a:gd name="connsiteX79" fmla="*/ 12191936 w 12191936"/>
                <a:gd name="connsiteY79" fmla="*/ 5578 h 6858000"/>
                <a:gd name="connsiteX80" fmla="*/ 10320845 w 12191936"/>
                <a:gd name="connsiteY80" fmla="*/ 2452486 h 6858000"/>
                <a:gd name="connsiteX81" fmla="*/ 10320972 w 12191936"/>
                <a:gd name="connsiteY81" fmla="*/ 2456998 h 6858000"/>
                <a:gd name="connsiteX82" fmla="*/ 10310431 w 12191936"/>
                <a:gd name="connsiteY82" fmla="*/ 2646862 h 6858000"/>
                <a:gd name="connsiteX83" fmla="*/ 10310431 w 12191936"/>
                <a:gd name="connsiteY83" fmla="*/ 2646924 h 6858000"/>
                <a:gd name="connsiteX84" fmla="*/ 8696071 w 12191936"/>
                <a:gd name="connsiteY84" fmla="*/ 3495030 h 6858000"/>
                <a:gd name="connsiteX85" fmla="*/ 7709853 w 12191936"/>
                <a:gd name="connsiteY85" fmla="*/ 5028875 h 6858000"/>
                <a:gd name="connsiteX86" fmla="*/ 7709789 w 12191936"/>
                <a:gd name="connsiteY86" fmla="*/ 5028875 h 6858000"/>
                <a:gd name="connsiteX87" fmla="*/ 7519734 w 12191936"/>
                <a:gd name="connsiteY87" fmla="*/ 5022714 h 6858000"/>
                <a:gd name="connsiteX88" fmla="*/ 7515352 w 12191936"/>
                <a:gd name="connsiteY88" fmla="*/ 5022205 h 6858000"/>
                <a:gd name="connsiteX89" fmla="*/ 7347712 w 12191936"/>
                <a:gd name="connsiteY89" fmla="*/ 4985631 h 6858000"/>
                <a:gd name="connsiteX90" fmla="*/ 7339267 w 12191936"/>
                <a:gd name="connsiteY90" fmla="*/ 4982583 h 6858000"/>
                <a:gd name="connsiteX91" fmla="*/ 7273671 w 12191936"/>
                <a:gd name="connsiteY91" fmla="*/ 4956675 h 6858000"/>
                <a:gd name="connsiteX92" fmla="*/ 7262622 w 12191936"/>
                <a:gd name="connsiteY92" fmla="*/ 4951785 h 6858000"/>
                <a:gd name="connsiteX93" fmla="*/ 7196265 w 12191936"/>
                <a:gd name="connsiteY93" fmla="*/ 4915654 h 6858000"/>
                <a:gd name="connsiteX94" fmla="*/ 7187946 w 12191936"/>
                <a:gd name="connsiteY94" fmla="*/ 4910063 h 6858000"/>
                <a:gd name="connsiteX95" fmla="*/ 7136765 w 12191936"/>
                <a:gd name="connsiteY95" fmla="*/ 4873046 h 6858000"/>
                <a:gd name="connsiteX96" fmla="*/ 7122097 w 12191936"/>
                <a:gd name="connsiteY96" fmla="*/ 4860916 h 6858000"/>
                <a:gd name="connsiteX97" fmla="*/ 7069392 w 12191936"/>
                <a:gd name="connsiteY97" fmla="*/ 4810687 h 6858000"/>
                <a:gd name="connsiteX98" fmla="*/ 6900355 w 12191936"/>
                <a:gd name="connsiteY98" fmla="*/ 4228328 h 6858000"/>
                <a:gd name="connsiteX99" fmla="*/ 7860793 w 12191936"/>
                <a:gd name="connsiteY99" fmla="*/ 2582981 h 6858000"/>
                <a:gd name="connsiteX100" fmla="*/ 9583865 w 12191936"/>
                <a:gd name="connsiteY100" fmla="*/ 1770370 h 6858000"/>
                <a:gd name="connsiteX101" fmla="*/ 10149269 w 12191936"/>
                <a:gd name="connsiteY101" fmla="*/ 1989826 h 6858000"/>
                <a:gd name="connsiteX102" fmla="*/ 10194671 w 12191936"/>
                <a:gd name="connsiteY102" fmla="*/ 2046660 h 6858000"/>
                <a:gd name="connsiteX103" fmla="*/ 10205403 w 12191936"/>
                <a:gd name="connsiteY103" fmla="*/ 2062408 h 6858000"/>
                <a:gd name="connsiteX104" fmla="*/ 10237788 w 12191936"/>
                <a:gd name="connsiteY104" fmla="*/ 2116637 h 6858000"/>
                <a:gd name="connsiteX105" fmla="*/ 10242741 w 12191936"/>
                <a:gd name="connsiteY105" fmla="*/ 2125399 h 6858000"/>
                <a:gd name="connsiteX106" fmla="*/ 10272776 w 12191936"/>
                <a:gd name="connsiteY106" fmla="*/ 2194614 h 6858000"/>
                <a:gd name="connsiteX107" fmla="*/ 10276777 w 12191936"/>
                <a:gd name="connsiteY107" fmla="*/ 2206107 h 6858000"/>
                <a:gd name="connsiteX108" fmla="*/ 10296906 w 12191936"/>
                <a:gd name="connsiteY108" fmla="*/ 2273545 h 6858000"/>
                <a:gd name="connsiteX109" fmla="*/ 10299129 w 12191936"/>
                <a:gd name="connsiteY109" fmla="*/ 2282435 h 6858000"/>
                <a:gd name="connsiteX110" fmla="*/ 10320845 w 12191936"/>
                <a:gd name="connsiteY110" fmla="*/ 2452486 h 6858000"/>
                <a:gd name="connsiteX111" fmla="*/ 11138218 w 12191936"/>
                <a:gd name="connsiteY111" fmla="*/ 840160 h 6858000"/>
                <a:gd name="connsiteX112" fmla="*/ 10407523 w 12191936"/>
                <a:gd name="connsiteY112" fmla="*/ 1509387 h 6858000"/>
                <a:gd name="connsiteX113" fmla="*/ 9956800 w 12191936"/>
                <a:gd name="connsiteY113" fmla="*/ 1629464 h 6858000"/>
                <a:gd name="connsiteX114" fmla="*/ 7734364 w 12191936"/>
                <a:gd name="connsiteY114" fmla="*/ 2444995 h 6858000"/>
                <a:gd name="connsiteX115" fmla="*/ 6727318 w 12191936"/>
                <a:gd name="connsiteY115" fmla="*/ 4587485 h 6858000"/>
                <a:gd name="connsiteX116" fmla="*/ 6568186 w 12191936"/>
                <a:gd name="connsiteY116" fmla="*/ 5025951 h 6858000"/>
                <a:gd name="connsiteX117" fmla="*/ 5837555 w 12191936"/>
                <a:gd name="connsiteY117" fmla="*/ 5695178 h 6858000"/>
                <a:gd name="connsiteX118" fmla="*/ 5537130 w 12191936"/>
                <a:gd name="connsiteY118" fmla="*/ 4456739 h 6858000"/>
                <a:gd name="connsiteX119" fmla="*/ 7054088 w 12191936"/>
                <a:gd name="connsiteY119" fmla="*/ 1702299 h 6858000"/>
                <a:gd name="connsiteX120" fmla="*/ 9930829 w 12191936"/>
                <a:gd name="connsiteY120" fmla="*/ 432361 h 6858000"/>
                <a:gd name="connsiteX121" fmla="*/ 11138218 w 12191936"/>
                <a:gd name="connsiteY121" fmla="*/ 8401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2191936" h="6858000">
                  <a:moveTo>
                    <a:pt x="0" y="5578"/>
                  </a:moveTo>
                  <a:lnTo>
                    <a:pt x="0" y="6863578"/>
                  </a:lnTo>
                  <a:lnTo>
                    <a:pt x="5685536" y="6863578"/>
                  </a:lnTo>
                  <a:lnTo>
                    <a:pt x="5301494" y="6444289"/>
                  </a:lnTo>
                  <a:lnTo>
                    <a:pt x="5501888" y="6260710"/>
                  </a:lnTo>
                  <a:lnTo>
                    <a:pt x="5788031" y="5998645"/>
                  </a:lnTo>
                  <a:lnTo>
                    <a:pt x="5788095" y="5998518"/>
                  </a:lnTo>
                  <a:lnTo>
                    <a:pt x="5822620" y="5966895"/>
                  </a:lnTo>
                  <a:lnTo>
                    <a:pt x="5957113" y="5843706"/>
                  </a:lnTo>
                  <a:lnTo>
                    <a:pt x="6486208" y="5359075"/>
                  </a:lnTo>
                  <a:lnTo>
                    <a:pt x="6730048" y="5135743"/>
                  </a:lnTo>
                  <a:lnTo>
                    <a:pt x="6919087" y="4962705"/>
                  </a:lnTo>
                  <a:lnTo>
                    <a:pt x="6919151" y="4962643"/>
                  </a:lnTo>
                  <a:lnTo>
                    <a:pt x="6919151" y="4962643"/>
                  </a:lnTo>
                  <a:lnTo>
                    <a:pt x="6919087" y="4962578"/>
                  </a:lnTo>
                  <a:lnTo>
                    <a:pt x="6919214" y="4962516"/>
                  </a:lnTo>
                  <a:cubicBezTo>
                    <a:pt x="6920802" y="4964231"/>
                    <a:pt x="6922389" y="4965880"/>
                    <a:pt x="6924040" y="4967533"/>
                  </a:cubicBezTo>
                  <a:lnTo>
                    <a:pt x="6953949" y="4997503"/>
                  </a:lnTo>
                  <a:cubicBezTo>
                    <a:pt x="7305802" y="5329672"/>
                    <a:pt x="7954899" y="5297224"/>
                    <a:pt x="8625205" y="4964612"/>
                  </a:cubicBezTo>
                  <a:lnTo>
                    <a:pt x="9332595" y="5736962"/>
                  </a:lnTo>
                  <a:cubicBezTo>
                    <a:pt x="8970645" y="5959150"/>
                    <a:pt x="8600694" y="6125009"/>
                    <a:pt x="8239887" y="6231753"/>
                  </a:cubicBezTo>
                  <a:cubicBezTo>
                    <a:pt x="8098092" y="6188066"/>
                    <a:pt x="7975282" y="6115168"/>
                    <a:pt x="7878890" y="6010520"/>
                  </a:cubicBezTo>
                  <a:lnTo>
                    <a:pt x="7878890" y="6010520"/>
                  </a:lnTo>
                  <a:lnTo>
                    <a:pt x="7887906" y="6020362"/>
                  </a:lnTo>
                  <a:lnTo>
                    <a:pt x="7509319" y="6367072"/>
                  </a:lnTo>
                  <a:cubicBezTo>
                    <a:pt x="7118541" y="6393678"/>
                    <a:pt x="6756527" y="6338941"/>
                    <a:pt x="6449949" y="6197972"/>
                  </a:cubicBezTo>
                  <a:cubicBezTo>
                    <a:pt x="6382830" y="6167174"/>
                    <a:pt x="6317984" y="6131741"/>
                    <a:pt x="6255766" y="6091991"/>
                  </a:cubicBezTo>
                  <a:lnTo>
                    <a:pt x="6083415" y="6249851"/>
                  </a:lnTo>
                  <a:lnTo>
                    <a:pt x="6082894" y="6250295"/>
                  </a:lnTo>
                  <a:cubicBezTo>
                    <a:pt x="6087548" y="6253408"/>
                    <a:pt x="6092419" y="6256136"/>
                    <a:pt x="6096972" y="6259187"/>
                  </a:cubicBezTo>
                  <a:cubicBezTo>
                    <a:pt x="6109221" y="6267187"/>
                    <a:pt x="6121737" y="6274870"/>
                    <a:pt x="6134246" y="6282553"/>
                  </a:cubicBezTo>
                  <a:cubicBezTo>
                    <a:pt x="6155798" y="6295889"/>
                    <a:pt x="6177426" y="6309225"/>
                    <a:pt x="6199651" y="6321670"/>
                  </a:cubicBezTo>
                  <a:cubicBezTo>
                    <a:pt x="6202991" y="6323574"/>
                    <a:pt x="6206528" y="6325289"/>
                    <a:pt x="6209938" y="6327130"/>
                  </a:cubicBezTo>
                  <a:cubicBezTo>
                    <a:pt x="6301664" y="6377614"/>
                    <a:pt x="6397498" y="6420157"/>
                    <a:pt x="6496431" y="6454385"/>
                  </a:cubicBezTo>
                  <a:lnTo>
                    <a:pt x="6497003" y="6454574"/>
                  </a:lnTo>
                  <a:cubicBezTo>
                    <a:pt x="6735763" y="6537697"/>
                    <a:pt x="6999669" y="6578083"/>
                    <a:pt x="7279640" y="6577447"/>
                  </a:cubicBezTo>
                  <a:cubicBezTo>
                    <a:pt x="7718044" y="6576560"/>
                    <a:pt x="8195247" y="6474960"/>
                    <a:pt x="8676577" y="6278361"/>
                  </a:cubicBezTo>
                  <a:cubicBezTo>
                    <a:pt x="8948483" y="6166604"/>
                    <a:pt x="9210231" y="6031539"/>
                    <a:pt x="9458960" y="5874820"/>
                  </a:cubicBezTo>
                  <a:cubicBezTo>
                    <a:pt x="9729343" y="5704641"/>
                    <a:pt x="9985184" y="5512427"/>
                    <a:pt x="10223818" y="5300018"/>
                  </a:cubicBezTo>
                  <a:cubicBezTo>
                    <a:pt x="10246868" y="5279508"/>
                    <a:pt x="10270236" y="5259506"/>
                    <a:pt x="10293096" y="5238549"/>
                  </a:cubicBezTo>
                  <a:cubicBezTo>
                    <a:pt x="10479469" y="5067989"/>
                    <a:pt x="10654665" y="4885553"/>
                    <a:pt x="10817543" y="4692387"/>
                  </a:cubicBezTo>
                  <a:cubicBezTo>
                    <a:pt x="11081830" y="4378887"/>
                    <a:pt x="11300143" y="4050274"/>
                    <a:pt x="11470577" y="3719311"/>
                  </a:cubicBezTo>
                  <a:cubicBezTo>
                    <a:pt x="11708511" y="3257098"/>
                    <a:pt x="11851513" y="2790562"/>
                    <a:pt x="11890819" y="2353999"/>
                  </a:cubicBezTo>
                  <a:cubicBezTo>
                    <a:pt x="11926570" y="1957506"/>
                    <a:pt x="11876849" y="1586093"/>
                    <a:pt x="11734673" y="1265356"/>
                  </a:cubicBezTo>
                  <a:cubicBezTo>
                    <a:pt x="11733340" y="1262181"/>
                    <a:pt x="11732069" y="1259006"/>
                    <a:pt x="11730672" y="1255893"/>
                  </a:cubicBezTo>
                  <a:cubicBezTo>
                    <a:pt x="11720195" y="1232527"/>
                    <a:pt x="11708765" y="1209728"/>
                    <a:pt x="11697271" y="1186932"/>
                  </a:cubicBezTo>
                  <a:cubicBezTo>
                    <a:pt x="11690731" y="1173978"/>
                    <a:pt x="11684254" y="1160897"/>
                    <a:pt x="11677396" y="1148070"/>
                  </a:cubicBezTo>
                  <a:cubicBezTo>
                    <a:pt x="11676507" y="1146420"/>
                    <a:pt x="11675745" y="1144833"/>
                    <a:pt x="11674856" y="1143180"/>
                  </a:cubicBezTo>
                  <a:cubicBezTo>
                    <a:pt x="11673142" y="1139878"/>
                    <a:pt x="11671618" y="1136514"/>
                    <a:pt x="11669776" y="1133212"/>
                  </a:cubicBezTo>
                  <a:lnTo>
                    <a:pt x="11669268" y="1133655"/>
                  </a:lnTo>
                  <a:lnTo>
                    <a:pt x="11667617" y="1135243"/>
                  </a:lnTo>
                  <a:lnTo>
                    <a:pt x="11496929" y="1291518"/>
                  </a:lnTo>
                  <a:cubicBezTo>
                    <a:pt x="11531029" y="1356987"/>
                    <a:pt x="11560619" y="1424676"/>
                    <a:pt x="11585448" y="1494210"/>
                  </a:cubicBezTo>
                  <a:cubicBezTo>
                    <a:pt x="11699049" y="1812026"/>
                    <a:pt x="11721846" y="2177405"/>
                    <a:pt x="11661013" y="2564374"/>
                  </a:cubicBezTo>
                  <a:lnTo>
                    <a:pt x="11281855" y="2911974"/>
                  </a:lnTo>
                  <a:cubicBezTo>
                    <a:pt x="11372469" y="3015224"/>
                    <a:pt x="11432159" y="3139812"/>
                    <a:pt x="11462258" y="3280274"/>
                  </a:cubicBezTo>
                  <a:cubicBezTo>
                    <a:pt x="11292967" y="3709978"/>
                    <a:pt x="11033569" y="4145651"/>
                    <a:pt x="10692447" y="4555862"/>
                  </a:cubicBezTo>
                  <a:cubicBezTo>
                    <a:pt x="10530840" y="4750172"/>
                    <a:pt x="10356152" y="4933243"/>
                    <a:pt x="10169779" y="5103931"/>
                  </a:cubicBezTo>
                  <a:cubicBezTo>
                    <a:pt x="10095103" y="5172320"/>
                    <a:pt x="10019094" y="5237343"/>
                    <a:pt x="9942512" y="5300461"/>
                  </a:cubicBezTo>
                  <a:lnTo>
                    <a:pt x="9230678" y="5301416"/>
                  </a:lnTo>
                  <a:lnTo>
                    <a:pt x="9376981" y="3663941"/>
                  </a:lnTo>
                  <a:lnTo>
                    <a:pt x="9421241" y="3168005"/>
                  </a:lnTo>
                  <a:lnTo>
                    <a:pt x="9648127" y="3415655"/>
                  </a:lnTo>
                  <a:lnTo>
                    <a:pt x="10000107" y="3799957"/>
                  </a:lnTo>
                  <a:cubicBezTo>
                    <a:pt x="10544366" y="3061835"/>
                    <a:pt x="10694480" y="2269037"/>
                    <a:pt x="10310368" y="1849556"/>
                  </a:cubicBezTo>
                  <a:lnTo>
                    <a:pt x="10371328" y="1916231"/>
                  </a:lnTo>
                  <a:lnTo>
                    <a:pt x="10314051" y="1853112"/>
                  </a:lnTo>
                  <a:lnTo>
                    <a:pt x="10477309" y="1703506"/>
                  </a:lnTo>
                  <a:lnTo>
                    <a:pt x="10547985" y="1638861"/>
                  </a:lnTo>
                  <a:lnTo>
                    <a:pt x="10746613" y="1456935"/>
                  </a:lnTo>
                  <a:lnTo>
                    <a:pt x="11275695" y="972304"/>
                  </a:lnTo>
                  <a:lnTo>
                    <a:pt x="11407648" y="851461"/>
                  </a:lnTo>
                  <a:lnTo>
                    <a:pt x="11444732" y="817488"/>
                  </a:lnTo>
                  <a:lnTo>
                    <a:pt x="11444795" y="817426"/>
                  </a:lnTo>
                  <a:lnTo>
                    <a:pt x="11497818" y="768784"/>
                  </a:lnTo>
                  <a:lnTo>
                    <a:pt x="11569382" y="703315"/>
                  </a:lnTo>
                  <a:lnTo>
                    <a:pt x="11078146" y="166995"/>
                  </a:lnTo>
                  <a:lnTo>
                    <a:pt x="11481435" y="166362"/>
                  </a:lnTo>
                  <a:lnTo>
                    <a:pt x="12191936" y="165407"/>
                  </a:lnTo>
                  <a:lnTo>
                    <a:pt x="12191936" y="5578"/>
                  </a:lnTo>
                  <a:close/>
                  <a:moveTo>
                    <a:pt x="10320845" y="2452486"/>
                  </a:moveTo>
                  <a:cubicBezTo>
                    <a:pt x="10320845" y="2454012"/>
                    <a:pt x="10320909" y="2455472"/>
                    <a:pt x="10320972" y="2456998"/>
                  </a:cubicBezTo>
                  <a:cubicBezTo>
                    <a:pt x="10322560" y="2520498"/>
                    <a:pt x="10319068" y="2583998"/>
                    <a:pt x="10310431" y="2646862"/>
                  </a:cubicBezTo>
                  <a:lnTo>
                    <a:pt x="10310431" y="2646924"/>
                  </a:lnTo>
                  <a:cubicBezTo>
                    <a:pt x="9807131" y="2722488"/>
                    <a:pt x="9218168" y="3016811"/>
                    <a:pt x="8696071" y="3495030"/>
                  </a:cubicBezTo>
                  <a:cubicBezTo>
                    <a:pt x="8173974" y="3973249"/>
                    <a:pt x="7829232" y="4534080"/>
                    <a:pt x="7709853" y="5028875"/>
                  </a:cubicBezTo>
                  <a:lnTo>
                    <a:pt x="7709789" y="5028875"/>
                  </a:lnTo>
                  <a:cubicBezTo>
                    <a:pt x="7646353" y="5031985"/>
                    <a:pt x="7582789" y="5029889"/>
                    <a:pt x="7519734" y="5022714"/>
                  </a:cubicBezTo>
                  <a:cubicBezTo>
                    <a:pt x="7518273" y="5022587"/>
                    <a:pt x="7516749" y="5022398"/>
                    <a:pt x="7515352" y="5022205"/>
                  </a:cubicBezTo>
                  <a:cubicBezTo>
                    <a:pt x="7458393" y="5015474"/>
                    <a:pt x="7402259" y="5003221"/>
                    <a:pt x="7347712" y="4985631"/>
                  </a:cubicBezTo>
                  <a:cubicBezTo>
                    <a:pt x="7344791" y="4984614"/>
                    <a:pt x="7342061" y="4983597"/>
                    <a:pt x="7339267" y="4982583"/>
                  </a:cubicBezTo>
                  <a:cubicBezTo>
                    <a:pt x="7316661" y="4974962"/>
                    <a:pt x="7294817" y="4966200"/>
                    <a:pt x="7273671" y="4956675"/>
                  </a:cubicBezTo>
                  <a:cubicBezTo>
                    <a:pt x="7269988" y="4954960"/>
                    <a:pt x="7266242" y="4953434"/>
                    <a:pt x="7262622" y="4951785"/>
                  </a:cubicBezTo>
                  <a:cubicBezTo>
                    <a:pt x="7239826" y="4940989"/>
                    <a:pt x="7217664" y="4928924"/>
                    <a:pt x="7196265" y="4915654"/>
                  </a:cubicBezTo>
                  <a:cubicBezTo>
                    <a:pt x="7193407" y="4913874"/>
                    <a:pt x="7190740" y="4911843"/>
                    <a:pt x="7187946" y="4910063"/>
                  </a:cubicBezTo>
                  <a:cubicBezTo>
                    <a:pt x="7170230" y="4898635"/>
                    <a:pt x="7153148" y="4886251"/>
                    <a:pt x="7136765" y="4873046"/>
                  </a:cubicBezTo>
                  <a:cubicBezTo>
                    <a:pt x="7131812" y="4868981"/>
                    <a:pt x="7126859" y="4865108"/>
                    <a:pt x="7122097" y="4860916"/>
                  </a:cubicBezTo>
                  <a:cubicBezTo>
                    <a:pt x="7103491" y="4845295"/>
                    <a:pt x="7085902" y="4828530"/>
                    <a:pt x="7069392" y="4810687"/>
                  </a:cubicBezTo>
                  <a:cubicBezTo>
                    <a:pt x="6935851" y="4665018"/>
                    <a:pt x="6882893" y="4462199"/>
                    <a:pt x="6900355" y="4228328"/>
                  </a:cubicBezTo>
                  <a:cubicBezTo>
                    <a:pt x="6936931" y="3737918"/>
                    <a:pt x="7284911" y="3110474"/>
                    <a:pt x="7860793" y="2582981"/>
                  </a:cubicBezTo>
                  <a:cubicBezTo>
                    <a:pt x="8436673" y="2055549"/>
                    <a:pt x="9092184" y="1763831"/>
                    <a:pt x="9583865" y="1770370"/>
                  </a:cubicBezTo>
                  <a:cubicBezTo>
                    <a:pt x="9818370" y="1773483"/>
                    <a:pt x="10015792" y="1844030"/>
                    <a:pt x="10149269" y="1989826"/>
                  </a:cubicBezTo>
                  <a:cubicBezTo>
                    <a:pt x="10165588" y="2007797"/>
                    <a:pt x="10180701" y="2026785"/>
                    <a:pt x="10194671" y="2046660"/>
                  </a:cubicBezTo>
                  <a:cubicBezTo>
                    <a:pt x="10198354" y="2051866"/>
                    <a:pt x="10201910" y="2057075"/>
                    <a:pt x="10205403" y="2062408"/>
                  </a:cubicBezTo>
                  <a:cubicBezTo>
                    <a:pt x="10217150" y="2079870"/>
                    <a:pt x="10227945" y="2098030"/>
                    <a:pt x="10237788" y="2116637"/>
                  </a:cubicBezTo>
                  <a:cubicBezTo>
                    <a:pt x="10239439" y="2119558"/>
                    <a:pt x="10241217" y="2122413"/>
                    <a:pt x="10242741" y="2125399"/>
                  </a:cubicBezTo>
                  <a:cubicBezTo>
                    <a:pt x="10254107" y="2147878"/>
                    <a:pt x="10264140" y="2170993"/>
                    <a:pt x="10272776" y="2194614"/>
                  </a:cubicBezTo>
                  <a:cubicBezTo>
                    <a:pt x="10274236" y="2198362"/>
                    <a:pt x="10275443" y="2202297"/>
                    <a:pt x="10276777" y="2206107"/>
                  </a:cubicBezTo>
                  <a:cubicBezTo>
                    <a:pt x="10284460" y="2227951"/>
                    <a:pt x="10291191" y="2250495"/>
                    <a:pt x="10296906" y="2273545"/>
                  </a:cubicBezTo>
                  <a:cubicBezTo>
                    <a:pt x="10297605" y="2276528"/>
                    <a:pt x="10298430" y="2279387"/>
                    <a:pt x="10299129" y="2282435"/>
                  </a:cubicBezTo>
                  <a:cubicBezTo>
                    <a:pt x="10311829" y="2338251"/>
                    <a:pt x="10319131" y="2395212"/>
                    <a:pt x="10320845" y="2452486"/>
                  </a:cubicBezTo>
                  <a:close/>
                  <a:moveTo>
                    <a:pt x="11138218" y="840160"/>
                  </a:moveTo>
                  <a:lnTo>
                    <a:pt x="10407523" y="1509387"/>
                  </a:lnTo>
                  <a:cubicBezTo>
                    <a:pt x="10255123" y="1540691"/>
                    <a:pt x="10104628" y="1580760"/>
                    <a:pt x="9956800" y="1629464"/>
                  </a:cubicBezTo>
                  <a:cubicBezTo>
                    <a:pt x="9383522" y="1446585"/>
                    <a:pt x="8489188" y="1753670"/>
                    <a:pt x="7734364" y="2444995"/>
                  </a:cubicBezTo>
                  <a:cubicBezTo>
                    <a:pt x="6979539" y="3136320"/>
                    <a:pt x="6595364" y="4000426"/>
                    <a:pt x="6727318" y="4587485"/>
                  </a:cubicBezTo>
                  <a:cubicBezTo>
                    <a:pt x="6665849" y="4730487"/>
                    <a:pt x="6612700" y="4876853"/>
                    <a:pt x="6568186" y="5025951"/>
                  </a:cubicBezTo>
                  <a:lnTo>
                    <a:pt x="5837555" y="5695178"/>
                  </a:lnTo>
                  <a:cubicBezTo>
                    <a:pt x="5596744" y="5357041"/>
                    <a:pt x="5500707" y="4927526"/>
                    <a:pt x="5537130" y="4456739"/>
                  </a:cubicBezTo>
                  <a:cubicBezTo>
                    <a:pt x="5605653" y="3569962"/>
                    <a:pt x="6141320" y="2538276"/>
                    <a:pt x="7054088" y="1702299"/>
                  </a:cubicBezTo>
                  <a:cubicBezTo>
                    <a:pt x="7966774" y="866257"/>
                    <a:pt x="9041447" y="423029"/>
                    <a:pt x="9930829" y="432361"/>
                  </a:cubicBezTo>
                  <a:cubicBezTo>
                    <a:pt x="10403078" y="437443"/>
                    <a:pt x="10822432" y="570666"/>
                    <a:pt x="11138218" y="840160"/>
                  </a:cubicBezTo>
                  <a:close/>
                </a:path>
              </a:pathLst>
            </a:custGeom>
            <a:grpFill/>
            <a:ln w="6350" cap="flat">
              <a:noFill/>
              <a:prstDash val="solid"/>
              <a:miter/>
            </a:ln>
          </p:spPr>
          <p:txBody>
            <a:bodyPr rtlCol="0" anchor="ctr"/>
            <a:lstStyle/>
            <a:p>
              <a:endParaRPr lang="sv-SE" dirty="0"/>
            </a:p>
          </p:txBody>
        </p:sp>
        <p:sp>
          <p:nvSpPr>
            <p:cNvPr id="14" name="Frihandsfigur: Form 13">
              <a:extLst>
                <a:ext uri="{FF2B5EF4-FFF2-40B4-BE49-F238E27FC236}">
                  <a16:creationId xmlns:a16="http://schemas.microsoft.com/office/drawing/2014/main" id="{33A1620B-55F4-4B83-9964-56CCF5B01A43}"/>
                </a:ext>
              </a:extLst>
            </p:cNvPr>
            <p:cNvSpPr/>
            <p:nvPr/>
          </p:nvSpPr>
          <p:spPr>
            <a:xfrm>
              <a:off x="5112772" y="6244844"/>
              <a:ext cx="266" cy="285"/>
            </a:xfrm>
            <a:custGeom>
              <a:avLst/>
              <a:gdLst>
                <a:gd name="connsiteX0" fmla="*/ 26 w 266"/>
                <a:gd name="connsiteY0" fmla="*/ 286 h 285"/>
                <a:gd name="connsiteX1" fmla="*/ 267 w 266"/>
                <a:gd name="connsiteY1" fmla="*/ 0 h 285"/>
                <a:gd name="connsiteX2" fmla="*/ 0 w 266"/>
                <a:gd name="connsiteY2" fmla="*/ 267 h 285"/>
                <a:gd name="connsiteX3" fmla="*/ 26 w 266"/>
                <a:gd name="connsiteY3" fmla="*/ 286 h 285"/>
              </a:gdLst>
              <a:ahLst/>
              <a:cxnLst>
                <a:cxn ang="0">
                  <a:pos x="connsiteX0" y="connsiteY0"/>
                </a:cxn>
                <a:cxn ang="0">
                  <a:pos x="connsiteX1" y="connsiteY1"/>
                </a:cxn>
                <a:cxn ang="0">
                  <a:pos x="connsiteX2" y="connsiteY2"/>
                </a:cxn>
                <a:cxn ang="0">
                  <a:pos x="connsiteX3" y="connsiteY3"/>
                </a:cxn>
              </a:cxnLst>
              <a:rect l="l" t="t" r="r" b="b"/>
              <a:pathLst>
                <a:path w="266" h="285">
                  <a:moveTo>
                    <a:pt x="26" y="286"/>
                  </a:moveTo>
                  <a:lnTo>
                    <a:pt x="267" y="0"/>
                  </a:lnTo>
                  <a:lnTo>
                    <a:pt x="0" y="267"/>
                  </a:lnTo>
                  <a:lnTo>
                    <a:pt x="26" y="286"/>
                  </a:lnTo>
                  <a:close/>
                </a:path>
              </a:pathLst>
            </a:custGeom>
            <a:grpFill/>
            <a:ln w="635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A8626DA6-7F6F-4DCA-A9A8-4C2FCF0748F7}"/>
                </a:ext>
              </a:extLst>
            </p:cNvPr>
            <p:cNvSpPr/>
            <p:nvPr/>
          </p:nvSpPr>
          <p:spPr>
            <a:xfrm>
              <a:off x="9929545" y="5558345"/>
              <a:ext cx="1292669" cy="1299654"/>
            </a:xfrm>
            <a:custGeom>
              <a:avLst/>
              <a:gdLst>
                <a:gd name="connsiteX0" fmla="*/ 1085850 w 1292669"/>
                <a:gd name="connsiteY0" fmla="*/ 275834 h 1299654"/>
                <a:gd name="connsiteX1" fmla="*/ 503872 w 1292669"/>
                <a:gd name="connsiteY1" fmla="*/ 892293 h 1299654"/>
                <a:gd name="connsiteX2" fmla="*/ 56705 w 1292669"/>
                <a:gd name="connsiteY2" fmla="*/ 1263322 h 1299654"/>
                <a:gd name="connsiteX3" fmla="*/ 0 w 1292669"/>
                <a:gd name="connsiteY3" fmla="*/ 1305232 h 1299654"/>
                <a:gd name="connsiteX4" fmla="*/ 1292669 w 1292669"/>
                <a:gd name="connsiteY4" fmla="*/ 1305232 h 1299654"/>
                <a:gd name="connsiteX5" fmla="*/ 1292669 w 1292669"/>
                <a:gd name="connsiteY5" fmla="*/ 5578 h 1299654"/>
                <a:gd name="connsiteX6" fmla="*/ 1085850 w 1292669"/>
                <a:gd name="connsiteY6" fmla="*/ 275834 h 129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2669" h="1299654">
                  <a:moveTo>
                    <a:pt x="1085850" y="275834"/>
                  </a:moveTo>
                  <a:cubicBezTo>
                    <a:pt x="907034" y="495099"/>
                    <a:pt x="712533" y="701157"/>
                    <a:pt x="503872" y="892293"/>
                  </a:cubicBezTo>
                  <a:cubicBezTo>
                    <a:pt x="358394" y="1025516"/>
                    <a:pt x="209359" y="1149214"/>
                    <a:pt x="56705" y="1263322"/>
                  </a:cubicBezTo>
                  <a:cubicBezTo>
                    <a:pt x="37846" y="1277420"/>
                    <a:pt x="18986" y="1291453"/>
                    <a:pt x="0" y="1305232"/>
                  </a:cubicBezTo>
                  <a:lnTo>
                    <a:pt x="1292669" y="1305232"/>
                  </a:lnTo>
                  <a:lnTo>
                    <a:pt x="1292669" y="5578"/>
                  </a:lnTo>
                  <a:cubicBezTo>
                    <a:pt x="1227391" y="96636"/>
                    <a:pt x="1158430" y="186680"/>
                    <a:pt x="1085850" y="275834"/>
                  </a:cubicBezTo>
                  <a:close/>
                </a:path>
              </a:pathLst>
            </a:custGeom>
            <a:grpFill/>
            <a:ln w="6350" cap="flat">
              <a:noFill/>
              <a:prstDash val="solid"/>
              <a:miter/>
            </a:ln>
          </p:spPr>
          <p:txBody>
            <a:bodyPr rtlCol="0" anchor="ctr"/>
            <a:lstStyle/>
            <a:p>
              <a:endParaRPr lang="sv-SE"/>
            </a:p>
          </p:txBody>
        </p:sp>
      </p:grpSp>
      <p:sp>
        <p:nvSpPr>
          <p:cNvPr id="10" name="Title 7">
            <a:extLst>
              <a:ext uri="{FF2B5EF4-FFF2-40B4-BE49-F238E27FC236}">
                <a16:creationId xmlns:a16="http://schemas.microsoft.com/office/drawing/2014/main" id="{7714A590-C61D-455E-A314-65B1BD9D7A13}"/>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
        <p:nvSpPr>
          <p:cNvPr id="11" name="Text Placeholder 10">
            <a:extLst>
              <a:ext uri="{FF2B5EF4-FFF2-40B4-BE49-F238E27FC236}">
                <a16:creationId xmlns:a16="http://schemas.microsoft.com/office/drawing/2014/main" id="{53AFE8DC-619D-41CE-A843-441AE5B30EE5}"/>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2" name="Rektangel 11">
            <a:extLst>
              <a:ext uri="{FF2B5EF4-FFF2-40B4-BE49-F238E27FC236}">
                <a16:creationId xmlns:a16="http://schemas.microsoft.com/office/drawing/2014/main" id="{1D8701A6-6C0F-4191-86E1-5EE076D59DA6}"/>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latshållare för bildnummer 5">
            <a:extLst>
              <a:ext uri="{FF2B5EF4-FFF2-40B4-BE49-F238E27FC236}">
                <a16:creationId xmlns:a16="http://schemas.microsoft.com/office/drawing/2014/main" id="{9E287B32-8FBC-43FE-8B41-F56F107D7C04}"/>
              </a:ext>
            </a:extLst>
          </p:cNvPr>
          <p:cNvSpPr>
            <a:spLocks noGrp="1"/>
          </p:cNvSpPr>
          <p:nvPr>
            <p:ph type="sldNum" sz="quarter" idx="12"/>
          </p:nvPr>
        </p:nvSpPr>
        <p:spPr>
          <a:xfrm>
            <a:off x="8610600" y="6004118"/>
            <a:ext cx="2743200" cy="365125"/>
          </a:xfrm>
        </p:spPr>
        <p:txBody>
          <a:bodyPr/>
          <a:lstStyle>
            <a:lvl1pPr>
              <a:defRPr>
                <a:solidFill>
                  <a:schemeClr val="tx1"/>
                </a:solidFill>
                <a:effectLst>
                  <a:outerShdw blurRad="838200" dist="50800" dir="5400000" sx="166000" sy="166000" algn="ctr" rotWithShape="0">
                    <a:schemeClr val="bg2"/>
                  </a:outerShdw>
                </a:effectLst>
              </a:defRPr>
            </a:lvl1pPr>
          </a:lstStyle>
          <a:p>
            <a:fld id="{9A97CA5E-0C42-44EA-ACFD-E7B5FAF43BF0}" type="slidenum">
              <a:rPr lang="sv-SE" smtClean="0"/>
              <a:pPr/>
              <a:t>‹#›</a:t>
            </a:fld>
            <a:endParaRPr lang="sv-SE"/>
          </a:p>
        </p:txBody>
      </p:sp>
      <p:pic>
        <p:nvPicPr>
          <p:cNvPr id="17" name="Bildobjekt 16">
            <a:extLst>
              <a:ext uri="{FF2B5EF4-FFF2-40B4-BE49-F238E27FC236}">
                <a16:creationId xmlns:a16="http://schemas.microsoft.com/office/drawing/2014/main" id="{BDB013C7-5910-4613-B562-ABFECDDD6CB0}"/>
              </a:ext>
            </a:extLst>
          </p:cNvPr>
          <p:cNvPicPr>
            <a:picLocks noChangeAspect="1"/>
          </p:cNvPicPr>
          <p:nvPr userDrawn="1"/>
        </p:nvPicPr>
        <p:blipFill>
          <a:blip r:embed="rId3"/>
          <a:srcRect/>
          <a:stretch/>
        </p:blipFill>
        <p:spPr>
          <a:xfrm>
            <a:off x="454588" y="5961080"/>
            <a:ext cx="2160184" cy="453838"/>
          </a:xfrm>
          <a:prstGeom prst="rect">
            <a:avLst/>
          </a:prstGeom>
        </p:spPr>
      </p:pic>
      <p:sp>
        <p:nvSpPr>
          <p:cNvPr id="18" name="Platshållare för sidfot 4">
            <a:extLst>
              <a:ext uri="{FF2B5EF4-FFF2-40B4-BE49-F238E27FC236}">
                <a16:creationId xmlns:a16="http://schemas.microsoft.com/office/drawing/2014/main" id="{6E7D078F-D9F9-470C-9F2E-B2A5A947FF7C}"/>
              </a:ext>
            </a:extLst>
          </p:cNvPr>
          <p:cNvSpPr>
            <a:spLocks noGrp="1"/>
          </p:cNvSpPr>
          <p:nvPr>
            <p:ph type="ftr" sz="quarter" idx="11"/>
          </p:nvPr>
        </p:nvSpPr>
        <p:spPr>
          <a:xfrm>
            <a:off x="299065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8559946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eme1_05">
    <p:bg>
      <p:bgRef idx="1001">
        <a:schemeClr val="bg1"/>
      </p:bgRef>
    </p:bg>
    <p:spTree>
      <p:nvGrpSpPr>
        <p:cNvPr id="1" name=""/>
        <p:cNvGrpSpPr/>
        <p:nvPr/>
      </p:nvGrpSpPr>
      <p:grpSpPr>
        <a:xfrm>
          <a:off x="0" y="0"/>
          <a:ext cx="0" cy="0"/>
          <a:chOff x="0" y="0"/>
          <a:chExt cx="0" cy="0"/>
        </a:xfrm>
      </p:grpSpPr>
      <p:pic>
        <p:nvPicPr>
          <p:cNvPr id="17" name="!!Bildobjekt X">
            <a:extLst>
              <a:ext uri="{FF2B5EF4-FFF2-40B4-BE49-F238E27FC236}">
                <a16:creationId xmlns:a16="http://schemas.microsoft.com/office/drawing/2014/main" id="{F06F88F6-8333-4135-B58D-EBB006EA7E9E}"/>
              </a:ext>
            </a:extLst>
          </p:cNvPr>
          <p:cNvPicPr>
            <a:picLocks noChangeAspect="1"/>
          </p:cNvPicPr>
          <p:nvPr userDrawn="1"/>
        </p:nvPicPr>
        <p:blipFill>
          <a:blip r:embed="rId2">
            <a:duotone>
              <a:schemeClr val="accent4">
                <a:shade val="45000"/>
                <a:satMod val="135000"/>
              </a:schemeClr>
              <a:prstClr val="white"/>
            </a:duotone>
            <a:alphaModFix amt="8000"/>
            <a:extLst>
              <a:ext uri="{28A0092B-C50C-407E-A947-70E740481C1C}">
                <a14:useLocalDpi xmlns:a14="http://schemas.microsoft.com/office/drawing/2010/main" val="0"/>
              </a:ext>
            </a:extLst>
          </a:blip>
          <a:stretch>
            <a:fillRect/>
          </a:stretch>
        </p:blipFill>
        <p:spPr>
          <a:xfrm>
            <a:off x="3530715" y="-503654"/>
            <a:ext cx="10838363" cy="10452093"/>
          </a:xfrm>
          <a:prstGeom prst="rect">
            <a:avLst/>
          </a:prstGeom>
        </p:spPr>
      </p:pic>
      <p:sp>
        <p:nvSpPr>
          <p:cNvPr id="10" name="Title 7">
            <a:extLst>
              <a:ext uri="{FF2B5EF4-FFF2-40B4-BE49-F238E27FC236}">
                <a16:creationId xmlns:a16="http://schemas.microsoft.com/office/drawing/2014/main" id="{7714A590-C61D-455E-A314-65B1BD9D7A13}"/>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
        <p:nvSpPr>
          <p:cNvPr id="11" name="Text Placeholder 10">
            <a:extLst>
              <a:ext uri="{FF2B5EF4-FFF2-40B4-BE49-F238E27FC236}">
                <a16:creationId xmlns:a16="http://schemas.microsoft.com/office/drawing/2014/main" id="{53AFE8DC-619D-41CE-A843-441AE5B30EE5}"/>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2" name="Rektangel 11">
            <a:extLst>
              <a:ext uri="{FF2B5EF4-FFF2-40B4-BE49-F238E27FC236}">
                <a16:creationId xmlns:a16="http://schemas.microsoft.com/office/drawing/2014/main" id="{1D8701A6-6C0F-4191-86E1-5EE076D59DA6}"/>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Platshållare för bildnummer 5">
            <a:extLst>
              <a:ext uri="{FF2B5EF4-FFF2-40B4-BE49-F238E27FC236}">
                <a16:creationId xmlns:a16="http://schemas.microsoft.com/office/drawing/2014/main" id="{FE54C3F6-1C77-4B59-A8E8-F936197B9389}"/>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pic>
        <p:nvPicPr>
          <p:cNvPr id="14" name="Bildobjekt 13">
            <a:extLst>
              <a:ext uri="{FF2B5EF4-FFF2-40B4-BE49-F238E27FC236}">
                <a16:creationId xmlns:a16="http://schemas.microsoft.com/office/drawing/2014/main" id="{6764C1F8-000F-4FBB-BFA2-9C1D4BEF366A}"/>
              </a:ext>
            </a:extLst>
          </p:cNvPr>
          <p:cNvPicPr>
            <a:picLocks noChangeAspect="1"/>
          </p:cNvPicPr>
          <p:nvPr userDrawn="1"/>
        </p:nvPicPr>
        <p:blipFill>
          <a:blip r:embed="rId3"/>
          <a:srcRect/>
          <a:stretch/>
        </p:blipFill>
        <p:spPr>
          <a:xfrm>
            <a:off x="454588" y="5961080"/>
            <a:ext cx="2160184" cy="453838"/>
          </a:xfrm>
          <a:prstGeom prst="rect">
            <a:avLst/>
          </a:prstGeom>
        </p:spPr>
      </p:pic>
      <p:sp>
        <p:nvSpPr>
          <p:cNvPr id="15" name="Platshållare för sidfot 4">
            <a:extLst>
              <a:ext uri="{FF2B5EF4-FFF2-40B4-BE49-F238E27FC236}">
                <a16:creationId xmlns:a16="http://schemas.microsoft.com/office/drawing/2014/main" id="{8FA7E5D5-5AF2-4A9F-8BA3-160D88D2515A}"/>
              </a:ext>
            </a:extLst>
          </p:cNvPr>
          <p:cNvSpPr>
            <a:spLocks noGrp="1"/>
          </p:cNvSpPr>
          <p:nvPr>
            <p:ph type="ftr" sz="quarter" idx="11"/>
          </p:nvPr>
        </p:nvSpPr>
        <p:spPr>
          <a:xfrm>
            <a:off x="299065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2372417626"/>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eme1_06">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2">
            <a:extLst>
              <a:ext uri="{FF2B5EF4-FFF2-40B4-BE49-F238E27FC236}">
                <a16:creationId xmlns:a16="http://schemas.microsoft.com/office/drawing/2014/main" id="{C360B573-59E3-4CEA-8090-CA979AAFCED3}"/>
              </a:ext>
            </a:extLst>
          </p:cNvPr>
          <p:cNvGrpSpPr/>
          <p:nvPr/>
        </p:nvGrpSpPr>
        <p:grpSpPr>
          <a:xfrm>
            <a:off x="1" y="-8620"/>
            <a:ext cx="12191999" cy="6858000"/>
            <a:chOff x="-969785" y="0"/>
            <a:chExt cx="12191999" cy="6858000"/>
          </a:xfrm>
          <a:solidFill>
            <a:schemeClr val="accent1"/>
          </a:solidFill>
        </p:grpSpPr>
        <p:sp>
          <p:nvSpPr>
            <p:cNvPr id="7" name="Frihandsfigur: Form 6">
              <a:extLst>
                <a:ext uri="{FF2B5EF4-FFF2-40B4-BE49-F238E27FC236}">
                  <a16:creationId xmlns:a16="http://schemas.microsoft.com/office/drawing/2014/main" id="{C0A8373C-7AAF-45D4-B133-8DB62564E169}"/>
                </a:ext>
              </a:extLst>
            </p:cNvPr>
            <p:cNvSpPr/>
            <p:nvPr/>
          </p:nvSpPr>
          <p:spPr>
            <a:xfrm>
              <a:off x="-969785" y="0"/>
              <a:ext cx="12191936" cy="6858000"/>
            </a:xfrm>
            <a:custGeom>
              <a:avLst/>
              <a:gdLst>
                <a:gd name="connsiteX0" fmla="*/ 0 w 12191936"/>
                <a:gd name="connsiteY0" fmla="*/ 5578 h 6858000"/>
                <a:gd name="connsiteX1" fmla="*/ 0 w 12191936"/>
                <a:gd name="connsiteY1" fmla="*/ 6863578 h 6858000"/>
                <a:gd name="connsiteX2" fmla="*/ 5685536 w 12191936"/>
                <a:gd name="connsiteY2" fmla="*/ 6863578 h 6858000"/>
                <a:gd name="connsiteX3" fmla="*/ 5301494 w 12191936"/>
                <a:gd name="connsiteY3" fmla="*/ 6444289 h 6858000"/>
                <a:gd name="connsiteX4" fmla="*/ 5501888 w 12191936"/>
                <a:gd name="connsiteY4" fmla="*/ 6260710 h 6858000"/>
                <a:gd name="connsiteX5" fmla="*/ 5788031 w 12191936"/>
                <a:gd name="connsiteY5" fmla="*/ 5998645 h 6858000"/>
                <a:gd name="connsiteX6" fmla="*/ 5788095 w 12191936"/>
                <a:gd name="connsiteY6" fmla="*/ 5998518 h 6858000"/>
                <a:gd name="connsiteX7" fmla="*/ 5822620 w 12191936"/>
                <a:gd name="connsiteY7" fmla="*/ 5966895 h 6858000"/>
                <a:gd name="connsiteX8" fmla="*/ 5957113 w 12191936"/>
                <a:gd name="connsiteY8" fmla="*/ 5843706 h 6858000"/>
                <a:gd name="connsiteX9" fmla="*/ 6486208 w 12191936"/>
                <a:gd name="connsiteY9" fmla="*/ 5359075 h 6858000"/>
                <a:gd name="connsiteX10" fmla="*/ 6730048 w 12191936"/>
                <a:gd name="connsiteY10" fmla="*/ 5135743 h 6858000"/>
                <a:gd name="connsiteX11" fmla="*/ 6919087 w 12191936"/>
                <a:gd name="connsiteY11" fmla="*/ 4962705 h 6858000"/>
                <a:gd name="connsiteX12" fmla="*/ 6919151 w 12191936"/>
                <a:gd name="connsiteY12" fmla="*/ 4962643 h 6858000"/>
                <a:gd name="connsiteX13" fmla="*/ 6919151 w 12191936"/>
                <a:gd name="connsiteY13" fmla="*/ 4962643 h 6858000"/>
                <a:gd name="connsiteX14" fmla="*/ 6919087 w 12191936"/>
                <a:gd name="connsiteY14" fmla="*/ 4962578 h 6858000"/>
                <a:gd name="connsiteX15" fmla="*/ 6919214 w 12191936"/>
                <a:gd name="connsiteY15" fmla="*/ 4962516 h 6858000"/>
                <a:gd name="connsiteX16" fmla="*/ 6924040 w 12191936"/>
                <a:gd name="connsiteY16" fmla="*/ 4967533 h 6858000"/>
                <a:gd name="connsiteX17" fmla="*/ 6953949 w 12191936"/>
                <a:gd name="connsiteY17" fmla="*/ 4997503 h 6858000"/>
                <a:gd name="connsiteX18" fmla="*/ 8625205 w 12191936"/>
                <a:gd name="connsiteY18" fmla="*/ 4964612 h 6858000"/>
                <a:gd name="connsiteX19" fmla="*/ 9332595 w 12191936"/>
                <a:gd name="connsiteY19" fmla="*/ 5736962 h 6858000"/>
                <a:gd name="connsiteX20" fmla="*/ 8239887 w 12191936"/>
                <a:gd name="connsiteY20" fmla="*/ 6231753 h 6858000"/>
                <a:gd name="connsiteX21" fmla="*/ 7878890 w 12191936"/>
                <a:gd name="connsiteY21" fmla="*/ 6010520 h 6858000"/>
                <a:gd name="connsiteX22" fmla="*/ 7878890 w 12191936"/>
                <a:gd name="connsiteY22" fmla="*/ 6010520 h 6858000"/>
                <a:gd name="connsiteX23" fmla="*/ 7887906 w 12191936"/>
                <a:gd name="connsiteY23" fmla="*/ 6020362 h 6858000"/>
                <a:gd name="connsiteX24" fmla="*/ 7509319 w 12191936"/>
                <a:gd name="connsiteY24" fmla="*/ 6367072 h 6858000"/>
                <a:gd name="connsiteX25" fmla="*/ 6449949 w 12191936"/>
                <a:gd name="connsiteY25" fmla="*/ 6197972 h 6858000"/>
                <a:gd name="connsiteX26" fmla="*/ 6255766 w 12191936"/>
                <a:gd name="connsiteY26" fmla="*/ 6091991 h 6858000"/>
                <a:gd name="connsiteX27" fmla="*/ 6083415 w 12191936"/>
                <a:gd name="connsiteY27" fmla="*/ 6249851 h 6858000"/>
                <a:gd name="connsiteX28" fmla="*/ 6082894 w 12191936"/>
                <a:gd name="connsiteY28" fmla="*/ 6250295 h 6858000"/>
                <a:gd name="connsiteX29" fmla="*/ 6096972 w 12191936"/>
                <a:gd name="connsiteY29" fmla="*/ 6259187 h 6858000"/>
                <a:gd name="connsiteX30" fmla="*/ 6134246 w 12191936"/>
                <a:gd name="connsiteY30" fmla="*/ 6282553 h 6858000"/>
                <a:gd name="connsiteX31" fmla="*/ 6199651 w 12191936"/>
                <a:gd name="connsiteY31" fmla="*/ 6321670 h 6858000"/>
                <a:gd name="connsiteX32" fmla="*/ 6209938 w 12191936"/>
                <a:gd name="connsiteY32" fmla="*/ 6327130 h 6858000"/>
                <a:gd name="connsiteX33" fmla="*/ 6496431 w 12191936"/>
                <a:gd name="connsiteY33" fmla="*/ 6454385 h 6858000"/>
                <a:gd name="connsiteX34" fmla="*/ 6497003 w 12191936"/>
                <a:gd name="connsiteY34" fmla="*/ 6454574 h 6858000"/>
                <a:gd name="connsiteX35" fmla="*/ 7279640 w 12191936"/>
                <a:gd name="connsiteY35" fmla="*/ 6577447 h 6858000"/>
                <a:gd name="connsiteX36" fmla="*/ 8676577 w 12191936"/>
                <a:gd name="connsiteY36" fmla="*/ 6278361 h 6858000"/>
                <a:gd name="connsiteX37" fmla="*/ 9458960 w 12191936"/>
                <a:gd name="connsiteY37" fmla="*/ 5874820 h 6858000"/>
                <a:gd name="connsiteX38" fmla="*/ 10223818 w 12191936"/>
                <a:gd name="connsiteY38" fmla="*/ 5300018 h 6858000"/>
                <a:gd name="connsiteX39" fmla="*/ 10293096 w 12191936"/>
                <a:gd name="connsiteY39" fmla="*/ 5238549 h 6858000"/>
                <a:gd name="connsiteX40" fmla="*/ 10817543 w 12191936"/>
                <a:gd name="connsiteY40" fmla="*/ 4692387 h 6858000"/>
                <a:gd name="connsiteX41" fmla="*/ 11470577 w 12191936"/>
                <a:gd name="connsiteY41" fmla="*/ 3719311 h 6858000"/>
                <a:gd name="connsiteX42" fmla="*/ 11890819 w 12191936"/>
                <a:gd name="connsiteY42" fmla="*/ 2353999 h 6858000"/>
                <a:gd name="connsiteX43" fmla="*/ 11734673 w 12191936"/>
                <a:gd name="connsiteY43" fmla="*/ 1265356 h 6858000"/>
                <a:gd name="connsiteX44" fmla="*/ 11730672 w 12191936"/>
                <a:gd name="connsiteY44" fmla="*/ 1255893 h 6858000"/>
                <a:gd name="connsiteX45" fmla="*/ 11697271 w 12191936"/>
                <a:gd name="connsiteY45" fmla="*/ 1186932 h 6858000"/>
                <a:gd name="connsiteX46" fmla="*/ 11677396 w 12191936"/>
                <a:gd name="connsiteY46" fmla="*/ 1148070 h 6858000"/>
                <a:gd name="connsiteX47" fmla="*/ 11674856 w 12191936"/>
                <a:gd name="connsiteY47" fmla="*/ 1143180 h 6858000"/>
                <a:gd name="connsiteX48" fmla="*/ 11669776 w 12191936"/>
                <a:gd name="connsiteY48" fmla="*/ 1133212 h 6858000"/>
                <a:gd name="connsiteX49" fmla="*/ 11669268 w 12191936"/>
                <a:gd name="connsiteY49" fmla="*/ 1133655 h 6858000"/>
                <a:gd name="connsiteX50" fmla="*/ 11667617 w 12191936"/>
                <a:gd name="connsiteY50" fmla="*/ 1135243 h 6858000"/>
                <a:gd name="connsiteX51" fmla="*/ 11496929 w 12191936"/>
                <a:gd name="connsiteY51" fmla="*/ 1291518 h 6858000"/>
                <a:gd name="connsiteX52" fmla="*/ 11585448 w 12191936"/>
                <a:gd name="connsiteY52" fmla="*/ 1494210 h 6858000"/>
                <a:gd name="connsiteX53" fmla="*/ 11661013 w 12191936"/>
                <a:gd name="connsiteY53" fmla="*/ 2564374 h 6858000"/>
                <a:gd name="connsiteX54" fmla="*/ 11281855 w 12191936"/>
                <a:gd name="connsiteY54" fmla="*/ 2911974 h 6858000"/>
                <a:gd name="connsiteX55" fmla="*/ 11462258 w 12191936"/>
                <a:gd name="connsiteY55" fmla="*/ 3280274 h 6858000"/>
                <a:gd name="connsiteX56" fmla="*/ 10692447 w 12191936"/>
                <a:gd name="connsiteY56" fmla="*/ 4555862 h 6858000"/>
                <a:gd name="connsiteX57" fmla="*/ 10169779 w 12191936"/>
                <a:gd name="connsiteY57" fmla="*/ 5103931 h 6858000"/>
                <a:gd name="connsiteX58" fmla="*/ 9942512 w 12191936"/>
                <a:gd name="connsiteY58" fmla="*/ 5300461 h 6858000"/>
                <a:gd name="connsiteX59" fmla="*/ 9230678 w 12191936"/>
                <a:gd name="connsiteY59" fmla="*/ 5301416 h 6858000"/>
                <a:gd name="connsiteX60" fmla="*/ 9376981 w 12191936"/>
                <a:gd name="connsiteY60" fmla="*/ 3663941 h 6858000"/>
                <a:gd name="connsiteX61" fmla="*/ 9421241 w 12191936"/>
                <a:gd name="connsiteY61" fmla="*/ 3168005 h 6858000"/>
                <a:gd name="connsiteX62" fmla="*/ 9648127 w 12191936"/>
                <a:gd name="connsiteY62" fmla="*/ 3415655 h 6858000"/>
                <a:gd name="connsiteX63" fmla="*/ 10000107 w 12191936"/>
                <a:gd name="connsiteY63" fmla="*/ 3799957 h 6858000"/>
                <a:gd name="connsiteX64" fmla="*/ 10310368 w 12191936"/>
                <a:gd name="connsiteY64" fmla="*/ 1849556 h 6858000"/>
                <a:gd name="connsiteX65" fmla="*/ 10371328 w 12191936"/>
                <a:gd name="connsiteY65" fmla="*/ 1916231 h 6858000"/>
                <a:gd name="connsiteX66" fmla="*/ 10314051 w 12191936"/>
                <a:gd name="connsiteY66" fmla="*/ 1853112 h 6858000"/>
                <a:gd name="connsiteX67" fmla="*/ 10477309 w 12191936"/>
                <a:gd name="connsiteY67" fmla="*/ 1703506 h 6858000"/>
                <a:gd name="connsiteX68" fmla="*/ 10547985 w 12191936"/>
                <a:gd name="connsiteY68" fmla="*/ 1638861 h 6858000"/>
                <a:gd name="connsiteX69" fmla="*/ 10746613 w 12191936"/>
                <a:gd name="connsiteY69" fmla="*/ 1456935 h 6858000"/>
                <a:gd name="connsiteX70" fmla="*/ 11275695 w 12191936"/>
                <a:gd name="connsiteY70" fmla="*/ 972304 h 6858000"/>
                <a:gd name="connsiteX71" fmla="*/ 11407648 w 12191936"/>
                <a:gd name="connsiteY71" fmla="*/ 851461 h 6858000"/>
                <a:gd name="connsiteX72" fmla="*/ 11444732 w 12191936"/>
                <a:gd name="connsiteY72" fmla="*/ 817488 h 6858000"/>
                <a:gd name="connsiteX73" fmla="*/ 11444795 w 12191936"/>
                <a:gd name="connsiteY73" fmla="*/ 817426 h 6858000"/>
                <a:gd name="connsiteX74" fmla="*/ 11497818 w 12191936"/>
                <a:gd name="connsiteY74" fmla="*/ 768784 h 6858000"/>
                <a:gd name="connsiteX75" fmla="*/ 11569382 w 12191936"/>
                <a:gd name="connsiteY75" fmla="*/ 703315 h 6858000"/>
                <a:gd name="connsiteX76" fmla="*/ 11078146 w 12191936"/>
                <a:gd name="connsiteY76" fmla="*/ 166995 h 6858000"/>
                <a:gd name="connsiteX77" fmla="*/ 11481435 w 12191936"/>
                <a:gd name="connsiteY77" fmla="*/ 166362 h 6858000"/>
                <a:gd name="connsiteX78" fmla="*/ 12191936 w 12191936"/>
                <a:gd name="connsiteY78" fmla="*/ 165407 h 6858000"/>
                <a:gd name="connsiteX79" fmla="*/ 12191936 w 12191936"/>
                <a:gd name="connsiteY79" fmla="*/ 5578 h 6858000"/>
                <a:gd name="connsiteX80" fmla="*/ 10320845 w 12191936"/>
                <a:gd name="connsiteY80" fmla="*/ 2452486 h 6858000"/>
                <a:gd name="connsiteX81" fmla="*/ 10320972 w 12191936"/>
                <a:gd name="connsiteY81" fmla="*/ 2456998 h 6858000"/>
                <a:gd name="connsiteX82" fmla="*/ 10310431 w 12191936"/>
                <a:gd name="connsiteY82" fmla="*/ 2646862 h 6858000"/>
                <a:gd name="connsiteX83" fmla="*/ 10310431 w 12191936"/>
                <a:gd name="connsiteY83" fmla="*/ 2646924 h 6858000"/>
                <a:gd name="connsiteX84" fmla="*/ 8696071 w 12191936"/>
                <a:gd name="connsiteY84" fmla="*/ 3495030 h 6858000"/>
                <a:gd name="connsiteX85" fmla="*/ 7709853 w 12191936"/>
                <a:gd name="connsiteY85" fmla="*/ 5028875 h 6858000"/>
                <a:gd name="connsiteX86" fmla="*/ 7709789 w 12191936"/>
                <a:gd name="connsiteY86" fmla="*/ 5028875 h 6858000"/>
                <a:gd name="connsiteX87" fmla="*/ 7519734 w 12191936"/>
                <a:gd name="connsiteY87" fmla="*/ 5022714 h 6858000"/>
                <a:gd name="connsiteX88" fmla="*/ 7515352 w 12191936"/>
                <a:gd name="connsiteY88" fmla="*/ 5022205 h 6858000"/>
                <a:gd name="connsiteX89" fmla="*/ 7347712 w 12191936"/>
                <a:gd name="connsiteY89" fmla="*/ 4985631 h 6858000"/>
                <a:gd name="connsiteX90" fmla="*/ 7339267 w 12191936"/>
                <a:gd name="connsiteY90" fmla="*/ 4982583 h 6858000"/>
                <a:gd name="connsiteX91" fmla="*/ 7273671 w 12191936"/>
                <a:gd name="connsiteY91" fmla="*/ 4956675 h 6858000"/>
                <a:gd name="connsiteX92" fmla="*/ 7262622 w 12191936"/>
                <a:gd name="connsiteY92" fmla="*/ 4951785 h 6858000"/>
                <a:gd name="connsiteX93" fmla="*/ 7196265 w 12191936"/>
                <a:gd name="connsiteY93" fmla="*/ 4915654 h 6858000"/>
                <a:gd name="connsiteX94" fmla="*/ 7187946 w 12191936"/>
                <a:gd name="connsiteY94" fmla="*/ 4910063 h 6858000"/>
                <a:gd name="connsiteX95" fmla="*/ 7136765 w 12191936"/>
                <a:gd name="connsiteY95" fmla="*/ 4873046 h 6858000"/>
                <a:gd name="connsiteX96" fmla="*/ 7122097 w 12191936"/>
                <a:gd name="connsiteY96" fmla="*/ 4860916 h 6858000"/>
                <a:gd name="connsiteX97" fmla="*/ 7069392 w 12191936"/>
                <a:gd name="connsiteY97" fmla="*/ 4810687 h 6858000"/>
                <a:gd name="connsiteX98" fmla="*/ 6900355 w 12191936"/>
                <a:gd name="connsiteY98" fmla="*/ 4228328 h 6858000"/>
                <a:gd name="connsiteX99" fmla="*/ 7860793 w 12191936"/>
                <a:gd name="connsiteY99" fmla="*/ 2582981 h 6858000"/>
                <a:gd name="connsiteX100" fmla="*/ 9583865 w 12191936"/>
                <a:gd name="connsiteY100" fmla="*/ 1770370 h 6858000"/>
                <a:gd name="connsiteX101" fmla="*/ 10149269 w 12191936"/>
                <a:gd name="connsiteY101" fmla="*/ 1989826 h 6858000"/>
                <a:gd name="connsiteX102" fmla="*/ 10194671 w 12191936"/>
                <a:gd name="connsiteY102" fmla="*/ 2046660 h 6858000"/>
                <a:gd name="connsiteX103" fmla="*/ 10205403 w 12191936"/>
                <a:gd name="connsiteY103" fmla="*/ 2062408 h 6858000"/>
                <a:gd name="connsiteX104" fmla="*/ 10237788 w 12191936"/>
                <a:gd name="connsiteY104" fmla="*/ 2116637 h 6858000"/>
                <a:gd name="connsiteX105" fmla="*/ 10242741 w 12191936"/>
                <a:gd name="connsiteY105" fmla="*/ 2125399 h 6858000"/>
                <a:gd name="connsiteX106" fmla="*/ 10272776 w 12191936"/>
                <a:gd name="connsiteY106" fmla="*/ 2194614 h 6858000"/>
                <a:gd name="connsiteX107" fmla="*/ 10276777 w 12191936"/>
                <a:gd name="connsiteY107" fmla="*/ 2206107 h 6858000"/>
                <a:gd name="connsiteX108" fmla="*/ 10296906 w 12191936"/>
                <a:gd name="connsiteY108" fmla="*/ 2273545 h 6858000"/>
                <a:gd name="connsiteX109" fmla="*/ 10299129 w 12191936"/>
                <a:gd name="connsiteY109" fmla="*/ 2282435 h 6858000"/>
                <a:gd name="connsiteX110" fmla="*/ 10320845 w 12191936"/>
                <a:gd name="connsiteY110" fmla="*/ 2452486 h 6858000"/>
                <a:gd name="connsiteX111" fmla="*/ 11138218 w 12191936"/>
                <a:gd name="connsiteY111" fmla="*/ 840160 h 6858000"/>
                <a:gd name="connsiteX112" fmla="*/ 10407523 w 12191936"/>
                <a:gd name="connsiteY112" fmla="*/ 1509387 h 6858000"/>
                <a:gd name="connsiteX113" fmla="*/ 9956800 w 12191936"/>
                <a:gd name="connsiteY113" fmla="*/ 1629464 h 6858000"/>
                <a:gd name="connsiteX114" fmla="*/ 7734364 w 12191936"/>
                <a:gd name="connsiteY114" fmla="*/ 2444995 h 6858000"/>
                <a:gd name="connsiteX115" fmla="*/ 6727318 w 12191936"/>
                <a:gd name="connsiteY115" fmla="*/ 4587485 h 6858000"/>
                <a:gd name="connsiteX116" fmla="*/ 6568186 w 12191936"/>
                <a:gd name="connsiteY116" fmla="*/ 5025951 h 6858000"/>
                <a:gd name="connsiteX117" fmla="*/ 5837555 w 12191936"/>
                <a:gd name="connsiteY117" fmla="*/ 5695178 h 6858000"/>
                <a:gd name="connsiteX118" fmla="*/ 5537130 w 12191936"/>
                <a:gd name="connsiteY118" fmla="*/ 4456739 h 6858000"/>
                <a:gd name="connsiteX119" fmla="*/ 7054088 w 12191936"/>
                <a:gd name="connsiteY119" fmla="*/ 1702299 h 6858000"/>
                <a:gd name="connsiteX120" fmla="*/ 9930829 w 12191936"/>
                <a:gd name="connsiteY120" fmla="*/ 432361 h 6858000"/>
                <a:gd name="connsiteX121" fmla="*/ 11138218 w 12191936"/>
                <a:gd name="connsiteY121" fmla="*/ 8401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2191936" h="6858000">
                  <a:moveTo>
                    <a:pt x="0" y="5578"/>
                  </a:moveTo>
                  <a:lnTo>
                    <a:pt x="0" y="6863578"/>
                  </a:lnTo>
                  <a:lnTo>
                    <a:pt x="5685536" y="6863578"/>
                  </a:lnTo>
                  <a:lnTo>
                    <a:pt x="5301494" y="6444289"/>
                  </a:lnTo>
                  <a:lnTo>
                    <a:pt x="5501888" y="6260710"/>
                  </a:lnTo>
                  <a:lnTo>
                    <a:pt x="5788031" y="5998645"/>
                  </a:lnTo>
                  <a:lnTo>
                    <a:pt x="5788095" y="5998518"/>
                  </a:lnTo>
                  <a:lnTo>
                    <a:pt x="5822620" y="5966895"/>
                  </a:lnTo>
                  <a:lnTo>
                    <a:pt x="5957113" y="5843706"/>
                  </a:lnTo>
                  <a:lnTo>
                    <a:pt x="6486208" y="5359075"/>
                  </a:lnTo>
                  <a:lnTo>
                    <a:pt x="6730048" y="5135743"/>
                  </a:lnTo>
                  <a:lnTo>
                    <a:pt x="6919087" y="4962705"/>
                  </a:lnTo>
                  <a:lnTo>
                    <a:pt x="6919151" y="4962643"/>
                  </a:lnTo>
                  <a:lnTo>
                    <a:pt x="6919151" y="4962643"/>
                  </a:lnTo>
                  <a:lnTo>
                    <a:pt x="6919087" y="4962578"/>
                  </a:lnTo>
                  <a:lnTo>
                    <a:pt x="6919214" y="4962516"/>
                  </a:lnTo>
                  <a:cubicBezTo>
                    <a:pt x="6920802" y="4964231"/>
                    <a:pt x="6922389" y="4965880"/>
                    <a:pt x="6924040" y="4967533"/>
                  </a:cubicBezTo>
                  <a:lnTo>
                    <a:pt x="6953949" y="4997503"/>
                  </a:lnTo>
                  <a:cubicBezTo>
                    <a:pt x="7305802" y="5329672"/>
                    <a:pt x="7954899" y="5297224"/>
                    <a:pt x="8625205" y="4964612"/>
                  </a:cubicBezTo>
                  <a:lnTo>
                    <a:pt x="9332595" y="5736962"/>
                  </a:lnTo>
                  <a:cubicBezTo>
                    <a:pt x="8970645" y="5959150"/>
                    <a:pt x="8600694" y="6125009"/>
                    <a:pt x="8239887" y="6231753"/>
                  </a:cubicBezTo>
                  <a:cubicBezTo>
                    <a:pt x="8098092" y="6188066"/>
                    <a:pt x="7975282" y="6115168"/>
                    <a:pt x="7878890" y="6010520"/>
                  </a:cubicBezTo>
                  <a:lnTo>
                    <a:pt x="7878890" y="6010520"/>
                  </a:lnTo>
                  <a:lnTo>
                    <a:pt x="7887906" y="6020362"/>
                  </a:lnTo>
                  <a:lnTo>
                    <a:pt x="7509319" y="6367072"/>
                  </a:lnTo>
                  <a:cubicBezTo>
                    <a:pt x="7118541" y="6393678"/>
                    <a:pt x="6756527" y="6338941"/>
                    <a:pt x="6449949" y="6197972"/>
                  </a:cubicBezTo>
                  <a:cubicBezTo>
                    <a:pt x="6382830" y="6167174"/>
                    <a:pt x="6317984" y="6131741"/>
                    <a:pt x="6255766" y="6091991"/>
                  </a:cubicBezTo>
                  <a:lnTo>
                    <a:pt x="6083415" y="6249851"/>
                  </a:lnTo>
                  <a:lnTo>
                    <a:pt x="6082894" y="6250295"/>
                  </a:lnTo>
                  <a:cubicBezTo>
                    <a:pt x="6087548" y="6253408"/>
                    <a:pt x="6092419" y="6256136"/>
                    <a:pt x="6096972" y="6259187"/>
                  </a:cubicBezTo>
                  <a:cubicBezTo>
                    <a:pt x="6109221" y="6267187"/>
                    <a:pt x="6121737" y="6274870"/>
                    <a:pt x="6134246" y="6282553"/>
                  </a:cubicBezTo>
                  <a:cubicBezTo>
                    <a:pt x="6155798" y="6295889"/>
                    <a:pt x="6177426" y="6309225"/>
                    <a:pt x="6199651" y="6321670"/>
                  </a:cubicBezTo>
                  <a:cubicBezTo>
                    <a:pt x="6202991" y="6323574"/>
                    <a:pt x="6206528" y="6325289"/>
                    <a:pt x="6209938" y="6327130"/>
                  </a:cubicBezTo>
                  <a:cubicBezTo>
                    <a:pt x="6301664" y="6377614"/>
                    <a:pt x="6397498" y="6420157"/>
                    <a:pt x="6496431" y="6454385"/>
                  </a:cubicBezTo>
                  <a:lnTo>
                    <a:pt x="6497003" y="6454574"/>
                  </a:lnTo>
                  <a:cubicBezTo>
                    <a:pt x="6735763" y="6537697"/>
                    <a:pt x="6999669" y="6578083"/>
                    <a:pt x="7279640" y="6577447"/>
                  </a:cubicBezTo>
                  <a:cubicBezTo>
                    <a:pt x="7718044" y="6576560"/>
                    <a:pt x="8195247" y="6474960"/>
                    <a:pt x="8676577" y="6278361"/>
                  </a:cubicBezTo>
                  <a:cubicBezTo>
                    <a:pt x="8948483" y="6166604"/>
                    <a:pt x="9210231" y="6031539"/>
                    <a:pt x="9458960" y="5874820"/>
                  </a:cubicBezTo>
                  <a:cubicBezTo>
                    <a:pt x="9729343" y="5704641"/>
                    <a:pt x="9985184" y="5512427"/>
                    <a:pt x="10223818" y="5300018"/>
                  </a:cubicBezTo>
                  <a:cubicBezTo>
                    <a:pt x="10246868" y="5279508"/>
                    <a:pt x="10270236" y="5259506"/>
                    <a:pt x="10293096" y="5238549"/>
                  </a:cubicBezTo>
                  <a:cubicBezTo>
                    <a:pt x="10479469" y="5067989"/>
                    <a:pt x="10654665" y="4885553"/>
                    <a:pt x="10817543" y="4692387"/>
                  </a:cubicBezTo>
                  <a:cubicBezTo>
                    <a:pt x="11081830" y="4378887"/>
                    <a:pt x="11300143" y="4050274"/>
                    <a:pt x="11470577" y="3719311"/>
                  </a:cubicBezTo>
                  <a:cubicBezTo>
                    <a:pt x="11708511" y="3257098"/>
                    <a:pt x="11851513" y="2790562"/>
                    <a:pt x="11890819" y="2353999"/>
                  </a:cubicBezTo>
                  <a:cubicBezTo>
                    <a:pt x="11926570" y="1957506"/>
                    <a:pt x="11876849" y="1586093"/>
                    <a:pt x="11734673" y="1265356"/>
                  </a:cubicBezTo>
                  <a:cubicBezTo>
                    <a:pt x="11733340" y="1262181"/>
                    <a:pt x="11732069" y="1259006"/>
                    <a:pt x="11730672" y="1255893"/>
                  </a:cubicBezTo>
                  <a:cubicBezTo>
                    <a:pt x="11720195" y="1232527"/>
                    <a:pt x="11708765" y="1209728"/>
                    <a:pt x="11697271" y="1186932"/>
                  </a:cubicBezTo>
                  <a:cubicBezTo>
                    <a:pt x="11690731" y="1173978"/>
                    <a:pt x="11684254" y="1160897"/>
                    <a:pt x="11677396" y="1148070"/>
                  </a:cubicBezTo>
                  <a:cubicBezTo>
                    <a:pt x="11676507" y="1146420"/>
                    <a:pt x="11675745" y="1144833"/>
                    <a:pt x="11674856" y="1143180"/>
                  </a:cubicBezTo>
                  <a:cubicBezTo>
                    <a:pt x="11673142" y="1139878"/>
                    <a:pt x="11671618" y="1136514"/>
                    <a:pt x="11669776" y="1133212"/>
                  </a:cubicBezTo>
                  <a:lnTo>
                    <a:pt x="11669268" y="1133655"/>
                  </a:lnTo>
                  <a:lnTo>
                    <a:pt x="11667617" y="1135243"/>
                  </a:lnTo>
                  <a:lnTo>
                    <a:pt x="11496929" y="1291518"/>
                  </a:lnTo>
                  <a:cubicBezTo>
                    <a:pt x="11531029" y="1356987"/>
                    <a:pt x="11560619" y="1424676"/>
                    <a:pt x="11585448" y="1494210"/>
                  </a:cubicBezTo>
                  <a:cubicBezTo>
                    <a:pt x="11699049" y="1812026"/>
                    <a:pt x="11721846" y="2177405"/>
                    <a:pt x="11661013" y="2564374"/>
                  </a:cubicBezTo>
                  <a:lnTo>
                    <a:pt x="11281855" y="2911974"/>
                  </a:lnTo>
                  <a:cubicBezTo>
                    <a:pt x="11372469" y="3015224"/>
                    <a:pt x="11432159" y="3139812"/>
                    <a:pt x="11462258" y="3280274"/>
                  </a:cubicBezTo>
                  <a:cubicBezTo>
                    <a:pt x="11292967" y="3709978"/>
                    <a:pt x="11033569" y="4145651"/>
                    <a:pt x="10692447" y="4555862"/>
                  </a:cubicBezTo>
                  <a:cubicBezTo>
                    <a:pt x="10530840" y="4750172"/>
                    <a:pt x="10356152" y="4933243"/>
                    <a:pt x="10169779" y="5103931"/>
                  </a:cubicBezTo>
                  <a:cubicBezTo>
                    <a:pt x="10095103" y="5172320"/>
                    <a:pt x="10019094" y="5237343"/>
                    <a:pt x="9942512" y="5300461"/>
                  </a:cubicBezTo>
                  <a:lnTo>
                    <a:pt x="9230678" y="5301416"/>
                  </a:lnTo>
                  <a:lnTo>
                    <a:pt x="9376981" y="3663941"/>
                  </a:lnTo>
                  <a:lnTo>
                    <a:pt x="9421241" y="3168005"/>
                  </a:lnTo>
                  <a:lnTo>
                    <a:pt x="9648127" y="3415655"/>
                  </a:lnTo>
                  <a:lnTo>
                    <a:pt x="10000107" y="3799957"/>
                  </a:lnTo>
                  <a:cubicBezTo>
                    <a:pt x="10544366" y="3061835"/>
                    <a:pt x="10694480" y="2269037"/>
                    <a:pt x="10310368" y="1849556"/>
                  </a:cubicBezTo>
                  <a:lnTo>
                    <a:pt x="10371328" y="1916231"/>
                  </a:lnTo>
                  <a:lnTo>
                    <a:pt x="10314051" y="1853112"/>
                  </a:lnTo>
                  <a:lnTo>
                    <a:pt x="10477309" y="1703506"/>
                  </a:lnTo>
                  <a:lnTo>
                    <a:pt x="10547985" y="1638861"/>
                  </a:lnTo>
                  <a:lnTo>
                    <a:pt x="10746613" y="1456935"/>
                  </a:lnTo>
                  <a:lnTo>
                    <a:pt x="11275695" y="972304"/>
                  </a:lnTo>
                  <a:lnTo>
                    <a:pt x="11407648" y="851461"/>
                  </a:lnTo>
                  <a:lnTo>
                    <a:pt x="11444732" y="817488"/>
                  </a:lnTo>
                  <a:lnTo>
                    <a:pt x="11444795" y="817426"/>
                  </a:lnTo>
                  <a:lnTo>
                    <a:pt x="11497818" y="768784"/>
                  </a:lnTo>
                  <a:lnTo>
                    <a:pt x="11569382" y="703315"/>
                  </a:lnTo>
                  <a:lnTo>
                    <a:pt x="11078146" y="166995"/>
                  </a:lnTo>
                  <a:lnTo>
                    <a:pt x="11481435" y="166362"/>
                  </a:lnTo>
                  <a:lnTo>
                    <a:pt x="12191936" y="165407"/>
                  </a:lnTo>
                  <a:lnTo>
                    <a:pt x="12191936" y="5578"/>
                  </a:lnTo>
                  <a:close/>
                  <a:moveTo>
                    <a:pt x="10320845" y="2452486"/>
                  </a:moveTo>
                  <a:cubicBezTo>
                    <a:pt x="10320845" y="2454012"/>
                    <a:pt x="10320909" y="2455472"/>
                    <a:pt x="10320972" y="2456998"/>
                  </a:cubicBezTo>
                  <a:cubicBezTo>
                    <a:pt x="10322560" y="2520498"/>
                    <a:pt x="10319068" y="2583998"/>
                    <a:pt x="10310431" y="2646862"/>
                  </a:cubicBezTo>
                  <a:lnTo>
                    <a:pt x="10310431" y="2646924"/>
                  </a:lnTo>
                  <a:cubicBezTo>
                    <a:pt x="9807131" y="2722488"/>
                    <a:pt x="9218168" y="3016811"/>
                    <a:pt x="8696071" y="3495030"/>
                  </a:cubicBezTo>
                  <a:cubicBezTo>
                    <a:pt x="8173974" y="3973249"/>
                    <a:pt x="7829232" y="4534080"/>
                    <a:pt x="7709853" y="5028875"/>
                  </a:cubicBezTo>
                  <a:lnTo>
                    <a:pt x="7709789" y="5028875"/>
                  </a:lnTo>
                  <a:cubicBezTo>
                    <a:pt x="7646353" y="5031985"/>
                    <a:pt x="7582789" y="5029889"/>
                    <a:pt x="7519734" y="5022714"/>
                  </a:cubicBezTo>
                  <a:cubicBezTo>
                    <a:pt x="7518273" y="5022587"/>
                    <a:pt x="7516749" y="5022398"/>
                    <a:pt x="7515352" y="5022205"/>
                  </a:cubicBezTo>
                  <a:cubicBezTo>
                    <a:pt x="7458393" y="5015474"/>
                    <a:pt x="7402259" y="5003221"/>
                    <a:pt x="7347712" y="4985631"/>
                  </a:cubicBezTo>
                  <a:cubicBezTo>
                    <a:pt x="7344791" y="4984614"/>
                    <a:pt x="7342061" y="4983597"/>
                    <a:pt x="7339267" y="4982583"/>
                  </a:cubicBezTo>
                  <a:cubicBezTo>
                    <a:pt x="7316661" y="4974962"/>
                    <a:pt x="7294817" y="4966200"/>
                    <a:pt x="7273671" y="4956675"/>
                  </a:cubicBezTo>
                  <a:cubicBezTo>
                    <a:pt x="7269988" y="4954960"/>
                    <a:pt x="7266242" y="4953434"/>
                    <a:pt x="7262622" y="4951785"/>
                  </a:cubicBezTo>
                  <a:cubicBezTo>
                    <a:pt x="7239826" y="4940989"/>
                    <a:pt x="7217664" y="4928924"/>
                    <a:pt x="7196265" y="4915654"/>
                  </a:cubicBezTo>
                  <a:cubicBezTo>
                    <a:pt x="7193407" y="4913874"/>
                    <a:pt x="7190740" y="4911843"/>
                    <a:pt x="7187946" y="4910063"/>
                  </a:cubicBezTo>
                  <a:cubicBezTo>
                    <a:pt x="7170230" y="4898635"/>
                    <a:pt x="7153148" y="4886251"/>
                    <a:pt x="7136765" y="4873046"/>
                  </a:cubicBezTo>
                  <a:cubicBezTo>
                    <a:pt x="7131812" y="4868981"/>
                    <a:pt x="7126859" y="4865108"/>
                    <a:pt x="7122097" y="4860916"/>
                  </a:cubicBezTo>
                  <a:cubicBezTo>
                    <a:pt x="7103491" y="4845295"/>
                    <a:pt x="7085902" y="4828530"/>
                    <a:pt x="7069392" y="4810687"/>
                  </a:cubicBezTo>
                  <a:cubicBezTo>
                    <a:pt x="6935851" y="4665018"/>
                    <a:pt x="6882893" y="4462199"/>
                    <a:pt x="6900355" y="4228328"/>
                  </a:cubicBezTo>
                  <a:cubicBezTo>
                    <a:pt x="6936931" y="3737918"/>
                    <a:pt x="7284911" y="3110474"/>
                    <a:pt x="7860793" y="2582981"/>
                  </a:cubicBezTo>
                  <a:cubicBezTo>
                    <a:pt x="8436673" y="2055549"/>
                    <a:pt x="9092184" y="1763831"/>
                    <a:pt x="9583865" y="1770370"/>
                  </a:cubicBezTo>
                  <a:cubicBezTo>
                    <a:pt x="9818370" y="1773483"/>
                    <a:pt x="10015792" y="1844030"/>
                    <a:pt x="10149269" y="1989826"/>
                  </a:cubicBezTo>
                  <a:cubicBezTo>
                    <a:pt x="10165588" y="2007797"/>
                    <a:pt x="10180701" y="2026785"/>
                    <a:pt x="10194671" y="2046660"/>
                  </a:cubicBezTo>
                  <a:cubicBezTo>
                    <a:pt x="10198354" y="2051866"/>
                    <a:pt x="10201910" y="2057075"/>
                    <a:pt x="10205403" y="2062408"/>
                  </a:cubicBezTo>
                  <a:cubicBezTo>
                    <a:pt x="10217150" y="2079870"/>
                    <a:pt x="10227945" y="2098030"/>
                    <a:pt x="10237788" y="2116637"/>
                  </a:cubicBezTo>
                  <a:cubicBezTo>
                    <a:pt x="10239439" y="2119558"/>
                    <a:pt x="10241217" y="2122413"/>
                    <a:pt x="10242741" y="2125399"/>
                  </a:cubicBezTo>
                  <a:cubicBezTo>
                    <a:pt x="10254107" y="2147878"/>
                    <a:pt x="10264140" y="2170993"/>
                    <a:pt x="10272776" y="2194614"/>
                  </a:cubicBezTo>
                  <a:cubicBezTo>
                    <a:pt x="10274236" y="2198362"/>
                    <a:pt x="10275443" y="2202297"/>
                    <a:pt x="10276777" y="2206107"/>
                  </a:cubicBezTo>
                  <a:cubicBezTo>
                    <a:pt x="10284460" y="2227951"/>
                    <a:pt x="10291191" y="2250495"/>
                    <a:pt x="10296906" y="2273545"/>
                  </a:cubicBezTo>
                  <a:cubicBezTo>
                    <a:pt x="10297605" y="2276528"/>
                    <a:pt x="10298430" y="2279387"/>
                    <a:pt x="10299129" y="2282435"/>
                  </a:cubicBezTo>
                  <a:cubicBezTo>
                    <a:pt x="10311829" y="2338251"/>
                    <a:pt x="10319131" y="2395212"/>
                    <a:pt x="10320845" y="2452486"/>
                  </a:cubicBezTo>
                  <a:close/>
                  <a:moveTo>
                    <a:pt x="11138218" y="840160"/>
                  </a:moveTo>
                  <a:lnTo>
                    <a:pt x="10407523" y="1509387"/>
                  </a:lnTo>
                  <a:cubicBezTo>
                    <a:pt x="10255123" y="1540691"/>
                    <a:pt x="10104628" y="1580760"/>
                    <a:pt x="9956800" y="1629464"/>
                  </a:cubicBezTo>
                  <a:cubicBezTo>
                    <a:pt x="9383522" y="1446585"/>
                    <a:pt x="8489188" y="1753670"/>
                    <a:pt x="7734364" y="2444995"/>
                  </a:cubicBezTo>
                  <a:cubicBezTo>
                    <a:pt x="6979539" y="3136320"/>
                    <a:pt x="6595364" y="4000426"/>
                    <a:pt x="6727318" y="4587485"/>
                  </a:cubicBezTo>
                  <a:cubicBezTo>
                    <a:pt x="6665849" y="4730487"/>
                    <a:pt x="6612700" y="4876853"/>
                    <a:pt x="6568186" y="5025951"/>
                  </a:cubicBezTo>
                  <a:lnTo>
                    <a:pt x="5837555" y="5695178"/>
                  </a:lnTo>
                  <a:cubicBezTo>
                    <a:pt x="5596744" y="5357041"/>
                    <a:pt x="5500707" y="4927526"/>
                    <a:pt x="5537130" y="4456739"/>
                  </a:cubicBezTo>
                  <a:cubicBezTo>
                    <a:pt x="5605653" y="3569962"/>
                    <a:pt x="6141320" y="2538276"/>
                    <a:pt x="7054088" y="1702299"/>
                  </a:cubicBezTo>
                  <a:cubicBezTo>
                    <a:pt x="7966774" y="866257"/>
                    <a:pt x="9041447" y="423029"/>
                    <a:pt x="9930829" y="432361"/>
                  </a:cubicBezTo>
                  <a:cubicBezTo>
                    <a:pt x="10403078" y="437443"/>
                    <a:pt x="10822432" y="570666"/>
                    <a:pt x="11138218" y="840160"/>
                  </a:cubicBezTo>
                  <a:close/>
                </a:path>
              </a:pathLst>
            </a:custGeom>
            <a:grpFill/>
            <a:ln w="6350" cap="flat">
              <a:no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822270A3-6159-4878-9D2A-94DB674B20FE}"/>
                </a:ext>
              </a:extLst>
            </p:cNvPr>
            <p:cNvSpPr/>
            <p:nvPr/>
          </p:nvSpPr>
          <p:spPr>
            <a:xfrm>
              <a:off x="5112772" y="6244844"/>
              <a:ext cx="266" cy="285"/>
            </a:xfrm>
            <a:custGeom>
              <a:avLst/>
              <a:gdLst>
                <a:gd name="connsiteX0" fmla="*/ 26 w 266"/>
                <a:gd name="connsiteY0" fmla="*/ 286 h 285"/>
                <a:gd name="connsiteX1" fmla="*/ 267 w 266"/>
                <a:gd name="connsiteY1" fmla="*/ 0 h 285"/>
                <a:gd name="connsiteX2" fmla="*/ 0 w 266"/>
                <a:gd name="connsiteY2" fmla="*/ 267 h 285"/>
                <a:gd name="connsiteX3" fmla="*/ 26 w 266"/>
                <a:gd name="connsiteY3" fmla="*/ 286 h 285"/>
              </a:gdLst>
              <a:ahLst/>
              <a:cxnLst>
                <a:cxn ang="0">
                  <a:pos x="connsiteX0" y="connsiteY0"/>
                </a:cxn>
                <a:cxn ang="0">
                  <a:pos x="connsiteX1" y="connsiteY1"/>
                </a:cxn>
                <a:cxn ang="0">
                  <a:pos x="connsiteX2" y="connsiteY2"/>
                </a:cxn>
                <a:cxn ang="0">
                  <a:pos x="connsiteX3" y="connsiteY3"/>
                </a:cxn>
              </a:cxnLst>
              <a:rect l="l" t="t" r="r" b="b"/>
              <a:pathLst>
                <a:path w="266" h="285">
                  <a:moveTo>
                    <a:pt x="26" y="286"/>
                  </a:moveTo>
                  <a:lnTo>
                    <a:pt x="267" y="0"/>
                  </a:lnTo>
                  <a:lnTo>
                    <a:pt x="0" y="267"/>
                  </a:lnTo>
                  <a:lnTo>
                    <a:pt x="26" y="286"/>
                  </a:lnTo>
                  <a:close/>
                </a:path>
              </a:pathLst>
            </a:custGeom>
            <a:grpFill/>
            <a:ln w="635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25F7801C-12F1-471B-BAA5-DE50FF123142}"/>
                </a:ext>
              </a:extLst>
            </p:cNvPr>
            <p:cNvSpPr/>
            <p:nvPr/>
          </p:nvSpPr>
          <p:spPr>
            <a:xfrm>
              <a:off x="9929545" y="5558345"/>
              <a:ext cx="1292669" cy="1299654"/>
            </a:xfrm>
            <a:custGeom>
              <a:avLst/>
              <a:gdLst>
                <a:gd name="connsiteX0" fmla="*/ 1085850 w 1292669"/>
                <a:gd name="connsiteY0" fmla="*/ 275834 h 1299654"/>
                <a:gd name="connsiteX1" fmla="*/ 503872 w 1292669"/>
                <a:gd name="connsiteY1" fmla="*/ 892293 h 1299654"/>
                <a:gd name="connsiteX2" fmla="*/ 56705 w 1292669"/>
                <a:gd name="connsiteY2" fmla="*/ 1263322 h 1299654"/>
                <a:gd name="connsiteX3" fmla="*/ 0 w 1292669"/>
                <a:gd name="connsiteY3" fmla="*/ 1305232 h 1299654"/>
                <a:gd name="connsiteX4" fmla="*/ 1292669 w 1292669"/>
                <a:gd name="connsiteY4" fmla="*/ 1305232 h 1299654"/>
                <a:gd name="connsiteX5" fmla="*/ 1292669 w 1292669"/>
                <a:gd name="connsiteY5" fmla="*/ 5578 h 1299654"/>
                <a:gd name="connsiteX6" fmla="*/ 1085850 w 1292669"/>
                <a:gd name="connsiteY6" fmla="*/ 275834 h 129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2669" h="1299654">
                  <a:moveTo>
                    <a:pt x="1085850" y="275834"/>
                  </a:moveTo>
                  <a:cubicBezTo>
                    <a:pt x="907034" y="495099"/>
                    <a:pt x="712533" y="701157"/>
                    <a:pt x="503872" y="892293"/>
                  </a:cubicBezTo>
                  <a:cubicBezTo>
                    <a:pt x="358394" y="1025516"/>
                    <a:pt x="209359" y="1149214"/>
                    <a:pt x="56705" y="1263322"/>
                  </a:cubicBezTo>
                  <a:cubicBezTo>
                    <a:pt x="37846" y="1277420"/>
                    <a:pt x="18986" y="1291453"/>
                    <a:pt x="0" y="1305232"/>
                  </a:cubicBezTo>
                  <a:lnTo>
                    <a:pt x="1292669" y="1305232"/>
                  </a:lnTo>
                  <a:lnTo>
                    <a:pt x="1292669" y="5578"/>
                  </a:lnTo>
                  <a:cubicBezTo>
                    <a:pt x="1227391" y="96636"/>
                    <a:pt x="1158430" y="186680"/>
                    <a:pt x="1085850" y="275834"/>
                  </a:cubicBezTo>
                  <a:close/>
                </a:path>
              </a:pathLst>
            </a:custGeom>
            <a:grpFill/>
            <a:ln w="6350" cap="flat">
              <a:noFill/>
              <a:prstDash val="solid"/>
              <a:miter/>
            </a:ln>
          </p:spPr>
          <p:txBody>
            <a:bodyPr rtlCol="0" anchor="ctr"/>
            <a:lstStyle/>
            <a:p>
              <a:endParaRPr lang="sv-SE"/>
            </a:p>
          </p:txBody>
        </p:sp>
      </p:grpSp>
      <p:sp>
        <p:nvSpPr>
          <p:cNvPr id="10" name="Text Placeholder 10">
            <a:extLst>
              <a:ext uri="{FF2B5EF4-FFF2-40B4-BE49-F238E27FC236}">
                <a16:creationId xmlns:a16="http://schemas.microsoft.com/office/drawing/2014/main" id="{01628BD9-76D9-40BE-98A3-6084AC4BC49E}"/>
              </a:ext>
            </a:extLst>
          </p:cNvPr>
          <p:cNvSpPr>
            <a:spLocks noGrp="1"/>
          </p:cNvSpPr>
          <p:nvPr>
            <p:ph type="body" sz="quarter" idx="13" hasCustomPrompt="1"/>
          </p:nvPr>
        </p:nvSpPr>
        <p:spPr>
          <a:xfrm>
            <a:off x="703256" y="3429000"/>
            <a:ext cx="4042594" cy="206787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pic>
        <p:nvPicPr>
          <p:cNvPr id="13" name="Bildobjekt 12">
            <a:extLst>
              <a:ext uri="{FF2B5EF4-FFF2-40B4-BE49-F238E27FC236}">
                <a16:creationId xmlns:a16="http://schemas.microsoft.com/office/drawing/2014/main" id="{A0845D12-9F97-460E-B83A-1AB6A787FEC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6371" y="5959387"/>
            <a:ext cx="2160184" cy="454588"/>
          </a:xfrm>
          <a:prstGeom prst="rect">
            <a:avLst/>
          </a:prstGeom>
        </p:spPr>
      </p:pic>
      <p:pic>
        <p:nvPicPr>
          <p:cNvPr id="15" name="Bildobjekt 14" descr="En bild som visar text&#10;&#10;Automatiskt genererad beskrivning">
            <a:extLst>
              <a:ext uri="{FF2B5EF4-FFF2-40B4-BE49-F238E27FC236}">
                <a16:creationId xmlns:a16="http://schemas.microsoft.com/office/drawing/2014/main" id="{5317E4FB-F417-4F0B-ABEB-CA9155686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0932" y="-874207"/>
            <a:ext cx="1302707" cy="432750"/>
          </a:xfrm>
          <a:prstGeom prst="rect">
            <a:avLst/>
          </a:prstGeom>
        </p:spPr>
      </p:pic>
      <p:pic>
        <p:nvPicPr>
          <p:cNvPr id="17" name="Bildobjekt 16" descr="En bild som visar text&#10;&#10;Automatiskt genererad beskrivning">
            <a:extLst>
              <a:ext uri="{FF2B5EF4-FFF2-40B4-BE49-F238E27FC236}">
                <a16:creationId xmlns:a16="http://schemas.microsoft.com/office/drawing/2014/main" id="{8379B620-2D0E-44AA-93B2-297CB4C249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00846" y="-863196"/>
            <a:ext cx="1794731" cy="457262"/>
          </a:xfrm>
          <a:prstGeom prst="rect">
            <a:avLst/>
          </a:prstGeom>
        </p:spPr>
      </p:pic>
      <p:pic>
        <p:nvPicPr>
          <p:cNvPr id="19" name="Bildobjekt 18">
            <a:extLst>
              <a:ext uri="{FF2B5EF4-FFF2-40B4-BE49-F238E27FC236}">
                <a16:creationId xmlns:a16="http://schemas.microsoft.com/office/drawing/2014/main" id="{C4CD951D-7034-4098-9EEE-721EA7A7CE1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01045" y="-907427"/>
            <a:ext cx="1310729" cy="457262"/>
          </a:xfrm>
          <a:prstGeom prst="rect">
            <a:avLst/>
          </a:prstGeom>
        </p:spPr>
      </p:pic>
      <p:pic>
        <p:nvPicPr>
          <p:cNvPr id="21" name="Bildobjekt 20" descr="En bild som visar text&#10;&#10;Automatiskt genererad beskrivning">
            <a:extLst>
              <a:ext uri="{FF2B5EF4-FFF2-40B4-BE49-F238E27FC236}">
                <a16:creationId xmlns:a16="http://schemas.microsoft.com/office/drawing/2014/main" id="{B1FF862C-8A97-42A6-8BE4-EE190A54AC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36360" y="-1047716"/>
            <a:ext cx="1678410" cy="454588"/>
          </a:xfrm>
          <a:prstGeom prst="rect">
            <a:avLst/>
          </a:prstGeom>
        </p:spPr>
      </p:pic>
      <p:pic>
        <p:nvPicPr>
          <p:cNvPr id="23" name="Bildobjekt 22" descr="En bild som visar text&#10;&#10;Automatiskt genererad beskrivning">
            <a:extLst>
              <a:ext uri="{FF2B5EF4-FFF2-40B4-BE49-F238E27FC236}">
                <a16:creationId xmlns:a16="http://schemas.microsoft.com/office/drawing/2014/main" id="{F61B821D-F083-4226-B83A-BDAAD9FED64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91155" y="-742016"/>
            <a:ext cx="1706933" cy="434533"/>
          </a:xfrm>
          <a:prstGeom prst="rect">
            <a:avLst/>
          </a:prstGeom>
        </p:spPr>
      </p:pic>
      <p:sp>
        <p:nvSpPr>
          <p:cNvPr id="24" name="Rektangel 23">
            <a:extLst>
              <a:ext uri="{FF2B5EF4-FFF2-40B4-BE49-F238E27FC236}">
                <a16:creationId xmlns:a16="http://schemas.microsoft.com/office/drawing/2014/main" id="{127037FA-1877-4C12-B208-CC7C64B3A399}"/>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latshållare för sidfot 4">
            <a:extLst>
              <a:ext uri="{FF2B5EF4-FFF2-40B4-BE49-F238E27FC236}">
                <a16:creationId xmlns:a16="http://schemas.microsoft.com/office/drawing/2014/main" id="{BF49B141-0AE4-4214-AFFE-74605A4F174A}"/>
              </a:ext>
            </a:extLst>
          </p:cNvPr>
          <p:cNvSpPr>
            <a:spLocks noGrp="1"/>
          </p:cNvSpPr>
          <p:nvPr>
            <p:ph type="ftr" sz="quarter" idx="11"/>
          </p:nvPr>
        </p:nvSpPr>
        <p:spPr>
          <a:xfrm>
            <a:off x="2990655" y="6004118"/>
            <a:ext cx="4114800" cy="365125"/>
          </a:xfrm>
        </p:spPr>
        <p:txBody>
          <a:bodyPr/>
          <a:lstStyle/>
          <a:p>
            <a:endParaRPr lang="sv-SE"/>
          </a:p>
        </p:txBody>
      </p:sp>
      <p:sp>
        <p:nvSpPr>
          <p:cNvPr id="18" name="Platshållare för bildnummer 5">
            <a:extLst>
              <a:ext uri="{FF2B5EF4-FFF2-40B4-BE49-F238E27FC236}">
                <a16:creationId xmlns:a16="http://schemas.microsoft.com/office/drawing/2014/main" id="{173FF518-D1AC-459B-8280-B4DD2EA307CA}"/>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sp>
        <p:nvSpPr>
          <p:cNvPr id="20" name="Title 7">
            <a:extLst>
              <a:ext uri="{FF2B5EF4-FFF2-40B4-BE49-F238E27FC236}">
                <a16:creationId xmlns:a16="http://schemas.microsoft.com/office/drawing/2014/main" id="{BC31642F-F662-465C-B3D7-E6722381EB36}"/>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Tree>
    <p:extLst>
      <p:ext uri="{BB962C8B-B14F-4D97-AF65-F5344CB8AC3E}">
        <p14:creationId xmlns:p14="http://schemas.microsoft.com/office/powerpoint/2010/main" val="360959283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eme1_07">
    <p:bg>
      <p:bgRef idx="1001">
        <a:schemeClr val="bg2"/>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2">
            <a:extLst>
              <a:ext uri="{FF2B5EF4-FFF2-40B4-BE49-F238E27FC236}">
                <a16:creationId xmlns:a16="http://schemas.microsoft.com/office/drawing/2014/main" id="{C360B573-59E3-4CEA-8090-CA979AAFCED3}"/>
              </a:ext>
            </a:extLst>
          </p:cNvPr>
          <p:cNvGrpSpPr/>
          <p:nvPr/>
        </p:nvGrpSpPr>
        <p:grpSpPr>
          <a:xfrm>
            <a:off x="1" y="-8620"/>
            <a:ext cx="12191999" cy="6858000"/>
            <a:chOff x="-969785" y="0"/>
            <a:chExt cx="12191999" cy="6858000"/>
          </a:xfrm>
          <a:solidFill>
            <a:schemeClr val="accent2"/>
          </a:solidFill>
        </p:grpSpPr>
        <p:sp>
          <p:nvSpPr>
            <p:cNvPr id="7" name="Frihandsfigur: Form 6">
              <a:extLst>
                <a:ext uri="{FF2B5EF4-FFF2-40B4-BE49-F238E27FC236}">
                  <a16:creationId xmlns:a16="http://schemas.microsoft.com/office/drawing/2014/main" id="{C0A8373C-7AAF-45D4-B133-8DB62564E169}"/>
                </a:ext>
              </a:extLst>
            </p:cNvPr>
            <p:cNvSpPr/>
            <p:nvPr/>
          </p:nvSpPr>
          <p:spPr>
            <a:xfrm>
              <a:off x="-969785" y="0"/>
              <a:ext cx="12191936" cy="6858000"/>
            </a:xfrm>
            <a:custGeom>
              <a:avLst/>
              <a:gdLst>
                <a:gd name="connsiteX0" fmla="*/ 0 w 12191936"/>
                <a:gd name="connsiteY0" fmla="*/ 5578 h 6858000"/>
                <a:gd name="connsiteX1" fmla="*/ 0 w 12191936"/>
                <a:gd name="connsiteY1" fmla="*/ 6863578 h 6858000"/>
                <a:gd name="connsiteX2" fmla="*/ 5685536 w 12191936"/>
                <a:gd name="connsiteY2" fmla="*/ 6863578 h 6858000"/>
                <a:gd name="connsiteX3" fmla="*/ 5301494 w 12191936"/>
                <a:gd name="connsiteY3" fmla="*/ 6444289 h 6858000"/>
                <a:gd name="connsiteX4" fmla="*/ 5501888 w 12191936"/>
                <a:gd name="connsiteY4" fmla="*/ 6260710 h 6858000"/>
                <a:gd name="connsiteX5" fmla="*/ 5788031 w 12191936"/>
                <a:gd name="connsiteY5" fmla="*/ 5998645 h 6858000"/>
                <a:gd name="connsiteX6" fmla="*/ 5788095 w 12191936"/>
                <a:gd name="connsiteY6" fmla="*/ 5998518 h 6858000"/>
                <a:gd name="connsiteX7" fmla="*/ 5822620 w 12191936"/>
                <a:gd name="connsiteY7" fmla="*/ 5966895 h 6858000"/>
                <a:gd name="connsiteX8" fmla="*/ 5957113 w 12191936"/>
                <a:gd name="connsiteY8" fmla="*/ 5843706 h 6858000"/>
                <a:gd name="connsiteX9" fmla="*/ 6486208 w 12191936"/>
                <a:gd name="connsiteY9" fmla="*/ 5359075 h 6858000"/>
                <a:gd name="connsiteX10" fmla="*/ 6730048 w 12191936"/>
                <a:gd name="connsiteY10" fmla="*/ 5135743 h 6858000"/>
                <a:gd name="connsiteX11" fmla="*/ 6919087 w 12191936"/>
                <a:gd name="connsiteY11" fmla="*/ 4962705 h 6858000"/>
                <a:gd name="connsiteX12" fmla="*/ 6919151 w 12191936"/>
                <a:gd name="connsiteY12" fmla="*/ 4962643 h 6858000"/>
                <a:gd name="connsiteX13" fmla="*/ 6919151 w 12191936"/>
                <a:gd name="connsiteY13" fmla="*/ 4962643 h 6858000"/>
                <a:gd name="connsiteX14" fmla="*/ 6919087 w 12191936"/>
                <a:gd name="connsiteY14" fmla="*/ 4962578 h 6858000"/>
                <a:gd name="connsiteX15" fmla="*/ 6919214 w 12191936"/>
                <a:gd name="connsiteY15" fmla="*/ 4962516 h 6858000"/>
                <a:gd name="connsiteX16" fmla="*/ 6924040 w 12191936"/>
                <a:gd name="connsiteY16" fmla="*/ 4967533 h 6858000"/>
                <a:gd name="connsiteX17" fmla="*/ 6953949 w 12191936"/>
                <a:gd name="connsiteY17" fmla="*/ 4997503 h 6858000"/>
                <a:gd name="connsiteX18" fmla="*/ 8625205 w 12191936"/>
                <a:gd name="connsiteY18" fmla="*/ 4964612 h 6858000"/>
                <a:gd name="connsiteX19" fmla="*/ 9332595 w 12191936"/>
                <a:gd name="connsiteY19" fmla="*/ 5736962 h 6858000"/>
                <a:gd name="connsiteX20" fmla="*/ 8239887 w 12191936"/>
                <a:gd name="connsiteY20" fmla="*/ 6231753 h 6858000"/>
                <a:gd name="connsiteX21" fmla="*/ 7878890 w 12191936"/>
                <a:gd name="connsiteY21" fmla="*/ 6010520 h 6858000"/>
                <a:gd name="connsiteX22" fmla="*/ 7878890 w 12191936"/>
                <a:gd name="connsiteY22" fmla="*/ 6010520 h 6858000"/>
                <a:gd name="connsiteX23" fmla="*/ 7887906 w 12191936"/>
                <a:gd name="connsiteY23" fmla="*/ 6020362 h 6858000"/>
                <a:gd name="connsiteX24" fmla="*/ 7509319 w 12191936"/>
                <a:gd name="connsiteY24" fmla="*/ 6367072 h 6858000"/>
                <a:gd name="connsiteX25" fmla="*/ 6449949 w 12191936"/>
                <a:gd name="connsiteY25" fmla="*/ 6197972 h 6858000"/>
                <a:gd name="connsiteX26" fmla="*/ 6255766 w 12191936"/>
                <a:gd name="connsiteY26" fmla="*/ 6091991 h 6858000"/>
                <a:gd name="connsiteX27" fmla="*/ 6083415 w 12191936"/>
                <a:gd name="connsiteY27" fmla="*/ 6249851 h 6858000"/>
                <a:gd name="connsiteX28" fmla="*/ 6082894 w 12191936"/>
                <a:gd name="connsiteY28" fmla="*/ 6250295 h 6858000"/>
                <a:gd name="connsiteX29" fmla="*/ 6096972 w 12191936"/>
                <a:gd name="connsiteY29" fmla="*/ 6259187 h 6858000"/>
                <a:gd name="connsiteX30" fmla="*/ 6134246 w 12191936"/>
                <a:gd name="connsiteY30" fmla="*/ 6282553 h 6858000"/>
                <a:gd name="connsiteX31" fmla="*/ 6199651 w 12191936"/>
                <a:gd name="connsiteY31" fmla="*/ 6321670 h 6858000"/>
                <a:gd name="connsiteX32" fmla="*/ 6209938 w 12191936"/>
                <a:gd name="connsiteY32" fmla="*/ 6327130 h 6858000"/>
                <a:gd name="connsiteX33" fmla="*/ 6496431 w 12191936"/>
                <a:gd name="connsiteY33" fmla="*/ 6454385 h 6858000"/>
                <a:gd name="connsiteX34" fmla="*/ 6497003 w 12191936"/>
                <a:gd name="connsiteY34" fmla="*/ 6454574 h 6858000"/>
                <a:gd name="connsiteX35" fmla="*/ 7279640 w 12191936"/>
                <a:gd name="connsiteY35" fmla="*/ 6577447 h 6858000"/>
                <a:gd name="connsiteX36" fmla="*/ 8676577 w 12191936"/>
                <a:gd name="connsiteY36" fmla="*/ 6278361 h 6858000"/>
                <a:gd name="connsiteX37" fmla="*/ 9458960 w 12191936"/>
                <a:gd name="connsiteY37" fmla="*/ 5874820 h 6858000"/>
                <a:gd name="connsiteX38" fmla="*/ 10223818 w 12191936"/>
                <a:gd name="connsiteY38" fmla="*/ 5300018 h 6858000"/>
                <a:gd name="connsiteX39" fmla="*/ 10293096 w 12191936"/>
                <a:gd name="connsiteY39" fmla="*/ 5238549 h 6858000"/>
                <a:gd name="connsiteX40" fmla="*/ 10817543 w 12191936"/>
                <a:gd name="connsiteY40" fmla="*/ 4692387 h 6858000"/>
                <a:gd name="connsiteX41" fmla="*/ 11470577 w 12191936"/>
                <a:gd name="connsiteY41" fmla="*/ 3719311 h 6858000"/>
                <a:gd name="connsiteX42" fmla="*/ 11890819 w 12191936"/>
                <a:gd name="connsiteY42" fmla="*/ 2353999 h 6858000"/>
                <a:gd name="connsiteX43" fmla="*/ 11734673 w 12191936"/>
                <a:gd name="connsiteY43" fmla="*/ 1265356 h 6858000"/>
                <a:gd name="connsiteX44" fmla="*/ 11730672 w 12191936"/>
                <a:gd name="connsiteY44" fmla="*/ 1255893 h 6858000"/>
                <a:gd name="connsiteX45" fmla="*/ 11697271 w 12191936"/>
                <a:gd name="connsiteY45" fmla="*/ 1186932 h 6858000"/>
                <a:gd name="connsiteX46" fmla="*/ 11677396 w 12191936"/>
                <a:gd name="connsiteY46" fmla="*/ 1148070 h 6858000"/>
                <a:gd name="connsiteX47" fmla="*/ 11674856 w 12191936"/>
                <a:gd name="connsiteY47" fmla="*/ 1143180 h 6858000"/>
                <a:gd name="connsiteX48" fmla="*/ 11669776 w 12191936"/>
                <a:gd name="connsiteY48" fmla="*/ 1133212 h 6858000"/>
                <a:gd name="connsiteX49" fmla="*/ 11669268 w 12191936"/>
                <a:gd name="connsiteY49" fmla="*/ 1133655 h 6858000"/>
                <a:gd name="connsiteX50" fmla="*/ 11667617 w 12191936"/>
                <a:gd name="connsiteY50" fmla="*/ 1135243 h 6858000"/>
                <a:gd name="connsiteX51" fmla="*/ 11496929 w 12191936"/>
                <a:gd name="connsiteY51" fmla="*/ 1291518 h 6858000"/>
                <a:gd name="connsiteX52" fmla="*/ 11585448 w 12191936"/>
                <a:gd name="connsiteY52" fmla="*/ 1494210 h 6858000"/>
                <a:gd name="connsiteX53" fmla="*/ 11661013 w 12191936"/>
                <a:gd name="connsiteY53" fmla="*/ 2564374 h 6858000"/>
                <a:gd name="connsiteX54" fmla="*/ 11281855 w 12191936"/>
                <a:gd name="connsiteY54" fmla="*/ 2911974 h 6858000"/>
                <a:gd name="connsiteX55" fmla="*/ 11462258 w 12191936"/>
                <a:gd name="connsiteY55" fmla="*/ 3280274 h 6858000"/>
                <a:gd name="connsiteX56" fmla="*/ 10692447 w 12191936"/>
                <a:gd name="connsiteY56" fmla="*/ 4555862 h 6858000"/>
                <a:gd name="connsiteX57" fmla="*/ 10169779 w 12191936"/>
                <a:gd name="connsiteY57" fmla="*/ 5103931 h 6858000"/>
                <a:gd name="connsiteX58" fmla="*/ 9942512 w 12191936"/>
                <a:gd name="connsiteY58" fmla="*/ 5300461 h 6858000"/>
                <a:gd name="connsiteX59" fmla="*/ 9230678 w 12191936"/>
                <a:gd name="connsiteY59" fmla="*/ 5301416 h 6858000"/>
                <a:gd name="connsiteX60" fmla="*/ 9376981 w 12191936"/>
                <a:gd name="connsiteY60" fmla="*/ 3663941 h 6858000"/>
                <a:gd name="connsiteX61" fmla="*/ 9421241 w 12191936"/>
                <a:gd name="connsiteY61" fmla="*/ 3168005 h 6858000"/>
                <a:gd name="connsiteX62" fmla="*/ 9648127 w 12191936"/>
                <a:gd name="connsiteY62" fmla="*/ 3415655 h 6858000"/>
                <a:gd name="connsiteX63" fmla="*/ 10000107 w 12191936"/>
                <a:gd name="connsiteY63" fmla="*/ 3799957 h 6858000"/>
                <a:gd name="connsiteX64" fmla="*/ 10310368 w 12191936"/>
                <a:gd name="connsiteY64" fmla="*/ 1849556 h 6858000"/>
                <a:gd name="connsiteX65" fmla="*/ 10371328 w 12191936"/>
                <a:gd name="connsiteY65" fmla="*/ 1916231 h 6858000"/>
                <a:gd name="connsiteX66" fmla="*/ 10314051 w 12191936"/>
                <a:gd name="connsiteY66" fmla="*/ 1853112 h 6858000"/>
                <a:gd name="connsiteX67" fmla="*/ 10477309 w 12191936"/>
                <a:gd name="connsiteY67" fmla="*/ 1703506 h 6858000"/>
                <a:gd name="connsiteX68" fmla="*/ 10547985 w 12191936"/>
                <a:gd name="connsiteY68" fmla="*/ 1638861 h 6858000"/>
                <a:gd name="connsiteX69" fmla="*/ 10746613 w 12191936"/>
                <a:gd name="connsiteY69" fmla="*/ 1456935 h 6858000"/>
                <a:gd name="connsiteX70" fmla="*/ 11275695 w 12191936"/>
                <a:gd name="connsiteY70" fmla="*/ 972304 h 6858000"/>
                <a:gd name="connsiteX71" fmla="*/ 11407648 w 12191936"/>
                <a:gd name="connsiteY71" fmla="*/ 851461 h 6858000"/>
                <a:gd name="connsiteX72" fmla="*/ 11444732 w 12191936"/>
                <a:gd name="connsiteY72" fmla="*/ 817488 h 6858000"/>
                <a:gd name="connsiteX73" fmla="*/ 11444795 w 12191936"/>
                <a:gd name="connsiteY73" fmla="*/ 817426 h 6858000"/>
                <a:gd name="connsiteX74" fmla="*/ 11497818 w 12191936"/>
                <a:gd name="connsiteY74" fmla="*/ 768784 h 6858000"/>
                <a:gd name="connsiteX75" fmla="*/ 11569382 w 12191936"/>
                <a:gd name="connsiteY75" fmla="*/ 703315 h 6858000"/>
                <a:gd name="connsiteX76" fmla="*/ 11078146 w 12191936"/>
                <a:gd name="connsiteY76" fmla="*/ 166995 h 6858000"/>
                <a:gd name="connsiteX77" fmla="*/ 11481435 w 12191936"/>
                <a:gd name="connsiteY77" fmla="*/ 166362 h 6858000"/>
                <a:gd name="connsiteX78" fmla="*/ 12191936 w 12191936"/>
                <a:gd name="connsiteY78" fmla="*/ 165407 h 6858000"/>
                <a:gd name="connsiteX79" fmla="*/ 12191936 w 12191936"/>
                <a:gd name="connsiteY79" fmla="*/ 5578 h 6858000"/>
                <a:gd name="connsiteX80" fmla="*/ 10320845 w 12191936"/>
                <a:gd name="connsiteY80" fmla="*/ 2452486 h 6858000"/>
                <a:gd name="connsiteX81" fmla="*/ 10320972 w 12191936"/>
                <a:gd name="connsiteY81" fmla="*/ 2456998 h 6858000"/>
                <a:gd name="connsiteX82" fmla="*/ 10310431 w 12191936"/>
                <a:gd name="connsiteY82" fmla="*/ 2646862 h 6858000"/>
                <a:gd name="connsiteX83" fmla="*/ 10310431 w 12191936"/>
                <a:gd name="connsiteY83" fmla="*/ 2646924 h 6858000"/>
                <a:gd name="connsiteX84" fmla="*/ 8696071 w 12191936"/>
                <a:gd name="connsiteY84" fmla="*/ 3495030 h 6858000"/>
                <a:gd name="connsiteX85" fmla="*/ 7709853 w 12191936"/>
                <a:gd name="connsiteY85" fmla="*/ 5028875 h 6858000"/>
                <a:gd name="connsiteX86" fmla="*/ 7709789 w 12191936"/>
                <a:gd name="connsiteY86" fmla="*/ 5028875 h 6858000"/>
                <a:gd name="connsiteX87" fmla="*/ 7519734 w 12191936"/>
                <a:gd name="connsiteY87" fmla="*/ 5022714 h 6858000"/>
                <a:gd name="connsiteX88" fmla="*/ 7515352 w 12191936"/>
                <a:gd name="connsiteY88" fmla="*/ 5022205 h 6858000"/>
                <a:gd name="connsiteX89" fmla="*/ 7347712 w 12191936"/>
                <a:gd name="connsiteY89" fmla="*/ 4985631 h 6858000"/>
                <a:gd name="connsiteX90" fmla="*/ 7339267 w 12191936"/>
                <a:gd name="connsiteY90" fmla="*/ 4982583 h 6858000"/>
                <a:gd name="connsiteX91" fmla="*/ 7273671 w 12191936"/>
                <a:gd name="connsiteY91" fmla="*/ 4956675 h 6858000"/>
                <a:gd name="connsiteX92" fmla="*/ 7262622 w 12191936"/>
                <a:gd name="connsiteY92" fmla="*/ 4951785 h 6858000"/>
                <a:gd name="connsiteX93" fmla="*/ 7196265 w 12191936"/>
                <a:gd name="connsiteY93" fmla="*/ 4915654 h 6858000"/>
                <a:gd name="connsiteX94" fmla="*/ 7187946 w 12191936"/>
                <a:gd name="connsiteY94" fmla="*/ 4910063 h 6858000"/>
                <a:gd name="connsiteX95" fmla="*/ 7136765 w 12191936"/>
                <a:gd name="connsiteY95" fmla="*/ 4873046 h 6858000"/>
                <a:gd name="connsiteX96" fmla="*/ 7122097 w 12191936"/>
                <a:gd name="connsiteY96" fmla="*/ 4860916 h 6858000"/>
                <a:gd name="connsiteX97" fmla="*/ 7069392 w 12191936"/>
                <a:gd name="connsiteY97" fmla="*/ 4810687 h 6858000"/>
                <a:gd name="connsiteX98" fmla="*/ 6900355 w 12191936"/>
                <a:gd name="connsiteY98" fmla="*/ 4228328 h 6858000"/>
                <a:gd name="connsiteX99" fmla="*/ 7860793 w 12191936"/>
                <a:gd name="connsiteY99" fmla="*/ 2582981 h 6858000"/>
                <a:gd name="connsiteX100" fmla="*/ 9583865 w 12191936"/>
                <a:gd name="connsiteY100" fmla="*/ 1770370 h 6858000"/>
                <a:gd name="connsiteX101" fmla="*/ 10149269 w 12191936"/>
                <a:gd name="connsiteY101" fmla="*/ 1989826 h 6858000"/>
                <a:gd name="connsiteX102" fmla="*/ 10194671 w 12191936"/>
                <a:gd name="connsiteY102" fmla="*/ 2046660 h 6858000"/>
                <a:gd name="connsiteX103" fmla="*/ 10205403 w 12191936"/>
                <a:gd name="connsiteY103" fmla="*/ 2062408 h 6858000"/>
                <a:gd name="connsiteX104" fmla="*/ 10237788 w 12191936"/>
                <a:gd name="connsiteY104" fmla="*/ 2116637 h 6858000"/>
                <a:gd name="connsiteX105" fmla="*/ 10242741 w 12191936"/>
                <a:gd name="connsiteY105" fmla="*/ 2125399 h 6858000"/>
                <a:gd name="connsiteX106" fmla="*/ 10272776 w 12191936"/>
                <a:gd name="connsiteY106" fmla="*/ 2194614 h 6858000"/>
                <a:gd name="connsiteX107" fmla="*/ 10276777 w 12191936"/>
                <a:gd name="connsiteY107" fmla="*/ 2206107 h 6858000"/>
                <a:gd name="connsiteX108" fmla="*/ 10296906 w 12191936"/>
                <a:gd name="connsiteY108" fmla="*/ 2273545 h 6858000"/>
                <a:gd name="connsiteX109" fmla="*/ 10299129 w 12191936"/>
                <a:gd name="connsiteY109" fmla="*/ 2282435 h 6858000"/>
                <a:gd name="connsiteX110" fmla="*/ 10320845 w 12191936"/>
                <a:gd name="connsiteY110" fmla="*/ 2452486 h 6858000"/>
                <a:gd name="connsiteX111" fmla="*/ 11138218 w 12191936"/>
                <a:gd name="connsiteY111" fmla="*/ 840160 h 6858000"/>
                <a:gd name="connsiteX112" fmla="*/ 10407523 w 12191936"/>
                <a:gd name="connsiteY112" fmla="*/ 1509387 h 6858000"/>
                <a:gd name="connsiteX113" fmla="*/ 9956800 w 12191936"/>
                <a:gd name="connsiteY113" fmla="*/ 1629464 h 6858000"/>
                <a:gd name="connsiteX114" fmla="*/ 7734364 w 12191936"/>
                <a:gd name="connsiteY114" fmla="*/ 2444995 h 6858000"/>
                <a:gd name="connsiteX115" fmla="*/ 6727318 w 12191936"/>
                <a:gd name="connsiteY115" fmla="*/ 4587485 h 6858000"/>
                <a:gd name="connsiteX116" fmla="*/ 6568186 w 12191936"/>
                <a:gd name="connsiteY116" fmla="*/ 5025951 h 6858000"/>
                <a:gd name="connsiteX117" fmla="*/ 5837555 w 12191936"/>
                <a:gd name="connsiteY117" fmla="*/ 5695178 h 6858000"/>
                <a:gd name="connsiteX118" fmla="*/ 5537130 w 12191936"/>
                <a:gd name="connsiteY118" fmla="*/ 4456739 h 6858000"/>
                <a:gd name="connsiteX119" fmla="*/ 7054088 w 12191936"/>
                <a:gd name="connsiteY119" fmla="*/ 1702299 h 6858000"/>
                <a:gd name="connsiteX120" fmla="*/ 9930829 w 12191936"/>
                <a:gd name="connsiteY120" fmla="*/ 432361 h 6858000"/>
                <a:gd name="connsiteX121" fmla="*/ 11138218 w 12191936"/>
                <a:gd name="connsiteY121" fmla="*/ 8401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2191936" h="6858000">
                  <a:moveTo>
                    <a:pt x="0" y="5578"/>
                  </a:moveTo>
                  <a:lnTo>
                    <a:pt x="0" y="6863578"/>
                  </a:lnTo>
                  <a:lnTo>
                    <a:pt x="5685536" y="6863578"/>
                  </a:lnTo>
                  <a:lnTo>
                    <a:pt x="5301494" y="6444289"/>
                  </a:lnTo>
                  <a:lnTo>
                    <a:pt x="5501888" y="6260710"/>
                  </a:lnTo>
                  <a:lnTo>
                    <a:pt x="5788031" y="5998645"/>
                  </a:lnTo>
                  <a:lnTo>
                    <a:pt x="5788095" y="5998518"/>
                  </a:lnTo>
                  <a:lnTo>
                    <a:pt x="5822620" y="5966895"/>
                  </a:lnTo>
                  <a:lnTo>
                    <a:pt x="5957113" y="5843706"/>
                  </a:lnTo>
                  <a:lnTo>
                    <a:pt x="6486208" y="5359075"/>
                  </a:lnTo>
                  <a:lnTo>
                    <a:pt x="6730048" y="5135743"/>
                  </a:lnTo>
                  <a:lnTo>
                    <a:pt x="6919087" y="4962705"/>
                  </a:lnTo>
                  <a:lnTo>
                    <a:pt x="6919151" y="4962643"/>
                  </a:lnTo>
                  <a:lnTo>
                    <a:pt x="6919151" y="4962643"/>
                  </a:lnTo>
                  <a:lnTo>
                    <a:pt x="6919087" y="4962578"/>
                  </a:lnTo>
                  <a:lnTo>
                    <a:pt x="6919214" y="4962516"/>
                  </a:lnTo>
                  <a:cubicBezTo>
                    <a:pt x="6920802" y="4964231"/>
                    <a:pt x="6922389" y="4965880"/>
                    <a:pt x="6924040" y="4967533"/>
                  </a:cubicBezTo>
                  <a:lnTo>
                    <a:pt x="6953949" y="4997503"/>
                  </a:lnTo>
                  <a:cubicBezTo>
                    <a:pt x="7305802" y="5329672"/>
                    <a:pt x="7954899" y="5297224"/>
                    <a:pt x="8625205" y="4964612"/>
                  </a:cubicBezTo>
                  <a:lnTo>
                    <a:pt x="9332595" y="5736962"/>
                  </a:lnTo>
                  <a:cubicBezTo>
                    <a:pt x="8970645" y="5959150"/>
                    <a:pt x="8600694" y="6125009"/>
                    <a:pt x="8239887" y="6231753"/>
                  </a:cubicBezTo>
                  <a:cubicBezTo>
                    <a:pt x="8098092" y="6188066"/>
                    <a:pt x="7975282" y="6115168"/>
                    <a:pt x="7878890" y="6010520"/>
                  </a:cubicBezTo>
                  <a:lnTo>
                    <a:pt x="7878890" y="6010520"/>
                  </a:lnTo>
                  <a:lnTo>
                    <a:pt x="7887906" y="6020362"/>
                  </a:lnTo>
                  <a:lnTo>
                    <a:pt x="7509319" y="6367072"/>
                  </a:lnTo>
                  <a:cubicBezTo>
                    <a:pt x="7118541" y="6393678"/>
                    <a:pt x="6756527" y="6338941"/>
                    <a:pt x="6449949" y="6197972"/>
                  </a:cubicBezTo>
                  <a:cubicBezTo>
                    <a:pt x="6382830" y="6167174"/>
                    <a:pt x="6317984" y="6131741"/>
                    <a:pt x="6255766" y="6091991"/>
                  </a:cubicBezTo>
                  <a:lnTo>
                    <a:pt x="6083415" y="6249851"/>
                  </a:lnTo>
                  <a:lnTo>
                    <a:pt x="6082894" y="6250295"/>
                  </a:lnTo>
                  <a:cubicBezTo>
                    <a:pt x="6087548" y="6253408"/>
                    <a:pt x="6092419" y="6256136"/>
                    <a:pt x="6096972" y="6259187"/>
                  </a:cubicBezTo>
                  <a:cubicBezTo>
                    <a:pt x="6109221" y="6267187"/>
                    <a:pt x="6121737" y="6274870"/>
                    <a:pt x="6134246" y="6282553"/>
                  </a:cubicBezTo>
                  <a:cubicBezTo>
                    <a:pt x="6155798" y="6295889"/>
                    <a:pt x="6177426" y="6309225"/>
                    <a:pt x="6199651" y="6321670"/>
                  </a:cubicBezTo>
                  <a:cubicBezTo>
                    <a:pt x="6202991" y="6323574"/>
                    <a:pt x="6206528" y="6325289"/>
                    <a:pt x="6209938" y="6327130"/>
                  </a:cubicBezTo>
                  <a:cubicBezTo>
                    <a:pt x="6301664" y="6377614"/>
                    <a:pt x="6397498" y="6420157"/>
                    <a:pt x="6496431" y="6454385"/>
                  </a:cubicBezTo>
                  <a:lnTo>
                    <a:pt x="6497003" y="6454574"/>
                  </a:lnTo>
                  <a:cubicBezTo>
                    <a:pt x="6735763" y="6537697"/>
                    <a:pt x="6999669" y="6578083"/>
                    <a:pt x="7279640" y="6577447"/>
                  </a:cubicBezTo>
                  <a:cubicBezTo>
                    <a:pt x="7718044" y="6576560"/>
                    <a:pt x="8195247" y="6474960"/>
                    <a:pt x="8676577" y="6278361"/>
                  </a:cubicBezTo>
                  <a:cubicBezTo>
                    <a:pt x="8948483" y="6166604"/>
                    <a:pt x="9210231" y="6031539"/>
                    <a:pt x="9458960" y="5874820"/>
                  </a:cubicBezTo>
                  <a:cubicBezTo>
                    <a:pt x="9729343" y="5704641"/>
                    <a:pt x="9985184" y="5512427"/>
                    <a:pt x="10223818" y="5300018"/>
                  </a:cubicBezTo>
                  <a:cubicBezTo>
                    <a:pt x="10246868" y="5279508"/>
                    <a:pt x="10270236" y="5259506"/>
                    <a:pt x="10293096" y="5238549"/>
                  </a:cubicBezTo>
                  <a:cubicBezTo>
                    <a:pt x="10479469" y="5067989"/>
                    <a:pt x="10654665" y="4885553"/>
                    <a:pt x="10817543" y="4692387"/>
                  </a:cubicBezTo>
                  <a:cubicBezTo>
                    <a:pt x="11081830" y="4378887"/>
                    <a:pt x="11300143" y="4050274"/>
                    <a:pt x="11470577" y="3719311"/>
                  </a:cubicBezTo>
                  <a:cubicBezTo>
                    <a:pt x="11708511" y="3257098"/>
                    <a:pt x="11851513" y="2790562"/>
                    <a:pt x="11890819" y="2353999"/>
                  </a:cubicBezTo>
                  <a:cubicBezTo>
                    <a:pt x="11926570" y="1957506"/>
                    <a:pt x="11876849" y="1586093"/>
                    <a:pt x="11734673" y="1265356"/>
                  </a:cubicBezTo>
                  <a:cubicBezTo>
                    <a:pt x="11733340" y="1262181"/>
                    <a:pt x="11732069" y="1259006"/>
                    <a:pt x="11730672" y="1255893"/>
                  </a:cubicBezTo>
                  <a:cubicBezTo>
                    <a:pt x="11720195" y="1232527"/>
                    <a:pt x="11708765" y="1209728"/>
                    <a:pt x="11697271" y="1186932"/>
                  </a:cubicBezTo>
                  <a:cubicBezTo>
                    <a:pt x="11690731" y="1173978"/>
                    <a:pt x="11684254" y="1160897"/>
                    <a:pt x="11677396" y="1148070"/>
                  </a:cubicBezTo>
                  <a:cubicBezTo>
                    <a:pt x="11676507" y="1146420"/>
                    <a:pt x="11675745" y="1144833"/>
                    <a:pt x="11674856" y="1143180"/>
                  </a:cubicBezTo>
                  <a:cubicBezTo>
                    <a:pt x="11673142" y="1139878"/>
                    <a:pt x="11671618" y="1136514"/>
                    <a:pt x="11669776" y="1133212"/>
                  </a:cubicBezTo>
                  <a:lnTo>
                    <a:pt x="11669268" y="1133655"/>
                  </a:lnTo>
                  <a:lnTo>
                    <a:pt x="11667617" y="1135243"/>
                  </a:lnTo>
                  <a:lnTo>
                    <a:pt x="11496929" y="1291518"/>
                  </a:lnTo>
                  <a:cubicBezTo>
                    <a:pt x="11531029" y="1356987"/>
                    <a:pt x="11560619" y="1424676"/>
                    <a:pt x="11585448" y="1494210"/>
                  </a:cubicBezTo>
                  <a:cubicBezTo>
                    <a:pt x="11699049" y="1812026"/>
                    <a:pt x="11721846" y="2177405"/>
                    <a:pt x="11661013" y="2564374"/>
                  </a:cubicBezTo>
                  <a:lnTo>
                    <a:pt x="11281855" y="2911974"/>
                  </a:lnTo>
                  <a:cubicBezTo>
                    <a:pt x="11372469" y="3015224"/>
                    <a:pt x="11432159" y="3139812"/>
                    <a:pt x="11462258" y="3280274"/>
                  </a:cubicBezTo>
                  <a:cubicBezTo>
                    <a:pt x="11292967" y="3709978"/>
                    <a:pt x="11033569" y="4145651"/>
                    <a:pt x="10692447" y="4555862"/>
                  </a:cubicBezTo>
                  <a:cubicBezTo>
                    <a:pt x="10530840" y="4750172"/>
                    <a:pt x="10356152" y="4933243"/>
                    <a:pt x="10169779" y="5103931"/>
                  </a:cubicBezTo>
                  <a:cubicBezTo>
                    <a:pt x="10095103" y="5172320"/>
                    <a:pt x="10019094" y="5237343"/>
                    <a:pt x="9942512" y="5300461"/>
                  </a:cubicBezTo>
                  <a:lnTo>
                    <a:pt x="9230678" y="5301416"/>
                  </a:lnTo>
                  <a:lnTo>
                    <a:pt x="9376981" y="3663941"/>
                  </a:lnTo>
                  <a:lnTo>
                    <a:pt x="9421241" y="3168005"/>
                  </a:lnTo>
                  <a:lnTo>
                    <a:pt x="9648127" y="3415655"/>
                  </a:lnTo>
                  <a:lnTo>
                    <a:pt x="10000107" y="3799957"/>
                  </a:lnTo>
                  <a:cubicBezTo>
                    <a:pt x="10544366" y="3061835"/>
                    <a:pt x="10694480" y="2269037"/>
                    <a:pt x="10310368" y="1849556"/>
                  </a:cubicBezTo>
                  <a:lnTo>
                    <a:pt x="10371328" y="1916231"/>
                  </a:lnTo>
                  <a:lnTo>
                    <a:pt x="10314051" y="1853112"/>
                  </a:lnTo>
                  <a:lnTo>
                    <a:pt x="10477309" y="1703506"/>
                  </a:lnTo>
                  <a:lnTo>
                    <a:pt x="10547985" y="1638861"/>
                  </a:lnTo>
                  <a:lnTo>
                    <a:pt x="10746613" y="1456935"/>
                  </a:lnTo>
                  <a:lnTo>
                    <a:pt x="11275695" y="972304"/>
                  </a:lnTo>
                  <a:lnTo>
                    <a:pt x="11407648" y="851461"/>
                  </a:lnTo>
                  <a:lnTo>
                    <a:pt x="11444732" y="817488"/>
                  </a:lnTo>
                  <a:lnTo>
                    <a:pt x="11444795" y="817426"/>
                  </a:lnTo>
                  <a:lnTo>
                    <a:pt x="11497818" y="768784"/>
                  </a:lnTo>
                  <a:lnTo>
                    <a:pt x="11569382" y="703315"/>
                  </a:lnTo>
                  <a:lnTo>
                    <a:pt x="11078146" y="166995"/>
                  </a:lnTo>
                  <a:lnTo>
                    <a:pt x="11481435" y="166362"/>
                  </a:lnTo>
                  <a:lnTo>
                    <a:pt x="12191936" y="165407"/>
                  </a:lnTo>
                  <a:lnTo>
                    <a:pt x="12191936" y="5578"/>
                  </a:lnTo>
                  <a:close/>
                  <a:moveTo>
                    <a:pt x="10320845" y="2452486"/>
                  </a:moveTo>
                  <a:cubicBezTo>
                    <a:pt x="10320845" y="2454012"/>
                    <a:pt x="10320909" y="2455472"/>
                    <a:pt x="10320972" y="2456998"/>
                  </a:cubicBezTo>
                  <a:cubicBezTo>
                    <a:pt x="10322560" y="2520498"/>
                    <a:pt x="10319068" y="2583998"/>
                    <a:pt x="10310431" y="2646862"/>
                  </a:cubicBezTo>
                  <a:lnTo>
                    <a:pt x="10310431" y="2646924"/>
                  </a:lnTo>
                  <a:cubicBezTo>
                    <a:pt x="9807131" y="2722488"/>
                    <a:pt x="9218168" y="3016811"/>
                    <a:pt x="8696071" y="3495030"/>
                  </a:cubicBezTo>
                  <a:cubicBezTo>
                    <a:pt x="8173974" y="3973249"/>
                    <a:pt x="7829232" y="4534080"/>
                    <a:pt x="7709853" y="5028875"/>
                  </a:cubicBezTo>
                  <a:lnTo>
                    <a:pt x="7709789" y="5028875"/>
                  </a:lnTo>
                  <a:cubicBezTo>
                    <a:pt x="7646353" y="5031985"/>
                    <a:pt x="7582789" y="5029889"/>
                    <a:pt x="7519734" y="5022714"/>
                  </a:cubicBezTo>
                  <a:cubicBezTo>
                    <a:pt x="7518273" y="5022587"/>
                    <a:pt x="7516749" y="5022398"/>
                    <a:pt x="7515352" y="5022205"/>
                  </a:cubicBezTo>
                  <a:cubicBezTo>
                    <a:pt x="7458393" y="5015474"/>
                    <a:pt x="7402259" y="5003221"/>
                    <a:pt x="7347712" y="4985631"/>
                  </a:cubicBezTo>
                  <a:cubicBezTo>
                    <a:pt x="7344791" y="4984614"/>
                    <a:pt x="7342061" y="4983597"/>
                    <a:pt x="7339267" y="4982583"/>
                  </a:cubicBezTo>
                  <a:cubicBezTo>
                    <a:pt x="7316661" y="4974962"/>
                    <a:pt x="7294817" y="4966200"/>
                    <a:pt x="7273671" y="4956675"/>
                  </a:cubicBezTo>
                  <a:cubicBezTo>
                    <a:pt x="7269988" y="4954960"/>
                    <a:pt x="7266242" y="4953434"/>
                    <a:pt x="7262622" y="4951785"/>
                  </a:cubicBezTo>
                  <a:cubicBezTo>
                    <a:pt x="7239826" y="4940989"/>
                    <a:pt x="7217664" y="4928924"/>
                    <a:pt x="7196265" y="4915654"/>
                  </a:cubicBezTo>
                  <a:cubicBezTo>
                    <a:pt x="7193407" y="4913874"/>
                    <a:pt x="7190740" y="4911843"/>
                    <a:pt x="7187946" y="4910063"/>
                  </a:cubicBezTo>
                  <a:cubicBezTo>
                    <a:pt x="7170230" y="4898635"/>
                    <a:pt x="7153148" y="4886251"/>
                    <a:pt x="7136765" y="4873046"/>
                  </a:cubicBezTo>
                  <a:cubicBezTo>
                    <a:pt x="7131812" y="4868981"/>
                    <a:pt x="7126859" y="4865108"/>
                    <a:pt x="7122097" y="4860916"/>
                  </a:cubicBezTo>
                  <a:cubicBezTo>
                    <a:pt x="7103491" y="4845295"/>
                    <a:pt x="7085902" y="4828530"/>
                    <a:pt x="7069392" y="4810687"/>
                  </a:cubicBezTo>
                  <a:cubicBezTo>
                    <a:pt x="6935851" y="4665018"/>
                    <a:pt x="6882893" y="4462199"/>
                    <a:pt x="6900355" y="4228328"/>
                  </a:cubicBezTo>
                  <a:cubicBezTo>
                    <a:pt x="6936931" y="3737918"/>
                    <a:pt x="7284911" y="3110474"/>
                    <a:pt x="7860793" y="2582981"/>
                  </a:cubicBezTo>
                  <a:cubicBezTo>
                    <a:pt x="8436673" y="2055549"/>
                    <a:pt x="9092184" y="1763831"/>
                    <a:pt x="9583865" y="1770370"/>
                  </a:cubicBezTo>
                  <a:cubicBezTo>
                    <a:pt x="9818370" y="1773483"/>
                    <a:pt x="10015792" y="1844030"/>
                    <a:pt x="10149269" y="1989826"/>
                  </a:cubicBezTo>
                  <a:cubicBezTo>
                    <a:pt x="10165588" y="2007797"/>
                    <a:pt x="10180701" y="2026785"/>
                    <a:pt x="10194671" y="2046660"/>
                  </a:cubicBezTo>
                  <a:cubicBezTo>
                    <a:pt x="10198354" y="2051866"/>
                    <a:pt x="10201910" y="2057075"/>
                    <a:pt x="10205403" y="2062408"/>
                  </a:cubicBezTo>
                  <a:cubicBezTo>
                    <a:pt x="10217150" y="2079870"/>
                    <a:pt x="10227945" y="2098030"/>
                    <a:pt x="10237788" y="2116637"/>
                  </a:cubicBezTo>
                  <a:cubicBezTo>
                    <a:pt x="10239439" y="2119558"/>
                    <a:pt x="10241217" y="2122413"/>
                    <a:pt x="10242741" y="2125399"/>
                  </a:cubicBezTo>
                  <a:cubicBezTo>
                    <a:pt x="10254107" y="2147878"/>
                    <a:pt x="10264140" y="2170993"/>
                    <a:pt x="10272776" y="2194614"/>
                  </a:cubicBezTo>
                  <a:cubicBezTo>
                    <a:pt x="10274236" y="2198362"/>
                    <a:pt x="10275443" y="2202297"/>
                    <a:pt x="10276777" y="2206107"/>
                  </a:cubicBezTo>
                  <a:cubicBezTo>
                    <a:pt x="10284460" y="2227951"/>
                    <a:pt x="10291191" y="2250495"/>
                    <a:pt x="10296906" y="2273545"/>
                  </a:cubicBezTo>
                  <a:cubicBezTo>
                    <a:pt x="10297605" y="2276528"/>
                    <a:pt x="10298430" y="2279387"/>
                    <a:pt x="10299129" y="2282435"/>
                  </a:cubicBezTo>
                  <a:cubicBezTo>
                    <a:pt x="10311829" y="2338251"/>
                    <a:pt x="10319131" y="2395212"/>
                    <a:pt x="10320845" y="2452486"/>
                  </a:cubicBezTo>
                  <a:close/>
                  <a:moveTo>
                    <a:pt x="11138218" y="840160"/>
                  </a:moveTo>
                  <a:lnTo>
                    <a:pt x="10407523" y="1509387"/>
                  </a:lnTo>
                  <a:cubicBezTo>
                    <a:pt x="10255123" y="1540691"/>
                    <a:pt x="10104628" y="1580760"/>
                    <a:pt x="9956800" y="1629464"/>
                  </a:cubicBezTo>
                  <a:cubicBezTo>
                    <a:pt x="9383522" y="1446585"/>
                    <a:pt x="8489188" y="1753670"/>
                    <a:pt x="7734364" y="2444995"/>
                  </a:cubicBezTo>
                  <a:cubicBezTo>
                    <a:pt x="6979539" y="3136320"/>
                    <a:pt x="6595364" y="4000426"/>
                    <a:pt x="6727318" y="4587485"/>
                  </a:cubicBezTo>
                  <a:cubicBezTo>
                    <a:pt x="6665849" y="4730487"/>
                    <a:pt x="6612700" y="4876853"/>
                    <a:pt x="6568186" y="5025951"/>
                  </a:cubicBezTo>
                  <a:lnTo>
                    <a:pt x="5837555" y="5695178"/>
                  </a:lnTo>
                  <a:cubicBezTo>
                    <a:pt x="5596744" y="5357041"/>
                    <a:pt x="5500707" y="4927526"/>
                    <a:pt x="5537130" y="4456739"/>
                  </a:cubicBezTo>
                  <a:cubicBezTo>
                    <a:pt x="5605653" y="3569962"/>
                    <a:pt x="6141320" y="2538276"/>
                    <a:pt x="7054088" y="1702299"/>
                  </a:cubicBezTo>
                  <a:cubicBezTo>
                    <a:pt x="7966774" y="866257"/>
                    <a:pt x="9041447" y="423029"/>
                    <a:pt x="9930829" y="432361"/>
                  </a:cubicBezTo>
                  <a:cubicBezTo>
                    <a:pt x="10403078" y="437443"/>
                    <a:pt x="10822432" y="570666"/>
                    <a:pt x="11138218" y="840160"/>
                  </a:cubicBezTo>
                  <a:close/>
                </a:path>
              </a:pathLst>
            </a:custGeom>
            <a:grpFill/>
            <a:ln w="6350" cap="flat">
              <a:no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822270A3-6159-4878-9D2A-94DB674B20FE}"/>
                </a:ext>
              </a:extLst>
            </p:cNvPr>
            <p:cNvSpPr/>
            <p:nvPr/>
          </p:nvSpPr>
          <p:spPr>
            <a:xfrm>
              <a:off x="5112772" y="6244844"/>
              <a:ext cx="266" cy="285"/>
            </a:xfrm>
            <a:custGeom>
              <a:avLst/>
              <a:gdLst>
                <a:gd name="connsiteX0" fmla="*/ 26 w 266"/>
                <a:gd name="connsiteY0" fmla="*/ 286 h 285"/>
                <a:gd name="connsiteX1" fmla="*/ 267 w 266"/>
                <a:gd name="connsiteY1" fmla="*/ 0 h 285"/>
                <a:gd name="connsiteX2" fmla="*/ 0 w 266"/>
                <a:gd name="connsiteY2" fmla="*/ 267 h 285"/>
                <a:gd name="connsiteX3" fmla="*/ 26 w 266"/>
                <a:gd name="connsiteY3" fmla="*/ 286 h 285"/>
              </a:gdLst>
              <a:ahLst/>
              <a:cxnLst>
                <a:cxn ang="0">
                  <a:pos x="connsiteX0" y="connsiteY0"/>
                </a:cxn>
                <a:cxn ang="0">
                  <a:pos x="connsiteX1" y="connsiteY1"/>
                </a:cxn>
                <a:cxn ang="0">
                  <a:pos x="connsiteX2" y="connsiteY2"/>
                </a:cxn>
                <a:cxn ang="0">
                  <a:pos x="connsiteX3" y="connsiteY3"/>
                </a:cxn>
              </a:cxnLst>
              <a:rect l="l" t="t" r="r" b="b"/>
              <a:pathLst>
                <a:path w="266" h="285">
                  <a:moveTo>
                    <a:pt x="26" y="286"/>
                  </a:moveTo>
                  <a:lnTo>
                    <a:pt x="267" y="0"/>
                  </a:lnTo>
                  <a:lnTo>
                    <a:pt x="0" y="267"/>
                  </a:lnTo>
                  <a:lnTo>
                    <a:pt x="26" y="286"/>
                  </a:lnTo>
                  <a:close/>
                </a:path>
              </a:pathLst>
            </a:custGeom>
            <a:grpFill/>
            <a:ln w="635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25F7801C-12F1-471B-BAA5-DE50FF123142}"/>
                </a:ext>
              </a:extLst>
            </p:cNvPr>
            <p:cNvSpPr/>
            <p:nvPr/>
          </p:nvSpPr>
          <p:spPr>
            <a:xfrm>
              <a:off x="9929545" y="5558345"/>
              <a:ext cx="1292669" cy="1299654"/>
            </a:xfrm>
            <a:custGeom>
              <a:avLst/>
              <a:gdLst>
                <a:gd name="connsiteX0" fmla="*/ 1085850 w 1292669"/>
                <a:gd name="connsiteY0" fmla="*/ 275834 h 1299654"/>
                <a:gd name="connsiteX1" fmla="*/ 503872 w 1292669"/>
                <a:gd name="connsiteY1" fmla="*/ 892293 h 1299654"/>
                <a:gd name="connsiteX2" fmla="*/ 56705 w 1292669"/>
                <a:gd name="connsiteY2" fmla="*/ 1263322 h 1299654"/>
                <a:gd name="connsiteX3" fmla="*/ 0 w 1292669"/>
                <a:gd name="connsiteY3" fmla="*/ 1305232 h 1299654"/>
                <a:gd name="connsiteX4" fmla="*/ 1292669 w 1292669"/>
                <a:gd name="connsiteY4" fmla="*/ 1305232 h 1299654"/>
                <a:gd name="connsiteX5" fmla="*/ 1292669 w 1292669"/>
                <a:gd name="connsiteY5" fmla="*/ 5578 h 1299654"/>
                <a:gd name="connsiteX6" fmla="*/ 1085850 w 1292669"/>
                <a:gd name="connsiteY6" fmla="*/ 275834 h 129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2669" h="1299654">
                  <a:moveTo>
                    <a:pt x="1085850" y="275834"/>
                  </a:moveTo>
                  <a:cubicBezTo>
                    <a:pt x="907034" y="495099"/>
                    <a:pt x="712533" y="701157"/>
                    <a:pt x="503872" y="892293"/>
                  </a:cubicBezTo>
                  <a:cubicBezTo>
                    <a:pt x="358394" y="1025516"/>
                    <a:pt x="209359" y="1149214"/>
                    <a:pt x="56705" y="1263322"/>
                  </a:cubicBezTo>
                  <a:cubicBezTo>
                    <a:pt x="37846" y="1277420"/>
                    <a:pt x="18986" y="1291453"/>
                    <a:pt x="0" y="1305232"/>
                  </a:cubicBezTo>
                  <a:lnTo>
                    <a:pt x="1292669" y="1305232"/>
                  </a:lnTo>
                  <a:lnTo>
                    <a:pt x="1292669" y="5578"/>
                  </a:lnTo>
                  <a:cubicBezTo>
                    <a:pt x="1227391" y="96636"/>
                    <a:pt x="1158430" y="186680"/>
                    <a:pt x="1085850" y="275834"/>
                  </a:cubicBezTo>
                  <a:close/>
                </a:path>
              </a:pathLst>
            </a:custGeom>
            <a:grpFill/>
            <a:ln w="6350" cap="flat">
              <a:noFill/>
              <a:prstDash val="solid"/>
              <a:miter/>
            </a:ln>
          </p:spPr>
          <p:txBody>
            <a:bodyPr rtlCol="0" anchor="ctr"/>
            <a:lstStyle/>
            <a:p>
              <a:endParaRPr lang="sv-SE"/>
            </a:p>
          </p:txBody>
        </p:sp>
      </p:grpSp>
      <p:sp>
        <p:nvSpPr>
          <p:cNvPr id="10" name="Text Placeholder 10">
            <a:extLst>
              <a:ext uri="{FF2B5EF4-FFF2-40B4-BE49-F238E27FC236}">
                <a16:creationId xmlns:a16="http://schemas.microsoft.com/office/drawing/2014/main" id="{01628BD9-76D9-40BE-98A3-6084AC4BC49E}"/>
              </a:ext>
            </a:extLst>
          </p:cNvPr>
          <p:cNvSpPr>
            <a:spLocks noGrp="1"/>
          </p:cNvSpPr>
          <p:nvPr>
            <p:ph type="body" sz="quarter" idx="13" hasCustomPrompt="1"/>
          </p:nvPr>
        </p:nvSpPr>
        <p:spPr>
          <a:xfrm>
            <a:off x="703256" y="3429000"/>
            <a:ext cx="4042594" cy="206787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pic>
        <p:nvPicPr>
          <p:cNvPr id="13" name="Bildobjekt 12">
            <a:extLst>
              <a:ext uri="{FF2B5EF4-FFF2-40B4-BE49-F238E27FC236}">
                <a16:creationId xmlns:a16="http://schemas.microsoft.com/office/drawing/2014/main" id="{A0845D12-9F97-460E-B83A-1AB6A787FEC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6371" y="5959739"/>
            <a:ext cx="2160184" cy="453883"/>
          </a:xfrm>
          <a:prstGeom prst="rect">
            <a:avLst/>
          </a:prstGeom>
        </p:spPr>
      </p:pic>
      <p:pic>
        <p:nvPicPr>
          <p:cNvPr id="15" name="Bildobjekt 14" descr="En bild som visar text&#10;&#10;Automatiskt genererad beskrivning">
            <a:extLst>
              <a:ext uri="{FF2B5EF4-FFF2-40B4-BE49-F238E27FC236}">
                <a16:creationId xmlns:a16="http://schemas.microsoft.com/office/drawing/2014/main" id="{5317E4FB-F417-4F0B-ABEB-CA9155686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0932" y="-874207"/>
            <a:ext cx="1302707" cy="432750"/>
          </a:xfrm>
          <a:prstGeom prst="rect">
            <a:avLst/>
          </a:prstGeom>
        </p:spPr>
      </p:pic>
      <p:pic>
        <p:nvPicPr>
          <p:cNvPr id="17" name="Bildobjekt 16" descr="En bild som visar text&#10;&#10;Automatiskt genererad beskrivning">
            <a:extLst>
              <a:ext uri="{FF2B5EF4-FFF2-40B4-BE49-F238E27FC236}">
                <a16:creationId xmlns:a16="http://schemas.microsoft.com/office/drawing/2014/main" id="{8379B620-2D0E-44AA-93B2-297CB4C249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00846" y="-863196"/>
            <a:ext cx="1794731" cy="457262"/>
          </a:xfrm>
          <a:prstGeom prst="rect">
            <a:avLst/>
          </a:prstGeom>
        </p:spPr>
      </p:pic>
      <p:pic>
        <p:nvPicPr>
          <p:cNvPr id="19" name="Bildobjekt 18">
            <a:extLst>
              <a:ext uri="{FF2B5EF4-FFF2-40B4-BE49-F238E27FC236}">
                <a16:creationId xmlns:a16="http://schemas.microsoft.com/office/drawing/2014/main" id="{C4CD951D-7034-4098-9EEE-721EA7A7CE1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01045" y="-907427"/>
            <a:ext cx="1310729" cy="457262"/>
          </a:xfrm>
          <a:prstGeom prst="rect">
            <a:avLst/>
          </a:prstGeom>
        </p:spPr>
      </p:pic>
      <p:pic>
        <p:nvPicPr>
          <p:cNvPr id="21" name="Bildobjekt 20" descr="En bild som visar text&#10;&#10;Automatiskt genererad beskrivning">
            <a:extLst>
              <a:ext uri="{FF2B5EF4-FFF2-40B4-BE49-F238E27FC236}">
                <a16:creationId xmlns:a16="http://schemas.microsoft.com/office/drawing/2014/main" id="{B1FF862C-8A97-42A6-8BE4-EE190A54AC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36360" y="-1047716"/>
            <a:ext cx="1678410" cy="454588"/>
          </a:xfrm>
          <a:prstGeom prst="rect">
            <a:avLst/>
          </a:prstGeom>
        </p:spPr>
      </p:pic>
      <p:pic>
        <p:nvPicPr>
          <p:cNvPr id="23" name="Bildobjekt 22" descr="En bild som visar text&#10;&#10;Automatiskt genererad beskrivning">
            <a:extLst>
              <a:ext uri="{FF2B5EF4-FFF2-40B4-BE49-F238E27FC236}">
                <a16:creationId xmlns:a16="http://schemas.microsoft.com/office/drawing/2014/main" id="{F61B821D-F083-4226-B83A-BDAAD9FED64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91155" y="-742016"/>
            <a:ext cx="1706933" cy="434533"/>
          </a:xfrm>
          <a:prstGeom prst="rect">
            <a:avLst/>
          </a:prstGeom>
        </p:spPr>
      </p:pic>
      <p:sp>
        <p:nvSpPr>
          <p:cNvPr id="24" name="Rektangel 23">
            <a:extLst>
              <a:ext uri="{FF2B5EF4-FFF2-40B4-BE49-F238E27FC236}">
                <a16:creationId xmlns:a16="http://schemas.microsoft.com/office/drawing/2014/main" id="{127037FA-1877-4C12-B208-CC7C64B3A399}"/>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latshållare för sidfot 4">
            <a:extLst>
              <a:ext uri="{FF2B5EF4-FFF2-40B4-BE49-F238E27FC236}">
                <a16:creationId xmlns:a16="http://schemas.microsoft.com/office/drawing/2014/main" id="{7FE43E11-A761-42E7-B964-F2E8092FABBA}"/>
              </a:ext>
            </a:extLst>
          </p:cNvPr>
          <p:cNvSpPr>
            <a:spLocks noGrp="1"/>
          </p:cNvSpPr>
          <p:nvPr>
            <p:ph type="ftr" sz="quarter" idx="11"/>
          </p:nvPr>
        </p:nvSpPr>
        <p:spPr>
          <a:xfrm>
            <a:off x="2990655" y="6004118"/>
            <a:ext cx="4114800" cy="365125"/>
          </a:xfrm>
        </p:spPr>
        <p:txBody>
          <a:bodyPr/>
          <a:lstStyle/>
          <a:p>
            <a:endParaRPr lang="sv-SE"/>
          </a:p>
        </p:txBody>
      </p:sp>
      <p:sp>
        <p:nvSpPr>
          <p:cNvPr id="18" name="Platshållare för bildnummer 5">
            <a:extLst>
              <a:ext uri="{FF2B5EF4-FFF2-40B4-BE49-F238E27FC236}">
                <a16:creationId xmlns:a16="http://schemas.microsoft.com/office/drawing/2014/main" id="{BF61D63A-931D-447B-82FA-49B6094C7126}"/>
              </a:ext>
            </a:extLst>
          </p:cNvPr>
          <p:cNvSpPr>
            <a:spLocks noGrp="1"/>
          </p:cNvSpPr>
          <p:nvPr>
            <p:ph type="sldNum" sz="quarter" idx="12"/>
          </p:nvPr>
        </p:nvSpPr>
        <p:spPr>
          <a:xfrm>
            <a:off x="8610600" y="6004118"/>
            <a:ext cx="2743200" cy="365125"/>
          </a:xfrm>
        </p:spPr>
        <p:txBody>
          <a:bodyPr/>
          <a:lstStyle/>
          <a:p>
            <a:fld id="{9A97CA5E-0C42-44EA-ACFD-E7B5FAF43BF0}" type="slidenum">
              <a:rPr lang="sv-SE" smtClean="0"/>
              <a:t>‹#›</a:t>
            </a:fld>
            <a:endParaRPr lang="sv-SE"/>
          </a:p>
        </p:txBody>
      </p:sp>
      <p:sp>
        <p:nvSpPr>
          <p:cNvPr id="20" name="Title 7">
            <a:extLst>
              <a:ext uri="{FF2B5EF4-FFF2-40B4-BE49-F238E27FC236}">
                <a16:creationId xmlns:a16="http://schemas.microsoft.com/office/drawing/2014/main" id="{614F3ABC-32C0-45A4-81C0-9242BAB7AA7D}"/>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Tree>
    <p:extLst>
      <p:ext uri="{BB962C8B-B14F-4D97-AF65-F5344CB8AC3E}">
        <p14:creationId xmlns:p14="http://schemas.microsoft.com/office/powerpoint/2010/main" val="808505670"/>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eme2_01">
    <p:bg>
      <p:bgRef idx="1001">
        <a:schemeClr val="bg1"/>
      </p:bgRef>
    </p:bg>
    <p:spTree>
      <p:nvGrpSpPr>
        <p:cNvPr id="1" name=""/>
        <p:cNvGrpSpPr/>
        <p:nvPr/>
      </p:nvGrpSpPr>
      <p:grpSpPr>
        <a:xfrm>
          <a:off x="0" y="0"/>
          <a:ext cx="0" cy="0"/>
          <a:chOff x="0" y="0"/>
          <a:chExt cx="0" cy="0"/>
        </a:xfrm>
      </p:grpSpPr>
      <p:sp>
        <p:nvSpPr>
          <p:cNvPr id="7" name="Platshållare för bildnummer 5">
            <a:extLst>
              <a:ext uri="{FF2B5EF4-FFF2-40B4-BE49-F238E27FC236}">
                <a16:creationId xmlns:a16="http://schemas.microsoft.com/office/drawing/2014/main" id="{9A9BAF4C-1D60-46E9-BC60-92D77A680718}"/>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1" name="Title 7">
            <a:extLst>
              <a:ext uri="{FF2B5EF4-FFF2-40B4-BE49-F238E27FC236}">
                <a16:creationId xmlns:a16="http://schemas.microsoft.com/office/drawing/2014/main" id="{9F1E8801-1B5A-4651-A6D8-6A00CC945061}"/>
              </a:ext>
            </a:extLst>
          </p:cNvPr>
          <p:cNvSpPr>
            <a:spLocks noGrp="1"/>
          </p:cNvSpPr>
          <p:nvPr>
            <p:ph type="title" hasCustomPrompt="1"/>
          </p:nvPr>
        </p:nvSpPr>
        <p:spPr>
          <a:xfrm>
            <a:off x="703257" y="1673805"/>
            <a:ext cx="5482754" cy="1040922"/>
          </a:xfrm>
        </p:spPr>
        <p:txBody>
          <a:bodyPr anchor="b" anchorCtr="0"/>
          <a:lstStyle>
            <a:lvl1pPr>
              <a:lnSpc>
                <a:spcPts val="5200"/>
              </a:lnSpc>
              <a:defRPr sz="4800" cap="none" baseline="0">
                <a:solidFill>
                  <a:schemeClr val="tx1"/>
                </a:solidFill>
              </a:defRPr>
            </a:lvl1pPr>
          </a:lstStyle>
          <a:p>
            <a:r>
              <a:rPr lang="en-US" dirty="0"/>
              <a:t>Rubrik</a:t>
            </a:r>
          </a:p>
        </p:txBody>
      </p:sp>
      <p:sp>
        <p:nvSpPr>
          <p:cNvPr id="13" name="Text Placeholder 10">
            <a:extLst>
              <a:ext uri="{FF2B5EF4-FFF2-40B4-BE49-F238E27FC236}">
                <a16:creationId xmlns:a16="http://schemas.microsoft.com/office/drawing/2014/main" id="{D597B0D2-88F7-4B4F-9111-F745C8B838A4}"/>
              </a:ext>
            </a:extLst>
          </p:cNvPr>
          <p:cNvSpPr>
            <a:spLocks noGrp="1"/>
          </p:cNvSpPr>
          <p:nvPr>
            <p:ph type="body" sz="quarter" idx="13" hasCustomPrompt="1"/>
          </p:nvPr>
        </p:nvSpPr>
        <p:spPr>
          <a:xfrm>
            <a:off x="703255" y="2714727"/>
            <a:ext cx="7057929" cy="2244444"/>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pic>
        <p:nvPicPr>
          <p:cNvPr id="8" name="Bildobjekt 7">
            <a:extLst>
              <a:ext uri="{FF2B5EF4-FFF2-40B4-BE49-F238E27FC236}">
                <a16:creationId xmlns:a16="http://schemas.microsoft.com/office/drawing/2014/main" id="{37586D13-CCC9-4968-B063-848F104A79D5}"/>
              </a:ext>
            </a:extLst>
          </p:cNvPr>
          <p:cNvPicPr>
            <a:picLocks noChangeAspect="1"/>
          </p:cNvPicPr>
          <p:nvPr userDrawn="1"/>
        </p:nvPicPr>
        <p:blipFill>
          <a:blip r:embed="rId2"/>
          <a:srcRect/>
          <a:stretch/>
        </p:blipFill>
        <p:spPr>
          <a:xfrm>
            <a:off x="245352" y="5763581"/>
            <a:ext cx="2164430" cy="815769"/>
          </a:xfrm>
          <a:prstGeom prst="rect">
            <a:avLst/>
          </a:prstGeom>
        </p:spPr>
      </p:pic>
      <p:sp>
        <p:nvSpPr>
          <p:cNvPr id="10" name="Platshållare för sidfot 4">
            <a:extLst>
              <a:ext uri="{FF2B5EF4-FFF2-40B4-BE49-F238E27FC236}">
                <a16:creationId xmlns:a16="http://schemas.microsoft.com/office/drawing/2014/main" id="{6EEFBF3E-D4D8-462F-A5EE-673BE9D00A71}"/>
              </a:ext>
            </a:extLst>
          </p:cNvPr>
          <p:cNvSpPr>
            <a:spLocks noGrp="1"/>
          </p:cNvSpPr>
          <p:nvPr>
            <p:ph type="ftr" sz="quarter" idx="12"/>
          </p:nvPr>
        </p:nvSpPr>
        <p:spPr>
          <a:xfrm>
            <a:off x="254060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55749915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eme2_02">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470375" y="3119771"/>
            <a:ext cx="10852230" cy="2420743"/>
          </a:xfrm>
        </p:spPr>
        <p:txBody>
          <a:bodyPr lIns="0"/>
          <a:lstStyle>
            <a:lvl1pPr marL="3429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2573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7145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4pPr>
            <a:lvl5pPr marL="21717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bildnummer 5">
            <a:extLst>
              <a:ext uri="{FF2B5EF4-FFF2-40B4-BE49-F238E27FC236}">
                <a16:creationId xmlns:a16="http://schemas.microsoft.com/office/drawing/2014/main" id="{724D5B1A-31B5-49B2-BAA5-5CAD81F30FCA}"/>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9" name="Title 7">
            <a:extLst>
              <a:ext uri="{FF2B5EF4-FFF2-40B4-BE49-F238E27FC236}">
                <a16:creationId xmlns:a16="http://schemas.microsoft.com/office/drawing/2014/main" id="{49C22DA6-D7B2-4BC2-9590-E07C2B96004F}"/>
              </a:ext>
            </a:extLst>
          </p:cNvPr>
          <p:cNvSpPr>
            <a:spLocks noGrp="1"/>
          </p:cNvSpPr>
          <p:nvPr>
            <p:ph type="title" hasCustomPrompt="1"/>
          </p:nvPr>
        </p:nvSpPr>
        <p:spPr>
          <a:xfrm>
            <a:off x="703256" y="553871"/>
            <a:ext cx="10163273" cy="2565901"/>
          </a:xfrm>
        </p:spPr>
        <p:txBody>
          <a:bodyPr anchor="b" anchorCtr="0"/>
          <a:lstStyle>
            <a:lvl1pPr>
              <a:lnSpc>
                <a:spcPts val="5200"/>
              </a:lnSpc>
              <a:defRPr sz="4800" cap="none" baseline="0">
                <a:solidFill>
                  <a:schemeClr val="tx1"/>
                </a:solidFill>
              </a:defRPr>
            </a:lvl1pPr>
          </a:lstStyle>
          <a:p>
            <a:r>
              <a:rPr lang="en-US" dirty="0"/>
              <a:t>Rubrik</a:t>
            </a:r>
          </a:p>
        </p:txBody>
      </p:sp>
      <p:pic>
        <p:nvPicPr>
          <p:cNvPr id="12" name="Bildobjekt 11">
            <a:extLst>
              <a:ext uri="{FF2B5EF4-FFF2-40B4-BE49-F238E27FC236}">
                <a16:creationId xmlns:a16="http://schemas.microsoft.com/office/drawing/2014/main" id="{6E95B7B9-5436-4FD0-ADD4-493B19DB4342}"/>
              </a:ext>
            </a:extLst>
          </p:cNvPr>
          <p:cNvPicPr>
            <a:picLocks noChangeAspect="1"/>
          </p:cNvPicPr>
          <p:nvPr userDrawn="1"/>
        </p:nvPicPr>
        <p:blipFill>
          <a:blip r:embed="rId2"/>
          <a:srcRect/>
          <a:stretch/>
        </p:blipFill>
        <p:spPr>
          <a:xfrm>
            <a:off x="245352" y="5763581"/>
            <a:ext cx="2164430" cy="815769"/>
          </a:xfrm>
          <a:prstGeom prst="rect">
            <a:avLst/>
          </a:prstGeom>
        </p:spPr>
      </p:pic>
      <p:sp>
        <p:nvSpPr>
          <p:cNvPr id="16" name="Platshållare för sidfot 4">
            <a:extLst>
              <a:ext uri="{FF2B5EF4-FFF2-40B4-BE49-F238E27FC236}">
                <a16:creationId xmlns:a16="http://schemas.microsoft.com/office/drawing/2014/main" id="{06850BB2-9F70-4B21-A2BB-24FAD10183E8}"/>
              </a:ext>
            </a:extLst>
          </p:cNvPr>
          <p:cNvSpPr>
            <a:spLocks noGrp="1"/>
          </p:cNvSpPr>
          <p:nvPr>
            <p:ph type="ftr" sz="quarter" idx="12"/>
          </p:nvPr>
        </p:nvSpPr>
        <p:spPr>
          <a:xfrm>
            <a:off x="254060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134579575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eme2_03">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515380" y="1448780"/>
            <a:ext cx="10852230" cy="4114800"/>
          </a:xfrm>
        </p:spPr>
        <p:txBody>
          <a:bodyPr lIns="0"/>
          <a:lstStyle>
            <a:lvl1pPr marL="2857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2001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573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1145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5">
            <a:extLst>
              <a:ext uri="{FF2B5EF4-FFF2-40B4-BE49-F238E27FC236}">
                <a16:creationId xmlns:a16="http://schemas.microsoft.com/office/drawing/2014/main" id="{6C161C8C-BF46-497B-9B07-B8288AF6A758}"/>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8" name="Title 7">
            <a:extLst>
              <a:ext uri="{FF2B5EF4-FFF2-40B4-BE49-F238E27FC236}">
                <a16:creationId xmlns:a16="http://schemas.microsoft.com/office/drawing/2014/main" id="{287BBDF3-ADBF-45ED-AF8A-7E7E15D57F69}"/>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10" name="Bildobjekt 9">
            <a:extLst>
              <a:ext uri="{FF2B5EF4-FFF2-40B4-BE49-F238E27FC236}">
                <a16:creationId xmlns:a16="http://schemas.microsoft.com/office/drawing/2014/main" id="{2D44CDCB-BEC4-4199-B1C9-20D4EBF42049}"/>
              </a:ext>
            </a:extLst>
          </p:cNvPr>
          <p:cNvPicPr>
            <a:picLocks noChangeAspect="1"/>
          </p:cNvPicPr>
          <p:nvPr userDrawn="1"/>
        </p:nvPicPr>
        <p:blipFill>
          <a:blip r:embed="rId2"/>
          <a:srcRect/>
          <a:stretch/>
        </p:blipFill>
        <p:spPr>
          <a:xfrm>
            <a:off x="245352" y="5763581"/>
            <a:ext cx="2164430" cy="815769"/>
          </a:xfrm>
          <a:prstGeom prst="rect">
            <a:avLst/>
          </a:prstGeom>
        </p:spPr>
      </p:pic>
      <p:sp>
        <p:nvSpPr>
          <p:cNvPr id="9" name="Platshållare för sidfot 4">
            <a:extLst>
              <a:ext uri="{FF2B5EF4-FFF2-40B4-BE49-F238E27FC236}">
                <a16:creationId xmlns:a16="http://schemas.microsoft.com/office/drawing/2014/main" id="{74E9E9A4-5E68-4B1C-9457-1BA1641B1350}"/>
              </a:ext>
            </a:extLst>
          </p:cNvPr>
          <p:cNvSpPr>
            <a:spLocks noGrp="1"/>
          </p:cNvSpPr>
          <p:nvPr>
            <p:ph type="ftr" sz="quarter" idx="12"/>
          </p:nvPr>
        </p:nvSpPr>
        <p:spPr>
          <a:xfrm>
            <a:off x="254060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193413748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eme2_04">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830417" y="1448780"/>
            <a:ext cx="10852230" cy="4114800"/>
          </a:xfrm>
        </p:spPr>
        <p:txBody>
          <a:bodyPr lIns="0"/>
          <a:lstStyle>
            <a:lvl1pPr marL="0" indent="0">
              <a:buFontTx/>
              <a:buNone/>
              <a:defRPr sz="2000">
                <a:solidFill>
                  <a:schemeClr val="tx1"/>
                </a:solidFill>
                <a:latin typeface="Arial" panose="020B0604020202020204" pitchFamily="34" charset="0"/>
                <a:cs typeface="Arial" panose="020B0604020202020204" pitchFamily="34" charset="0"/>
              </a:defRPr>
            </a:lvl1pPr>
            <a:lvl2pPr marL="457200" indent="0">
              <a:buFontTx/>
              <a:buNone/>
              <a:defRPr sz="2000">
                <a:solidFill>
                  <a:schemeClr val="tx2">
                    <a:alpha val="70000"/>
                  </a:schemeClr>
                </a:solidFill>
              </a:defRPr>
            </a:lvl2pPr>
            <a:lvl3pPr marL="914400" indent="0">
              <a:buFontTx/>
              <a:buNone/>
              <a:defRPr sz="2000">
                <a:solidFill>
                  <a:schemeClr val="tx2">
                    <a:alpha val="70000"/>
                  </a:schemeClr>
                </a:solidFill>
              </a:defRPr>
            </a:lvl3pPr>
            <a:lvl4pPr marL="1371600" indent="0">
              <a:buFontTx/>
              <a:buNone/>
              <a:defRPr sz="2000">
                <a:solidFill>
                  <a:schemeClr val="tx2">
                    <a:alpha val="70000"/>
                  </a:schemeClr>
                </a:solidFill>
              </a:defRPr>
            </a:lvl4pPr>
            <a:lvl5pPr marL="1828800" indent="0">
              <a:buFontTx/>
              <a:buNone/>
              <a:defRPr sz="2000">
                <a:solidFill>
                  <a:schemeClr val="tx2">
                    <a:alpha val="70000"/>
                  </a:schemeClr>
                </a:solidFill>
              </a:defRPr>
            </a:lvl5pPr>
          </a:lstStyle>
          <a:p>
            <a:pPr lvl="0"/>
            <a:r>
              <a:rPr lang="sv-SE" dirty="0"/>
              <a:t>Klicka här för att ändra format på bakgrundstexten</a:t>
            </a:r>
          </a:p>
        </p:txBody>
      </p:sp>
      <p:sp>
        <p:nvSpPr>
          <p:cNvPr id="7" name="Platshållare för bildnummer 5">
            <a:extLst>
              <a:ext uri="{FF2B5EF4-FFF2-40B4-BE49-F238E27FC236}">
                <a16:creationId xmlns:a16="http://schemas.microsoft.com/office/drawing/2014/main" id="{9E670D70-BDDE-4A44-BF1D-A71FF86C6315}"/>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8" name="Title 7">
            <a:extLst>
              <a:ext uri="{FF2B5EF4-FFF2-40B4-BE49-F238E27FC236}">
                <a16:creationId xmlns:a16="http://schemas.microsoft.com/office/drawing/2014/main" id="{130EC853-A23F-4CDE-8C04-BF49D77ECB12}"/>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10" name="Bildobjekt 9">
            <a:extLst>
              <a:ext uri="{FF2B5EF4-FFF2-40B4-BE49-F238E27FC236}">
                <a16:creationId xmlns:a16="http://schemas.microsoft.com/office/drawing/2014/main" id="{C881CA0A-5B99-40E5-BB60-07BA7F6FEC5D}"/>
              </a:ext>
            </a:extLst>
          </p:cNvPr>
          <p:cNvPicPr>
            <a:picLocks noChangeAspect="1"/>
          </p:cNvPicPr>
          <p:nvPr userDrawn="1"/>
        </p:nvPicPr>
        <p:blipFill>
          <a:blip r:embed="rId2"/>
          <a:srcRect/>
          <a:stretch/>
        </p:blipFill>
        <p:spPr>
          <a:xfrm>
            <a:off x="245352" y="5763581"/>
            <a:ext cx="2164430" cy="815769"/>
          </a:xfrm>
          <a:prstGeom prst="rect">
            <a:avLst/>
          </a:prstGeom>
        </p:spPr>
      </p:pic>
      <p:sp>
        <p:nvSpPr>
          <p:cNvPr id="9" name="Platshållare för sidfot 4">
            <a:extLst>
              <a:ext uri="{FF2B5EF4-FFF2-40B4-BE49-F238E27FC236}">
                <a16:creationId xmlns:a16="http://schemas.microsoft.com/office/drawing/2014/main" id="{3ED5D5D8-E007-44A4-B52A-502BBC7B1CBA}"/>
              </a:ext>
            </a:extLst>
          </p:cNvPr>
          <p:cNvSpPr>
            <a:spLocks noGrp="1"/>
          </p:cNvSpPr>
          <p:nvPr>
            <p:ph type="ftr" sz="quarter" idx="12"/>
          </p:nvPr>
        </p:nvSpPr>
        <p:spPr>
          <a:xfrm>
            <a:off x="254060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249150352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eme2_0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4">
            <a:extLst>
              <a:ext uri="{FF2B5EF4-FFF2-40B4-BE49-F238E27FC236}">
                <a16:creationId xmlns:a16="http://schemas.microsoft.com/office/drawing/2014/main" id="{3834CB2C-C489-490B-AF8A-787196A907EC}"/>
              </a:ext>
            </a:extLst>
          </p:cNvPr>
          <p:cNvGrpSpPr/>
          <p:nvPr/>
        </p:nvGrpSpPr>
        <p:grpSpPr>
          <a:xfrm>
            <a:off x="0" y="-6"/>
            <a:ext cx="12191211" cy="6858000"/>
            <a:chOff x="0" y="-6"/>
            <a:chExt cx="12191211" cy="6858000"/>
          </a:xfrm>
        </p:grpSpPr>
        <p:sp>
          <p:nvSpPr>
            <p:cNvPr id="3" name="Frihandsfigur: Form 2">
              <a:extLst>
                <a:ext uri="{FF2B5EF4-FFF2-40B4-BE49-F238E27FC236}">
                  <a16:creationId xmlns:a16="http://schemas.microsoft.com/office/drawing/2014/main" id="{78376BAF-00EA-4521-A9CA-C00F83A8A203}"/>
                </a:ext>
              </a:extLst>
            </p:cNvPr>
            <p:cNvSpPr/>
            <p:nvPr/>
          </p:nvSpPr>
          <p:spPr>
            <a:xfrm>
              <a:off x="7577132" y="301491"/>
              <a:ext cx="4036151" cy="2428268"/>
            </a:xfrm>
            <a:custGeom>
              <a:avLst/>
              <a:gdLst>
                <a:gd name="connsiteX0" fmla="*/ 103482 w 4036151"/>
                <a:gd name="connsiteY0" fmla="*/ 950328 h 2428268"/>
                <a:gd name="connsiteX1" fmla="*/ 237231 w 4036151"/>
                <a:gd name="connsiteY1" fmla="*/ 1096378 h 2428268"/>
                <a:gd name="connsiteX2" fmla="*/ 660357 w 4036151"/>
                <a:gd name="connsiteY2" fmla="*/ 1558347 h 2428268"/>
                <a:gd name="connsiteX3" fmla="*/ 745453 w 4036151"/>
                <a:gd name="connsiteY3" fmla="*/ 1651235 h 2428268"/>
                <a:gd name="connsiteX4" fmla="*/ 1103645 w 4036151"/>
                <a:gd name="connsiteY4" fmla="*/ 2042198 h 2428268"/>
                <a:gd name="connsiteX5" fmla="*/ 1156751 w 4036151"/>
                <a:gd name="connsiteY5" fmla="*/ 2100173 h 2428268"/>
                <a:gd name="connsiteX6" fmla="*/ 1429338 w 4036151"/>
                <a:gd name="connsiteY6" fmla="*/ 2397779 h 2428268"/>
                <a:gd name="connsiteX7" fmla="*/ 1679474 w 4036151"/>
                <a:gd name="connsiteY7" fmla="*/ 2378259 h 2428268"/>
                <a:gd name="connsiteX8" fmla="*/ 1839617 w 4036151"/>
                <a:gd name="connsiteY8" fmla="*/ 2258307 h 2428268"/>
                <a:gd name="connsiteX9" fmla="*/ 2015342 w 4036151"/>
                <a:gd name="connsiteY9" fmla="*/ 1862702 h 2428268"/>
                <a:gd name="connsiteX10" fmla="*/ 1849666 w 4036151"/>
                <a:gd name="connsiteY10" fmla="*/ 1681893 h 2428268"/>
                <a:gd name="connsiteX11" fmla="*/ 1765206 w 4036151"/>
                <a:gd name="connsiteY11" fmla="*/ 1589659 h 2428268"/>
                <a:gd name="connsiteX12" fmla="*/ 1493064 w 4036151"/>
                <a:gd name="connsiteY12" fmla="*/ 1292574 h 2428268"/>
                <a:gd name="connsiteX13" fmla="*/ 1493064 w 4036151"/>
                <a:gd name="connsiteY13" fmla="*/ 1292574 h 2428268"/>
                <a:gd name="connsiteX14" fmla="*/ 1695883 w 4036151"/>
                <a:gd name="connsiteY14" fmla="*/ 1231658 h 2428268"/>
                <a:gd name="connsiteX15" fmla="*/ 1782823 w 4036151"/>
                <a:gd name="connsiteY15" fmla="*/ 1212126 h 2428268"/>
                <a:gd name="connsiteX16" fmla="*/ 2093951 w 4036151"/>
                <a:gd name="connsiteY16" fmla="*/ 1197000 h 2428268"/>
                <a:gd name="connsiteX17" fmla="*/ 2183372 w 4036151"/>
                <a:gd name="connsiteY17" fmla="*/ 1207878 h 2428268"/>
                <a:gd name="connsiteX18" fmla="*/ 2620427 w 4036151"/>
                <a:gd name="connsiteY18" fmla="*/ 1372895 h 2428268"/>
                <a:gd name="connsiteX19" fmla="*/ 4036149 w 4036151"/>
                <a:gd name="connsiteY19" fmla="*/ 1247800 h 2428268"/>
                <a:gd name="connsiteX20" fmla="*/ 4034240 w 4036151"/>
                <a:gd name="connsiteY20" fmla="*/ 1238174 h 2428268"/>
                <a:gd name="connsiteX21" fmla="*/ 3284150 w 4036151"/>
                <a:gd name="connsiteY21" fmla="*/ 202666 h 2428268"/>
                <a:gd name="connsiteX22" fmla="*/ 2529670 w 4036151"/>
                <a:gd name="connsiteY22" fmla="*/ 50 h 2428268"/>
                <a:gd name="connsiteX23" fmla="*/ 2362722 w 4036151"/>
                <a:gd name="connsiteY23" fmla="*/ 3918 h 2428268"/>
                <a:gd name="connsiteX24" fmla="*/ 1226710 w 4036151"/>
                <a:gd name="connsiteY24" fmla="*/ 250228 h 2428268"/>
                <a:gd name="connsiteX25" fmla="*/ 1117892 w 4036151"/>
                <a:gd name="connsiteY25" fmla="*/ 292214 h 2428268"/>
                <a:gd name="connsiteX26" fmla="*/ 735405 w 4036151"/>
                <a:gd name="connsiteY26" fmla="*/ 465569 h 2428268"/>
                <a:gd name="connsiteX27" fmla="*/ 735405 w 4036151"/>
                <a:gd name="connsiteY27" fmla="*/ 465569 h 2428268"/>
                <a:gd name="connsiteX28" fmla="*/ 689486 w 4036151"/>
                <a:gd name="connsiteY28" fmla="*/ 415404 h 2428268"/>
                <a:gd name="connsiteX29" fmla="*/ 128539 w 4036151"/>
                <a:gd name="connsiteY29" fmla="*/ 391471 h 2428268"/>
                <a:gd name="connsiteX30" fmla="*/ 103545 w 4036151"/>
                <a:gd name="connsiteY30" fmla="*/ 950480 h 24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36151" h="2428268">
                  <a:moveTo>
                    <a:pt x="103482" y="950328"/>
                  </a:moveTo>
                  <a:lnTo>
                    <a:pt x="237231" y="1096378"/>
                  </a:lnTo>
                  <a:lnTo>
                    <a:pt x="660357" y="1558347"/>
                  </a:lnTo>
                  <a:lnTo>
                    <a:pt x="745453" y="1651235"/>
                  </a:lnTo>
                  <a:lnTo>
                    <a:pt x="1103645" y="2042198"/>
                  </a:lnTo>
                  <a:lnTo>
                    <a:pt x="1156751" y="2100173"/>
                  </a:lnTo>
                  <a:lnTo>
                    <a:pt x="1429338" y="2397779"/>
                  </a:lnTo>
                  <a:cubicBezTo>
                    <a:pt x="1429338" y="2397779"/>
                    <a:pt x="1503113" y="2477967"/>
                    <a:pt x="1679474" y="2378259"/>
                  </a:cubicBezTo>
                  <a:cubicBezTo>
                    <a:pt x="1725647" y="2352116"/>
                    <a:pt x="1778816" y="2313800"/>
                    <a:pt x="1839617" y="2258307"/>
                  </a:cubicBezTo>
                  <a:cubicBezTo>
                    <a:pt x="2132556" y="1990769"/>
                    <a:pt x="2015342" y="1862702"/>
                    <a:pt x="2015342" y="1862702"/>
                  </a:cubicBezTo>
                  <a:lnTo>
                    <a:pt x="1849666" y="1681893"/>
                  </a:lnTo>
                  <a:lnTo>
                    <a:pt x="1765206" y="1589659"/>
                  </a:lnTo>
                  <a:lnTo>
                    <a:pt x="1493064" y="1292574"/>
                  </a:lnTo>
                  <a:lnTo>
                    <a:pt x="1493064" y="1292574"/>
                  </a:lnTo>
                  <a:cubicBezTo>
                    <a:pt x="1560543" y="1270108"/>
                    <a:pt x="1628149" y="1249800"/>
                    <a:pt x="1695883" y="1231658"/>
                  </a:cubicBezTo>
                  <a:cubicBezTo>
                    <a:pt x="1724693" y="1224000"/>
                    <a:pt x="1753631" y="1217492"/>
                    <a:pt x="1782823" y="1212126"/>
                  </a:cubicBezTo>
                  <a:cubicBezTo>
                    <a:pt x="1885408" y="1193298"/>
                    <a:pt x="1990030" y="1188212"/>
                    <a:pt x="2093951" y="1197000"/>
                  </a:cubicBezTo>
                  <a:cubicBezTo>
                    <a:pt x="2123970" y="1199496"/>
                    <a:pt x="2153798" y="1203122"/>
                    <a:pt x="2183372" y="1207878"/>
                  </a:cubicBezTo>
                  <a:cubicBezTo>
                    <a:pt x="2338936" y="1232020"/>
                    <a:pt x="2487759" y="1288218"/>
                    <a:pt x="2620427" y="1372895"/>
                  </a:cubicBezTo>
                  <a:cubicBezTo>
                    <a:pt x="3120381" y="1223924"/>
                    <a:pt x="3605581" y="1180033"/>
                    <a:pt x="4036149" y="1247800"/>
                  </a:cubicBezTo>
                  <a:cubicBezTo>
                    <a:pt x="4035513" y="1244625"/>
                    <a:pt x="4034813" y="1241380"/>
                    <a:pt x="4034240" y="1238174"/>
                  </a:cubicBezTo>
                  <a:cubicBezTo>
                    <a:pt x="3945774" y="789895"/>
                    <a:pt x="3662884" y="418325"/>
                    <a:pt x="3284150" y="202666"/>
                  </a:cubicBezTo>
                  <a:cubicBezTo>
                    <a:pt x="3054302" y="71485"/>
                    <a:pt x="2794435" y="1700"/>
                    <a:pt x="2529670" y="50"/>
                  </a:cubicBezTo>
                  <a:cubicBezTo>
                    <a:pt x="2474593" y="-280"/>
                    <a:pt x="2418944" y="1009"/>
                    <a:pt x="2362722" y="3918"/>
                  </a:cubicBezTo>
                  <a:cubicBezTo>
                    <a:pt x="2000650" y="22060"/>
                    <a:pt x="1615811" y="105187"/>
                    <a:pt x="1226710" y="250228"/>
                  </a:cubicBezTo>
                  <a:cubicBezTo>
                    <a:pt x="1190458" y="263728"/>
                    <a:pt x="1154207" y="277723"/>
                    <a:pt x="1117892" y="292214"/>
                  </a:cubicBezTo>
                  <a:cubicBezTo>
                    <a:pt x="990502" y="343439"/>
                    <a:pt x="862985" y="401224"/>
                    <a:pt x="735405" y="465569"/>
                  </a:cubicBezTo>
                  <a:lnTo>
                    <a:pt x="735405" y="465569"/>
                  </a:lnTo>
                  <a:lnTo>
                    <a:pt x="689486" y="415404"/>
                  </a:lnTo>
                  <a:cubicBezTo>
                    <a:pt x="541236" y="254123"/>
                    <a:pt x="290018" y="243409"/>
                    <a:pt x="128539" y="391471"/>
                  </a:cubicBezTo>
                  <a:cubicBezTo>
                    <a:pt x="-32558" y="539140"/>
                    <a:pt x="-43751" y="789076"/>
                    <a:pt x="103545" y="950480"/>
                  </a:cubicBezTo>
                  <a:close/>
                </a:path>
              </a:pathLst>
            </a:custGeom>
            <a:noFill/>
            <a:ln w="6360" cap="flat">
              <a:no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088A58DD-CD03-4685-B3E7-2D9DE74C1046}"/>
                </a:ext>
              </a:extLst>
            </p:cNvPr>
            <p:cNvSpPr/>
            <p:nvPr/>
          </p:nvSpPr>
          <p:spPr>
            <a:xfrm>
              <a:off x="7884007" y="4854568"/>
              <a:ext cx="1605947" cy="1235709"/>
            </a:xfrm>
            <a:custGeom>
              <a:avLst/>
              <a:gdLst>
                <a:gd name="connsiteX0" fmla="*/ -3 w 1605947"/>
                <a:gd name="connsiteY0" fmla="*/ 350342 h 1235709"/>
                <a:gd name="connsiteX1" fmla="*/ 810953 w 1605947"/>
                <a:gd name="connsiteY1" fmla="*/ 1235710 h 1235709"/>
                <a:gd name="connsiteX2" fmla="*/ 1605945 w 1605947"/>
                <a:gd name="connsiteY2" fmla="*/ 824567 h 1235709"/>
                <a:gd name="connsiteX3" fmla="*/ 850639 w 1605947"/>
                <a:gd name="connsiteY3" fmla="*/ 0 h 1235709"/>
                <a:gd name="connsiteX4" fmla="*/ -3 w 1605947"/>
                <a:gd name="connsiteY4" fmla="*/ 350342 h 123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47" h="1235709">
                  <a:moveTo>
                    <a:pt x="-3" y="350342"/>
                  </a:moveTo>
                  <a:lnTo>
                    <a:pt x="810953" y="1235710"/>
                  </a:lnTo>
                  <a:cubicBezTo>
                    <a:pt x="1088055" y="1123410"/>
                    <a:pt x="1354218" y="985781"/>
                    <a:pt x="1605945" y="824567"/>
                  </a:cubicBezTo>
                  <a:lnTo>
                    <a:pt x="850639" y="0"/>
                  </a:lnTo>
                  <a:cubicBezTo>
                    <a:pt x="553439" y="175108"/>
                    <a:pt x="261962" y="294265"/>
                    <a:pt x="-3" y="350342"/>
                  </a:cubicBezTo>
                  <a:close/>
                </a:path>
              </a:pathLst>
            </a:custGeom>
            <a:noFill/>
            <a:ln w="6360" cap="flat">
              <a:no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B73E769B-BD12-4804-B8F0-6C42DA898EF0}"/>
                </a:ext>
              </a:extLst>
            </p:cNvPr>
            <p:cNvSpPr/>
            <p:nvPr/>
          </p:nvSpPr>
          <p:spPr>
            <a:xfrm>
              <a:off x="7051110" y="5076863"/>
              <a:ext cx="1401030" cy="1152188"/>
            </a:xfrm>
            <a:custGeom>
              <a:avLst/>
              <a:gdLst>
                <a:gd name="connsiteX0" fmla="*/ 2032 w 1401030"/>
                <a:gd name="connsiteY0" fmla="*/ 0 h 1152188"/>
                <a:gd name="connsiteX1" fmla="*/ -3 w 1401030"/>
                <a:gd name="connsiteY1" fmla="*/ 2095 h 1152188"/>
                <a:gd name="connsiteX2" fmla="*/ 880594 w 1401030"/>
                <a:gd name="connsiteY2" fmla="*/ 963454 h 1152188"/>
                <a:gd name="connsiteX3" fmla="*/ 1245018 w 1401030"/>
                <a:gd name="connsiteY3" fmla="*/ 1152188 h 1152188"/>
                <a:gd name="connsiteX4" fmla="*/ 1401027 w 1401030"/>
                <a:gd name="connsiteY4" fmla="*/ 1103058 h 1152188"/>
                <a:gd name="connsiteX5" fmla="*/ 541291 w 1401030"/>
                <a:gd name="connsiteY5" fmla="*/ 164566 h 1152188"/>
                <a:gd name="connsiteX6" fmla="*/ 2032 w 1401030"/>
                <a:gd name="connsiteY6" fmla="*/ 0 h 115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1030" h="1152188">
                  <a:moveTo>
                    <a:pt x="2032" y="0"/>
                  </a:moveTo>
                  <a:lnTo>
                    <a:pt x="-3" y="2095"/>
                  </a:lnTo>
                  <a:lnTo>
                    <a:pt x="880594" y="963454"/>
                  </a:lnTo>
                  <a:cubicBezTo>
                    <a:pt x="971986" y="1063218"/>
                    <a:pt x="1096450" y="1125195"/>
                    <a:pt x="1245018" y="1152188"/>
                  </a:cubicBezTo>
                  <a:cubicBezTo>
                    <a:pt x="1296851" y="1136986"/>
                    <a:pt x="1348876" y="1120610"/>
                    <a:pt x="1401027" y="1103058"/>
                  </a:cubicBezTo>
                  <a:lnTo>
                    <a:pt x="541291" y="164566"/>
                  </a:lnTo>
                  <a:cubicBezTo>
                    <a:pt x="320220" y="169996"/>
                    <a:pt x="133746" y="117138"/>
                    <a:pt x="2032" y="0"/>
                  </a:cubicBezTo>
                  <a:close/>
                </a:path>
              </a:pathLst>
            </a:custGeom>
            <a:noFill/>
            <a:ln w="6360" cap="flat">
              <a:no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22FAA9AC-310C-42F3-8FF7-CA320AE51C81}"/>
                </a:ext>
              </a:extLst>
            </p:cNvPr>
            <p:cNvSpPr/>
            <p:nvPr/>
          </p:nvSpPr>
          <p:spPr>
            <a:xfrm>
              <a:off x="7241532" y="1880050"/>
              <a:ext cx="2039085" cy="2141954"/>
            </a:xfrm>
            <a:custGeom>
              <a:avLst/>
              <a:gdLst>
                <a:gd name="connsiteX0" fmla="*/ 169037 w 2039085"/>
                <a:gd name="connsiteY0" fmla="*/ 734873 h 2141954"/>
                <a:gd name="connsiteX1" fmla="*/ 225896 w 2039085"/>
                <a:gd name="connsiteY1" fmla="*/ 796913 h 2141954"/>
                <a:gd name="connsiteX2" fmla="*/ 612325 w 2039085"/>
                <a:gd name="connsiteY2" fmla="*/ 1218788 h 2141954"/>
                <a:gd name="connsiteX3" fmla="*/ 643679 w 2039085"/>
                <a:gd name="connsiteY3" fmla="*/ 1253046 h 2141954"/>
                <a:gd name="connsiteX4" fmla="*/ 1273504 w 2039085"/>
                <a:gd name="connsiteY4" fmla="*/ 1940503 h 2141954"/>
                <a:gd name="connsiteX5" fmla="*/ 1429895 w 2039085"/>
                <a:gd name="connsiteY5" fmla="*/ 2111318 h 2141954"/>
                <a:gd name="connsiteX6" fmla="*/ 1840175 w 2039085"/>
                <a:gd name="connsiteY6" fmla="*/ 1971841 h 2141954"/>
                <a:gd name="connsiteX7" fmla="*/ 2015900 w 2039085"/>
                <a:gd name="connsiteY7" fmla="*/ 1576235 h 2141954"/>
                <a:gd name="connsiteX8" fmla="*/ 1859509 w 2039085"/>
                <a:gd name="connsiteY8" fmla="*/ 1405516 h 2141954"/>
                <a:gd name="connsiteX9" fmla="*/ 1230194 w 2039085"/>
                <a:gd name="connsiteY9" fmla="*/ 718585 h 2141954"/>
                <a:gd name="connsiteX10" fmla="*/ 1198266 w 2039085"/>
                <a:gd name="connsiteY10" fmla="*/ 683737 h 2141954"/>
                <a:gd name="connsiteX11" fmla="*/ 811964 w 2039085"/>
                <a:gd name="connsiteY11" fmla="*/ 261989 h 2141954"/>
                <a:gd name="connsiteX12" fmla="*/ 755042 w 2039085"/>
                <a:gd name="connsiteY12" fmla="*/ 199822 h 2141954"/>
                <a:gd name="connsiteX13" fmla="*/ 689980 w 2039085"/>
                <a:gd name="connsiteY13" fmla="*/ 128874 h 2141954"/>
                <a:gd name="connsiteX14" fmla="*/ 129097 w 2039085"/>
                <a:gd name="connsiteY14" fmla="*/ 103886 h 2141954"/>
                <a:gd name="connsiteX15" fmla="*/ 104039 w 2039085"/>
                <a:gd name="connsiteY15" fmla="*/ 663893 h 214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39085" h="2141954">
                  <a:moveTo>
                    <a:pt x="169037" y="734873"/>
                  </a:moveTo>
                  <a:lnTo>
                    <a:pt x="225896" y="796913"/>
                  </a:lnTo>
                  <a:lnTo>
                    <a:pt x="612325" y="1218788"/>
                  </a:lnTo>
                  <a:lnTo>
                    <a:pt x="643679" y="1253046"/>
                  </a:lnTo>
                  <a:lnTo>
                    <a:pt x="1273504" y="1940503"/>
                  </a:lnTo>
                  <a:lnTo>
                    <a:pt x="1429895" y="2111318"/>
                  </a:lnTo>
                  <a:cubicBezTo>
                    <a:pt x="1429895" y="2111318"/>
                    <a:pt x="1547236" y="2239385"/>
                    <a:pt x="1840175" y="1971841"/>
                  </a:cubicBezTo>
                  <a:cubicBezTo>
                    <a:pt x="2133177" y="1704296"/>
                    <a:pt x="2015900" y="1576235"/>
                    <a:pt x="2015900" y="1576235"/>
                  </a:cubicBezTo>
                  <a:lnTo>
                    <a:pt x="1859509" y="1405516"/>
                  </a:lnTo>
                  <a:lnTo>
                    <a:pt x="1230194" y="718585"/>
                  </a:lnTo>
                  <a:lnTo>
                    <a:pt x="1198266" y="683737"/>
                  </a:lnTo>
                  <a:lnTo>
                    <a:pt x="811964" y="261989"/>
                  </a:lnTo>
                  <a:lnTo>
                    <a:pt x="755042" y="199822"/>
                  </a:lnTo>
                  <a:lnTo>
                    <a:pt x="689980" y="128874"/>
                  </a:lnTo>
                  <a:cubicBezTo>
                    <a:pt x="541984" y="-32670"/>
                    <a:pt x="290894" y="-43859"/>
                    <a:pt x="129097" y="103886"/>
                  </a:cubicBezTo>
                  <a:cubicBezTo>
                    <a:pt x="-32700" y="251625"/>
                    <a:pt x="-43957" y="502349"/>
                    <a:pt x="104039" y="663893"/>
                  </a:cubicBezTo>
                  <a:close/>
                </a:path>
              </a:pathLst>
            </a:custGeom>
            <a:noFill/>
            <a:ln w="636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81E03814-1A70-4FE9-84C3-0F3D2DD3519B}"/>
                </a:ext>
              </a:extLst>
            </p:cNvPr>
            <p:cNvSpPr/>
            <p:nvPr/>
          </p:nvSpPr>
          <p:spPr>
            <a:xfrm>
              <a:off x="10441401" y="1906511"/>
              <a:ext cx="1073430" cy="1532191"/>
            </a:xfrm>
            <a:custGeom>
              <a:avLst/>
              <a:gdLst>
                <a:gd name="connsiteX0" fmla="*/ 15897 w 1073430"/>
                <a:gd name="connsiteY0" fmla="*/ 17354 h 1532191"/>
                <a:gd name="connsiteX1" fmla="*/ -3 w 1073430"/>
                <a:gd name="connsiteY1" fmla="*/ 0 h 1532191"/>
                <a:gd name="connsiteX2" fmla="*/ 18441 w 1073430"/>
                <a:gd name="connsiteY2" fmla="*/ 21292 h 1532191"/>
                <a:gd name="connsiteX3" fmla="*/ 151490 w 1073430"/>
                <a:gd name="connsiteY3" fmla="*/ 598227 h 1532191"/>
                <a:gd name="connsiteX4" fmla="*/ 1007029 w 1073430"/>
                <a:gd name="connsiteY4" fmla="*/ 1532191 h 1532191"/>
                <a:gd name="connsiteX5" fmla="*/ 1073427 w 1073430"/>
                <a:gd name="connsiteY5" fmla="*/ 1371238 h 1532191"/>
                <a:gd name="connsiteX6" fmla="*/ 918690 w 1073430"/>
                <a:gd name="connsiteY6" fmla="*/ 1002938 h 153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430" h="1532191">
                  <a:moveTo>
                    <a:pt x="15897" y="17354"/>
                  </a:moveTo>
                  <a:lnTo>
                    <a:pt x="-3" y="0"/>
                  </a:lnTo>
                  <a:cubicBezTo>
                    <a:pt x="6357" y="6947"/>
                    <a:pt x="12462" y="14084"/>
                    <a:pt x="18441" y="21292"/>
                  </a:cubicBezTo>
                  <a:cubicBezTo>
                    <a:pt x="137626" y="165544"/>
                    <a:pt x="178775" y="365614"/>
                    <a:pt x="151490" y="598227"/>
                  </a:cubicBezTo>
                  <a:lnTo>
                    <a:pt x="1007029" y="1532191"/>
                  </a:lnTo>
                  <a:cubicBezTo>
                    <a:pt x="1030498" y="1478616"/>
                    <a:pt x="1052630" y="1424965"/>
                    <a:pt x="1073427" y="1371238"/>
                  </a:cubicBezTo>
                  <a:cubicBezTo>
                    <a:pt x="1058354" y="1225823"/>
                    <a:pt x="1007920" y="1100360"/>
                    <a:pt x="918690" y="1002938"/>
                  </a:cubicBezTo>
                  <a:close/>
                </a:path>
              </a:pathLst>
            </a:custGeom>
            <a:noFill/>
            <a:ln w="636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FDFBBD53-10BB-4914-9E44-4796D8321EC2}"/>
                </a:ext>
              </a:extLst>
            </p:cNvPr>
            <p:cNvSpPr/>
            <p:nvPr/>
          </p:nvSpPr>
          <p:spPr>
            <a:xfrm>
              <a:off x="5434188" y="2098181"/>
              <a:ext cx="2527504" cy="4074469"/>
            </a:xfrm>
            <a:custGeom>
              <a:avLst/>
              <a:gdLst>
                <a:gd name="connsiteX0" fmla="*/ 1750414 w 2527504"/>
                <a:gd name="connsiteY0" fmla="*/ 1927966 h 4074469"/>
                <a:gd name="connsiteX1" fmla="*/ 1918379 w 2527504"/>
                <a:gd name="connsiteY1" fmla="*/ 2111322 h 4074469"/>
                <a:gd name="connsiteX2" fmla="*/ 2328659 w 2527504"/>
                <a:gd name="connsiteY2" fmla="*/ 1971851 h 4074469"/>
                <a:gd name="connsiteX3" fmla="*/ 2455222 w 2527504"/>
                <a:gd name="connsiteY3" fmla="*/ 1833764 h 4074469"/>
                <a:gd name="connsiteX4" fmla="*/ 2504384 w 2527504"/>
                <a:gd name="connsiteY4" fmla="*/ 1576240 h 4074469"/>
                <a:gd name="connsiteX5" fmla="*/ 2230716 w 2527504"/>
                <a:gd name="connsiteY5" fmla="*/ 1277523 h 4074469"/>
                <a:gd name="connsiteX6" fmla="*/ 2178692 w 2527504"/>
                <a:gd name="connsiteY6" fmla="*/ 1220722 h 4074469"/>
                <a:gd name="connsiteX7" fmla="*/ 1820182 w 2527504"/>
                <a:gd name="connsiteY7" fmla="*/ 829371 h 4074469"/>
                <a:gd name="connsiteX8" fmla="*/ 1735404 w 2527504"/>
                <a:gd name="connsiteY8" fmla="*/ 736801 h 4074469"/>
                <a:gd name="connsiteX9" fmla="*/ 1312214 w 2527504"/>
                <a:gd name="connsiteY9" fmla="*/ 274807 h 4074469"/>
                <a:gd name="connsiteX10" fmla="*/ 1178528 w 2527504"/>
                <a:gd name="connsiteY10" fmla="*/ 128859 h 4074469"/>
                <a:gd name="connsiteX11" fmla="*/ 1109459 w 2527504"/>
                <a:gd name="connsiteY11" fmla="*/ 69111 h 4074469"/>
                <a:gd name="connsiteX12" fmla="*/ 617518 w 2527504"/>
                <a:gd name="connsiteY12" fmla="*/ 103833 h 4074469"/>
                <a:gd name="connsiteX13" fmla="*/ 614764 w 2527504"/>
                <a:gd name="connsiteY13" fmla="*/ 106519 h 4074469"/>
                <a:gd name="connsiteX14" fmla="*/ 592504 w 2527504"/>
                <a:gd name="connsiteY14" fmla="*/ 663871 h 4074469"/>
                <a:gd name="connsiteX15" fmla="*/ 636133 w 2527504"/>
                <a:gd name="connsiteY15" fmla="*/ 711496 h 4074469"/>
                <a:gd name="connsiteX16" fmla="*/ 636133 w 2527504"/>
                <a:gd name="connsiteY16" fmla="*/ 711496 h 4074469"/>
                <a:gd name="connsiteX17" fmla="*/ 422439 w 2527504"/>
                <a:gd name="connsiteY17" fmla="*/ 1087315 h 4074469"/>
                <a:gd name="connsiteX18" fmla="*/ 370810 w 2527504"/>
                <a:gd name="connsiteY18" fmla="*/ 1191937 h 4074469"/>
                <a:gd name="connsiteX19" fmla="*/ 24053 w 2527504"/>
                <a:gd name="connsiteY19" fmla="*/ 2299568 h 4074469"/>
                <a:gd name="connsiteX20" fmla="*/ 5285 w 2527504"/>
                <a:gd name="connsiteY20" fmla="*/ 2465366 h 4074469"/>
                <a:gd name="connsiteX21" fmla="*/ 140249 w 2527504"/>
                <a:gd name="connsiteY21" fmla="*/ 3233666 h 4074469"/>
                <a:gd name="connsiteX22" fmla="*/ 1106534 w 2527504"/>
                <a:gd name="connsiteY22" fmla="*/ 4071783 h 4074469"/>
                <a:gd name="connsiteX23" fmla="*/ 1115883 w 2527504"/>
                <a:gd name="connsiteY23" fmla="*/ 4074469 h 4074469"/>
                <a:gd name="connsiteX24" fmla="*/ 1372633 w 2527504"/>
                <a:gd name="connsiteY24" fmla="*/ 2663398 h 4074469"/>
                <a:gd name="connsiteX25" fmla="*/ 1247597 w 2527504"/>
                <a:gd name="connsiteY25" fmla="*/ 2222460 h 4074469"/>
                <a:gd name="connsiteX26" fmla="*/ 1244036 w 2527504"/>
                <a:gd name="connsiteY26" fmla="*/ 2145295 h 4074469"/>
                <a:gd name="connsiteX27" fmla="*/ 1283149 w 2527504"/>
                <a:gd name="connsiteY27" fmla="*/ 1833065 h 4074469"/>
                <a:gd name="connsiteX28" fmla="*/ 1312023 w 2527504"/>
                <a:gd name="connsiteY28" fmla="*/ 1742336 h 4074469"/>
                <a:gd name="connsiteX29" fmla="*/ 1394066 w 2527504"/>
                <a:gd name="connsiteY29" fmla="*/ 1538933 h 4074469"/>
                <a:gd name="connsiteX30" fmla="*/ 1394066 w 2527504"/>
                <a:gd name="connsiteY30" fmla="*/ 1538933 h 4074469"/>
                <a:gd name="connsiteX31" fmla="*/ 1403670 w 2527504"/>
                <a:gd name="connsiteY31" fmla="*/ 1542375 h 4074469"/>
                <a:gd name="connsiteX32" fmla="*/ 1394066 w 2527504"/>
                <a:gd name="connsiteY32" fmla="*/ 1538940 h 4074469"/>
                <a:gd name="connsiteX33" fmla="*/ 1668243 w 2527504"/>
                <a:gd name="connsiteY33" fmla="*/ 1838240 h 407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27504" h="4074469">
                  <a:moveTo>
                    <a:pt x="1750414" y="1927966"/>
                  </a:moveTo>
                  <a:lnTo>
                    <a:pt x="1918379" y="2111322"/>
                  </a:lnTo>
                  <a:cubicBezTo>
                    <a:pt x="1918379" y="2111322"/>
                    <a:pt x="2035720" y="2239389"/>
                    <a:pt x="2328659" y="1971851"/>
                  </a:cubicBezTo>
                  <a:cubicBezTo>
                    <a:pt x="2375468" y="1930227"/>
                    <a:pt x="2417825" y="1883954"/>
                    <a:pt x="2455222" y="1833764"/>
                  </a:cubicBezTo>
                  <a:cubicBezTo>
                    <a:pt x="2581021" y="1660091"/>
                    <a:pt x="2504384" y="1576240"/>
                    <a:pt x="2504384" y="1576240"/>
                  </a:cubicBezTo>
                  <a:lnTo>
                    <a:pt x="2230716" y="1277523"/>
                  </a:lnTo>
                  <a:lnTo>
                    <a:pt x="2178692" y="1220722"/>
                  </a:lnTo>
                  <a:lnTo>
                    <a:pt x="1820182" y="829371"/>
                  </a:lnTo>
                  <a:lnTo>
                    <a:pt x="1735404" y="736801"/>
                  </a:lnTo>
                  <a:lnTo>
                    <a:pt x="1312214" y="274807"/>
                  </a:lnTo>
                  <a:lnTo>
                    <a:pt x="1178528" y="128859"/>
                  </a:lnTo>
                  <a:cubicBezTo>
                    <a:pt x="1157922" y="106329"/>
                    <a:pt x="1134708" y="86275"/>
                    <a:pt x="1109459" y="69111"/>
                  </a:cubicBezTo>
                  <a:cubicBezTo>
                    <a:pt x="957266" y="-34692"/>
                    <a:pt x="753570" y="-20316"/>
                    <a:pt x="617518" y="103833"/>
                  </a:cubicBezTo>
                  <a:cubicBezTo>
                    <a:pt x="616602" y="104748"/>
                    <a:pt x="615686" y="105662"/>
                    <a:pt x="614764" y="106519"/>
                  </a:cubicBezTo>
                  <a:cubicBezTo>
                    <a:pt x="455492" y="254760"/>
                    <a:pt x="445558" y="503439"/>
                    <a:pt x="592504" y="663871"/>
                  </a:cubicBezTo>
                  <a:lnTo>
                    <a:pt x="636133" y="711496"/>
                  </a:lnTo>
                  <a:lnTo>
                    <a:pt x="636133" y="711496"/>
                  </a:lnTo>
                  <a:cubicBezTo>
                    <a:pt x="557995" y="835956"/>
                    <a:pt x="486764" y="961229"/>
                    <a:pt x="422439" y="1087315"/>
                  </a:cubicBezTo>
                  <a:cubicBezTo>
                    <a:pt x="404664" y="1122170"/>
                    <a:pt x="387454" y="1157044"/>
                    <a:pt x="370810" y="1191937"/>
                  </a:cubicBezTo>
                  <a:cubicBezTo>
                    <a:pt x="191459" y="1565991"/>
                    <a:pt x="74309" y="1941237"/>
                    <a:pt x="24053" y="2299568"/>
                  </a:cubicBezTo>
                  <a:cubicBezTo>
                    <a:pt x="16179" y="2355245"/>
                    <a:pt x="9807" y="2410534"/>
                    <a:pt x="5285" y="2465366"/>
                  </a:cubicBezTo>
                  <a:cubicBezTo>
                    <a:pt x="-16638" y="2728790"/>
                    <a:pt x="29847" y="2993414"/>
                    <a:pt x="140249" y="3233666"/>
                  </a:cubicBezTo>
                  <a:cubicBezTo>
                    <a:pt x="321666" y="3629467"/>
                    <a:pt x="667106" y="3943907"/>
                    <a:pt x="1106534" y="4071783"/>
                  </a:cubicBezTo>
                  <a:lnTo>
                    <a:pt x="1115883" y="4074469"/>
                  </a:lnTo>
                  <a:cubicBezTo>
                    <a:pt x="1086372" y="3636008"/>
                    <a:pt x="1175475" y="3152164"/>
                    <a:pt x="1372633" y="2663398"/>
                  </a:cubicBezTo>
                  <a:cubicBezTo>
                    <a:pt x="1301593" y="2526333"/>
                    <a:pt x="1259109" y="2376352"/>
                    <a:pt x="1247597" y="2222460"/>
                  </a:cubicBezTo>
                  <a:cubicBezTo>
                    <a:pt x="1245626" y="2196838"/>
                    <a:pt x="1244353" y="2171108"/>
                    <a:pt x="1244036" y="2145295"/>
                  </a:cubicBezTo>
                  <a:cubicBezTo>
                    <a:pt x="1242636" y="2039916"/>
                    <a:pt x="1255801" y="1934856"/>
                    <a:pt x="1283149" y="1833065"/>
                  </a:cubicBezTo>
                  <a:cubicBezTo>
                    <a:pt x="1291417" y="1802547"/>
                    <a:pt x="1300957" y="1772213"/>
                    <a:pt x="1312023" y="1742336"/>
                  </a:cubicBezTo>
                  <a:cubicBezTo>
                    <a:pt x="1337018" y="1674213"/>
                    <a:pt x="1364365" y="1606415"/>
                    <a:pt x="1394066" y="1538933"/>
                  </a:cubicBezTo>
                  <a:lnTo>
                    <a:pt x="1394066" y="1538933"/>
                  </a:lnTo>
                  <a:lnTo>
                    <a:pt x="1403670" y="1542375"/>
                  </a:lnTo>
                  <a:lnTo>
                    <a:pt x="1394066" y="1538940"/>
                  </a:lnTo>
                  <a:lnTo>
                    <a:pt x="1668243" y="1838240"/>
                  </a:lnTo>
                  <a:close/>
                </a:path>
              </a:pathLst>
            </a:custGeom>
            <a:noFill/>
            <a:ln w="636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5235EA35-D0D6-4604-AB32-E8C41D915F88}"/>
                </a:ext>
              </a:extLst>
            </p:cNvPr>
            <p:cNvSpPr/>
            <p:nvPr/>
          </p:nvSpPr>
          <p:spPr>
            <a:xfrm>
              <a:off x="10103943" y="1247133"/>
              <a:ext cx="2087267" cy="5043436"/>
            </a:xfrm>
            <a:custGeom>
              <a:avLst/>
              <a:gdLst>
                <a:gd name="connsiteX0" fmla="*/ 1703379 w 2087267"/>
                <a:gd name="connsiteY0" fmla="*/ 23641 h 5043436"/>
                <a:gd name="connsiteX1" fmla="*/ 1834965 w 2087267"/>
                <a:gd name="connsiteY1" fmla="*/ 494176 h 5043436"/>
                <a:gd name="connsiteX2" fmla="*/ 1488349 w 2087267"/>
                <a:gd name="connsiteY2" fmla="*/ 2348548 h 5043436"/>
                <a:gd name="connsiteX3" fmla="*/ 1371708 w 2087267"/>
                <a:gd name="connsiteY3" fmla="*/ 2576049 h 5043436"/>
                <a:gd name="connsiteX4" fmla="*/ 1264161 w 2087267"/>
                <a:gd name="connsiteY4" fmla="*/ 2762822 h 5043436"/>
                <a:gd name="connsiteX5" fmla="*/ 883965 w 2087267"/>
                <a:gd name="connsiteY5" fmla="*/ 3309430 h 5043436"/>
                <a:gd name="connsiteX6" fmla="*/ 759500 w 2087267"/>
                <a:gd name="connsiteY6" fmla="*/ 3173540 h 5043436"/>
                <a:gd name="connsiteX7" fmla="*/ 1233825 w 2087267"/>
                <a:gd name="connsiteY7" fmla="*/ 2425560 h 5043436"/>
                <a:gd name="connsiteX8" fmla="*/ 426176 w 2087267"/>
                <a:gd name="connsiteY8" fmla="*/ 1543799 h 5043436"/>
                <a:gd name="connsiteX9" fmla="*/ -3 w 2087267"/>
                <a:gd name="connsiteY9" fmla="*/ 2357622 h 5043436"/>
                <a:gd name="connsiteX10" fmla="*/ 502877 w 2087267"/>
                <a:gd name="connsiteY10" fmla="*/ 2906522 h 5043436"/>
                <a:gd name="connsiteX11" fmla="*/ 502558 w 2087267"/>
                <a:gd name="connsiteY11" fmla="*/ 2910192 h 5043436"/>
                <a:gd name="connsiteX12" fmla="*/ 499951 w 2087267"/>
                <a:gd name="connsiteY12" fmla="*/ 2939276 h 5043436"/>
                <a:gd name="connsiteX13" fmla="*/ 462428 w 2087267"/>
                <a:gd name="connsiteY13" fmla="*/ 3355131 h 5043436"/>
                <a:gd name="connsiteX14" fmla="*/ 338027 w 2087267"/>
                <a:gd name="connsiteY14" fmla="*/ 4733449 h 5043436"/>
                <a:gd name="connsiteX15" fmla="*/ 324417 w 2087267"/>
                <a:gd name="connsiteY15" fmla="*/ 4885093 h 5043436"/>
                <a:gd name="connsiteX16" fmla="*/ 313923 w 2087267"/>
                <a:gd name="connsiteY16" fmla="*/ 5001375 h 5043436"/>
                <a:gd name="connsiteX17" fmla="*/ 310107 w 2087267"/>
                <a:gd name="connsiteY17" fmla="*/ 5043437 h 5043436"/>
                <a:gd name="connsiteX18" fmla="*/ 2087264 w 2087267"/>
                <a:gd name="connsiteY18" fmla="*/ 5042269 h 5043436"/>
                <a:gd name="connsiteX19" fmla="*/ 2087264 w 2087267"/>
                <a:gd name="connsiteY19" fmla="*/ 4623092 h 5043436"/>
                <a:gd name="connsiteX20" fmla="*/ 1998225 w 2087267"/>
                <a:gd name="connsiteY20" fmla="*/ 4525887 h 5043436"/>
                <a:gd name="connsiteX21" fmla="*/ 2087264 w 2087267"/>
                <a:gd name="connsiteY21" fmla="*/ 4410088 h 5043436"/>
                <a:gd name="connsiteX22" fmla="*/ 2087264 w 2087267"/>
                <a:gd name="connsiteY22" fmla="*/ 430117 h 5043436"/>
                <a:gd name="connsiteX23" fmla="*/ 1693267 w 2087267"/>
                <a:gd name="connsiteY23" fmla="*/ 0 h 5043436"/>
                <a:gd name="connsiteX24" fmla="*/ 1703379 w 2087267"/>
                <a:gd name="connsiteY24" fmla="*/ 23641 h 50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7267" h="5043436">
                  <a:moveTo>
                    <a:pt x="1703379" y="23641"/>
                  </a:moveTo>
                  <a:cubicBezTo>
                    <a:pt x="1766660" y="174409"/>
                    <a:pt x="1810862" y="332473"/>
                    <a:pt x="1834965" y="494176"/>
                  </a:cubicBezTo>
                  <a:cubicBezTo>
                    <a:pt x="1920634" y="1053751"/>
                    <a:pt x="1797188" y="1702886"/>
                    <a:pt x="1488349" y="2348548"/>
                  </a:cubicBezTo>
                  <a:cubicBezTo>
                    <a:pt x="1452034" y="2424468"/>
                    <a:pt x="1413111" y="2500300"/>
                    <a:pt x="1371708" y="2576049"/>
                  </a:cubicBezTo>
                  <a:cubicBezTo>
                    <a:pt x="1337555" y="2638488"/>
                    <a:pt x="1301748" y="2700751"/>
                    <a:pt x="1264161" y="2762822"/>
                  </a:cubicBezTo>
                  <a:cubicBezTo>
                    <a:pt x="1148983" y="2952757"/>
                    <a:pt x="1021975" y="3135313"/>
                    <a:pt x="883965" y="3309430"/>
                  </a:cubicBezTo>
                  <a:lnTo>
                    <a:pt x="759500" y="3173540"/>
                  </a:lnTo>
                  <a:cubicBezTo>
                    <a:pt x="940186" y="2939212"/>
                    <a:pt x="1098930" y="2688838"/>
                    <a:pt x="1233825" y="2425560"/>
                  </a:cubicBezTo>
                  <a:lnTo>
                    <a:pt x="426176" y="1543799"/>
                  </a:lnTo>
                  <a:cubicBezTo>
                    <a:pt x="346359" y="1799069"/>
                    <a:pt x="201161" y="2078164"/>
                    <a:pt x="-3" y="2357622"/>
                  </a:cubicBezTo>
                  <a:lnTo>
                    <a:pt x="502877" y="2906522"/>
                  </a:lnTo>
                  <a:lnTo>
                    <a:pt x="502558" y="2910192"/>
                  </a:lnTo>
                  <a:lnTo>
                    <a:pt x="499951" y="2939276"/>
                  </a:lnTo>
                  <a:lnTo>
                    <a:pt x="462428" y="3355131"/>
                  </a:lnTo>
                  <a:lnTo>
                    <a:pt x="338027" y="4733449"/>
                  </a:lnTo>
                  <a:lnTo>
                    <a:pt x="324417" y="4885093"/>
                  </a:lnTo>
                  <a:lnTo>
                    <a:pt x="313923" y="5001375"/>
                  </a:lnTo>
                  <a:lnTo>
                    <a:pt x="310107" y="5043437"/>
                  </a:lnTo>
                  <a:lnTo>
                    <a:pt x="2087264" y="5042269"/>
                  </a:lnTo>
                  <a:lnTo>
                    <a:pt x="2087264" y="4623092"/>
                  </a:lnTo>
                  <a:lnTo>
                    <a:pt x="1998225" y="4525887"/>
                  </a:lnTo>
                  <a:cubicBezTo>
                    <a:pt x="2028626" y="4487482"/>
                    <a:pt x="2058263" y="4448880"/>
                    <a:pt x="2087264" y="4410088"/>
                  </a:cubicBezTo>
                  <a:lnTo>
                    <a:pt x="2087264" y="430117"/>
                  </a:lnTo>
                  <a:lnTo>
                    <a:pt x="1693267" y="0"/>
                  </a:lnTo>
                  <a:cubicBezTo>
                    <a:pt x="1696637" y="7785"/>
                    <a:pt x="1700008" y="15710"/>
                    <a:pt x="1703379" y="23641"/>
                  </a:cubicBezTo>
                  <a:close/>
                </a:path>
              </a:pathLst>
            </a:custGeom>
            <a:noFill/>
            <a:ln w="636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1BDC61D0-A614-4EA4-BF26-27B255E7182A}"/>
                </a:ext>
              </a:extLst>
            </p:cNvPr>
            <p:cNvSpPr/>
            <p:nvPr/>
          </p:nvSpPr>
          <p:spPr>
            <a:xfrm>
              <a:off x="9018174" y="3870318"/>
              <a:ext cx="1388883" cy="2159520"/>
            </a:xfrm>
            <a:custGeom>
              <a:avLst/>
              <a:gdLst>
                <a:gd name="connsiteX0" fmla="*/ 464908 w 1388883"/>
                <a:gd name="connsiteY0" fmla="*/ 426803 h 2159520"/>
                <a:gd name="connsiteX1" fmla="*/ -3 w 1388883"/>
                <a:gd name="connsiteY1" fmla="*/ 800919 h 2159520"/>
                <a:gd name="connsiteX2" fmla="*/ 1244446 w 1388883"/>
                <a:gd name="connsiteY2" fmla="*/ 2159521 h 2159520"/>
                <a:gd name="connsiteX3" fmla="*/ 1388880 w 1388883"/>
                <a:gd name="connsiteY3" fmla="*/ 558165 h 2159520"/>
                <a:gd name="connsiteX4" fmla="*/ 877541 w 1388883"/>
                <a:gd name="connsiteY4" fmla="*/ 0 h 2159520"/>
                <a:gd name="connsiteX5" fmla="*/ 464908 w 1388883"/>
                <a:gd name="connsiteY5" fmla="*/ 426803 h 215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8883" h="2159520">
                  <a:moveTo>
                    <a:pt x="464908" y="426803"/>
                  </a:moveTo>
                  <a:cubicBezTo>
                    <a:pt x="317994" y="561187"/>
                    <a:pt x="162685" y="686143"/>
                    <a:pt x="-3" y="800919"/>
                  </a:cubicBezTo>
                  <a:lnTo>
                    <a:pt x="1244446" y="2159521"/>
                  </a:lnTo>
                  <a:lnTo>
                    <a:pt x="1388880" y="558165"/>
                  </a:lnTo>
                  <a:lnTo>
                    <a:pt x="877541" y="0"/>
                  </a:lnTo>
                  <a:cubicBezTo>
                    <a:pt x="749134" y="150794"/>
                    <a:pt x="611314" y="293338"/>
                    <a:pt x="464908" y="426803"/>
                  </a:cubicBezTo>
                  <a:close/>
                </a:path>
              </a:pathLst>
            </a:custGeom>
            <a:noFill/>
            <a:ln w="636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198E9B60-217A-4DB2-B3F5-237B05BA23FF}"/>
                </a:ext>
              </a:extLst>
            </p:cNvPr>
            <p:cNvSpPr/>
            <p:nvPr/>
          </p:nvSpPr>
          <p:spPr>
            <a:xfrm>
              <a:off x="12102172" y="5657208"/>
              <a:ext cx="89039" cy="213016"/>
            </a:xfrm>
            <a:custGeom>
              <a:avLst/>
              <a:gdLst>
                <a:gd name="connsiteX0" fmla="*/ 89036 w 89039"/>
                <a:gd name="connsiteY0" fmla="*/ 213017 h 213016"/>
                <a:gd name="connsiteX1" fmla="*/ 89036 w 89039"/>
                <a:gd name="connsiteY1" fmla="*/ 0 h 213016"/>
                <a:gd name="connsiteX2" fmla="*/ -3 w 89039"/>
                <a:gd name="connsiteY2" fmla="*/ 115798 h 213016"/>
              </a:gdLst>
              <a:ahLst/>
              <a:cxnLst>
                <a:cxn ang="0">
                  <a:pos x="connsiteX0" y="connsiteY0"/>
                </a:cxn>
                <a:cxn ang="0">
                  <a:pos x="connsiteX1" y="connsiteY1"/>
                </a:cxn>
                <a:cxn ang="0">
                  <a:pos x="connsiteX2" y="connsiteY2"/>
                </a:cxn>
              </a:cxnLst>
              <a:rect l="l" t="t" r="r" b="b"/>
              <a:pathLst>
                <a:path w="89039" h="213016">
                  <a:moveTo>
                    <a:pt x="89036" y="213017"/>
                  </a:moveTo>
                  <a:lnTo>
                    <a:pt x="89036" y="0"/>
                  </a:lnTo>
                  <a:cubicBezTo>
                    <a:pt x="59971" y="38773"/>
                    <a:pt x="30334" y="77375"/>
                    <a:pt x="-3" y="115798"/>
                  </a:cubicBezTo>
                  <a:close/>
                </a:path>
              </a:pathLst>
            </a:custGeom>
            <a:solidFill>
              <a:srgbClr val="FFFFFF"/>
            </a:solidFill>
            <a:ln w="636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12F1B210-B0FE-473C-9C57-C778455C71CB}"/>
                </a:ext>
              </a:extLst>
            </p:cNvPr>
            <p:cNvSpPr/>
            <p:nvPr/>
          </p:nvSpPr>
          <p:spPr>
            <a:xfrm>
              <a:off x="0" y="-6"/>
              <a:ext cx="12191211" cy="6858000"/>
            </a:xfrm>
            <a:custGeom>
              <a:avLst/>
              <a:gdLst>
                <a:gd name="connsiteX0" fmla="*/ 10414051 w 12191211"/>
                <a:gd name="connsiteY0" fmla="*/ 6290621 h 6858000"/>
                <a:gd name="connsiteX1" fmla="*/ 10417867 w 12191211"/>
                <a:gd name="connsiteY1" fmla="*/ 6248559 h 6858000"/>
                <a:gd name="connsiteX2" fmla="*/ 10428360 w 12191211"/>
                <a:gd name="connsiteY2" fmla="*/ 6132278 h 6858000"/>
                <a:gd name="connsiteX3" fmla="*/ 10441971 w 12191211"/>
                <a:gd name="connsiteY3" fmla="*/ 5980633 h 6858000"/>
                <a:gd name="connsiteX4" fmla="*/ 10566308 w 12191211"/>
                <a:gd name="connsiteY4" fmla="*/ 4602315 h 6858000"/>
                <a:gd name="connsiteX5" fmla="*/ 10603832 w 12191211"/>
                <a:gd name="connsiteY5" fmla="*/ 4186460 h 6858000"/>
                <a:gd name="connsiteX6" fmla="*/ 10606439 w 12191211"/>
                <a:gd name="connsiteY6" fmla="*/ 4157377 h 6858000"/>
                <a:gd name="connsiteX7" fmla="*/ 10606821 w 12191211"/>
                <a:gd name="connsiteY7" fmla="*/ 4153707 h 6858000"/>
                <a:gd name="connsiteX8" fmla="*/ 10103941 w 12191211"/>
                <a:gd name="connsiteY8" fmla="*/ 3604806 h 6858000"/>
                <a:gd name="connsiteX9" fmla="*/ 10530119 w 12191211"/>
                <a:gd name="connsiteY9" fmla="*/ 2790984 h 6858000"/>
                <a:gd name="connsiteX10" fmla="*/ 11337769 w 12191211"/>
                <a:gd name="connsiteY10" fmla="*/ 3672745 h 6858000"/>
                <a:gd name="connsiteX11" fmla="*/ 10863380 w 12191211"/>
                <a:gd name="connsiteY11" fmla="*/ 4420724 h 6858000"/>
                <a:gd name="connsiteX12" fmla="*/ 10987845 w 12191211"/>
                <a:gd name="connsiteY12" fmla="*/ 4556614 h 6858000"/>
                <a:gd name="connsiteX13" fmla="*/ 11368105 w 12191211"/>
                <a:gd name="connsiteY13" fmla="*/ 4010006 h 6858000"/>
                <a:gd name="connsiteX14" fmla="*/ 11475652 w 12191211"/>
                <a:gd name="connsiteY14" fmla="*/ 3823233 h 6858000"/>
                <a:gd name="connsiteX15" fmla="*/ 11592293 w 12191211"/>
                <a:gd name="connsiteY15" fmla="*/ 3595732 h 6858000"/>
                <a:gd name="connsiteX16" fmla="*/ 11938909 w 12191211"/>
                <a:gd name="connsiteY16" fmla="*/ 1741361 h 6858000"/>
                <a:gd name="connsiteX17" fmla="*/ 11807259 w 12191211"/>
                <a:gd name="connsiteY17" fmla="*/ 1270826 h 6858000"/>
                <a:gd name="connsiteX18" fmla="*/ 11797210 w 12191211"/>
                <a:gd name="connsiteY18" fmla="*/ 1247172 h 6858000"/>
                <a:gd name="connsiteX19" fmla="*/ 12191208 w 12191211"/>
                <a:gd name="connsiteY19" fmla="*/ 1677257 h 6858000"/>
                <a:gd name="connsiteX20" fmla="*/ 12191208 w 12191211"/>
                <a:gd name="connsiteY20" fmla="*/ 0 h 6858000"/>
                <a:gd name="connsiteX21" fmla="*/ -3 w 12191211"/>
                <a:gd name="connsiteY21" fmla="*/ 0 h 6858000"/>
                <a:gd name="connsiteX22" fmla="*/ -3 w 12191211"/>
                <a:gd name="connsiteY22" fmla="*/ 6858000 h 6858000"/>
                <a:gd name="connsiteX23" fmla="*/ 6717083 w 12191211"/>
                <a:gd name="connsiteY23" fmla="*/ 6858000 h 6858000"/>
                <a:gd name="connsiteX24" fmla="*/ 6248756 w 12191211"/>
                <a:gd name="connsiteY24" fmla="*/ 6346724 h 6858000"/>
                <a:gd name="connsiteX25" fmla="*/ 6857829 w 12191211"/>
                <a:gd name="connsiteY25" fmla="*/ 6551231 h 6858000"/>
                <a:gd name="connsiteX26" fmla="*/ 8595618 w 12191211"/>
                <a:gd name="connsiteY26" fmla="*/ 6336615 h 6858000"/>
                <a:gd name="connsiteX27" fmla="*/ 8832716 w 12191211"/>
                <a:gd name="connsiteY27" fmla="*/ 6240577 h 6858000"/>
                <a:gd name="connsiteX28" fmla="*/ 9050417 w 12191211"/>
                <a:gd name="connsiteY28" fmla="*/ 6139034 h 6858000"/>
                <a:gd name="connsiteX29" fmla="*/ 9614162 w 12191211"/>
                <a:gd name="connsiteY29" fmla="*/ 5814695 h 6858000"/>
                <a:gd name="connsiteX30" fmla="*/ 9614288 w 12191211"/>
                <a:gd name="connsiteY30" fmla="*/ 5814632 h 6858000"/>
                <a:gd name="connsiteX31" fmla="*/ 10144072 w 12191211"/>
                <a:gd name="connsiteY31" fmla="*/ 6393053 h 6858000"/>
                <a:gd name="connsiteX32" fmla="*/ 10570060 w 12191211"/>
                <a:gd name="connsiteY32" fmla="*/ 6858000 h 6858000"/>
                <a:gd name="connsiteX33" fmla="*/ 12191208 w 12191211"/>
                <a:gd name="connsiteY33" fmla="*/ 6858000 h 6858000"/>
                <a:gd name="connsiteX34" fmla="*/ 12191208 w 12191211"/>
                <a:gd name="connsiteY34" fmla="*/ 6289409 h 6858000"/>
                <a:gd name="connsiteX35" fmla="*/ 11448495 w 12191211"/>
                <a:gd name="connsiteY35" fmla="*/ 3438709 h 6858000"/>
                <a:gd name="connsiteX36" fmla="*/ 10592892 w 12191211"/>
                <a:gd name="connsiteY36" fmla="*/ 2504745 h 6858000"/>
                <a:gd name="connsiteX37" fmla="*/ 10459843 w 12191211"/>
                <a:gd name="connsiteY37" fmla="*/ 1927809 h 6858000"/>
                <a:gd name="connsiteX38" fmla="*/ 10441399 w 12191211"/>
                <a:gd name="connsiteY38" fmla="*/ 1906518 h 6858000"/>
                <a:gd name="connsiteX39" fmla="*/ 10457298 w 12191211"/>
                <a:gd name="connsiteY39" fmla="*/ 1923872 h 6858000"/>
                <a:gd name="connsiteX40" fmla="*/ 11360091 w 12191211"/>
                <a:gd name="connsiteY40" fmla="*/ 2909468 h 6858000"/>
                <a:gd name="connsiteX41" fmla="*/ 11514893 w 12191211"/>
                <a:gd name="connsiteY41" fmla="*/ 3277769 h 6858000"/>
                <a:gd name="connsiteX42" fmla="*/ 11448495 w 12191211"/>
                <a:gd name="connsiteY42" fmla="*/ 3438709 h 6858000"/>
                <a:gd name="connsiteX43" fmla="*/ 7705608 w 12191211"/>
                <a:gd name="connsiteY43" fmla="*/ 691782 h 6858000"/>
                <a:gd name="connsiteX44" fmla="*/ 8266555 w 12191211"/>
                <a:gd name="connsiteY44" fmla="*/ 716750 h 6858000"/>
                <a:gd name="connsiteX45" fmla="*/ 8312474 w 12191211"/>
                <a:gd name="connsiteY45" fmla="*/ 766915 h 6858000"/>
                <a:gd name="connsiteX46" fmla="*/ 8312474 w 12191211"/>
                <a:gd name="connsiteY46" fmla="*/ 766915 h 6858000"/>
                <a:gd name="connsiteX47" fmla="*/ 8694960 w 12191211"/>
                <a:gd name="connsiteY47" fmla="*/ 593592 h 6858000"/>
                <a:gd name="connsiteX48" fmla="*/ 8803778 w 12191211"/>
                <a:gd name="connsiteY48" fmla="*/ 551605 h 6858000"/>
                <a:gd name="connsiteX49" fmla="*/ 9939790 w 12191211"/>
                <a:gd name="connsiteY49" fmla="*/ 305333 h 6858000"/>
                <a:gd name="connsiteX50" fmla="*/ 10106802 w 12191211"/>
                <a:gd name="connsiteY50" fmla="*/ 301466 h 6858000"/>
                <a:gd name="connsiteX51" fmla="*/ 10861218 w 12191211"/>
                <a:gd name="connsiteY51" fmla="*/ 504082 h 6858000"/>
                <a:gd name="connsiteX52" fmla="*/ 11611309 w 12191211"/>
                <a:gd name="connsiteY52" fmla="*/ 1539589 h 6858000"/>
                <a:gd name="connsiteX53" fmla="*/ 11613217 w 12191211"/>
                <a:gd name="connsiteY53" fmla="*/ 1549216 h 6858000"/>
                <a:gd name="connsiteX54" fmla="*/ 10197495 w 12191211"/>
                <a:gd name="connsiteY54" fmla="*/ 1674311 h 6858000"/>
                <a:gd name="connsiteX55" fmla="*/ 9760440 w 12191211"/>
                <a:gd name="connsiteY55" fmla="*/ 1509293 h 6858000"/>
                <a:gd name="connsiteX56" fmla="*/ 9671019 w 12191211"/>
                <a:gd name="connsiteY56" fmla="*/ 1498416 h 6858000"/>
                <a:gd name="connsiteX57" fmla="*/ 9359891 w 12191211"/>
                <a:gd name="connsiteY57" fmla="*/ 1513542 h 6858000"/>
                <a:gd name="connsiteX58" fmla="*/ 9272951 w 12191211"/>
                <a:gd name="connsiteY58" fmla="*/ 1533074 h 6858000"/>
                <a:gd name="connsiteX59" fmla="*/ 9070133 w 12191211"/>
                <a:gd name="connsiteY59" fmla="*/ 1593990 h 6858000"/>
                <a:gd name="connsiteX60" fmla="*/ 9070133 w 12191211"/>
                <a:gd name="connsiteY60" fmla="*/ 1593990 h 6858000"/>
                <a:gd name="connsiteX61" fmla="*/ 9342338 w 12191211"/>
                <a:gd name="connsiteY61" fmla="*/ 1891075 h 6858000"/>
                <a:gd name="connsiteX62" fmla="*/ 9426734 w 12191211"/>
                <a:gd name="connsiteY62" fmla="*/ 1983308 h 6858000"/>
                <a:gd name="connsiteX63" fmla="*/ 9592411 w 12191211"/>
                <a:gd name="connsiteY63" fmla="*/ 2164118 h 6858000"/>
                <a:gd name="connsiteX64" fmla="*/ 9416749 w 12191211"/>
                <a:gd name="connsiteY64" fmla="*/ 2559723 h 6858000"/>
                <a:gd name="connsiteX65" fmla="*/ 9256542 w 12191211"/>
                <a:gd name="connsiteY65" fmla="*/ 2679675 h 6858000"/>
                <a:gd name="connsiteX66" fmla="*/ 9006470 w 12191211"/>
                <a:gd name="connsiteY66" fmla="*/ 2699195 h 6858000"/>
                <a:gd name="connsiteX67" fmla="*/ 8733819 w 12191211"/>
                <a:gd name="connsiteY67" fmla="*/ 2401589 h 6858000"/>
                <a:gd name="connsiteX68" fmla="*/ 8680777 w 12191211"/>
                <a:gd name="connsiteY68" fmla="*/ 2343614 h 6858000"/>
                <a:gd name="connsiteX69" fmla="*/ 8322586 w 12191211"/>
                <a:gd name="connsiteY69" fmla="*/ 1952650 h 6858000"/>
                <a:gd name="connsiteX70" fmla="*/ 8237490 w 12191211"/>
                <a:gd name="connsiteY70" fmla="*/ 1859763 h 6858000"/>
                <a:gd name="connsiteX71" fmla="*/ 7814364 w 12191211"/>
                <a:gd name="connsiteY71" fmla="*/ 1397794 h 6858000"/>
                <a:gd name="connsiteX72" fmla="*/ 7680550 w 12191211"/>
                <a:gd name="connsiteY72" fmla="*/ 1251744 h 6858000"/>
                <a:gd name="connsiteX73" fmla="*/ 7705544 w 12191211"/>
                <a:gd name="connsiteY73" fmla="*/ 691674 h 6858000"/>
                <a:gd name="connsiteX74" fmla="*/ 7370567 w 12191211"/>
                <a:gd name="connsiteY74" fmla="*/ 1983899 h 6858000"/>
                <a:gd name="connsiteX75" fmla="*/ 7931449 w 12191211"/>
                <a:gd name="connsiteY75" fmla="*/ 2008842 h 6858000"/>
                <a:gd name="connsiteX76" fmla="*/ 7931513 w 12191211"/>
                <a:gd name="connsiteY76" fmla="*/ 2008924 h 6858000"/>
                <a:gd name="connsiteX77" fmla="*/ 7996575 w 12191211"/>
                <a:gd name="connsiteY77" fmla="*/ 2079873 h 6858000"/>
                <a:gd name="connsiteX78" fmla="*/ 8053561 w 12191211"/>
                <a:gd name="connsiteY78" fmla="*/ 2142039 h 6858000"/>
                <a:gd name="connsiteX79" fmla="*/ 8439799 w 12191211"/>
                <a:gd name="connsiteY79" fmla="*/ 2563787 h 6858000"/>
                <a:gd name="connsiteX80" fmla="*/ 8471790 w 12191211"/>
                <a:gd name="connsiteY80" fmla="*/ 2598636 h 6858000"/>
                <a:gd name="connsiteX81" fmla="*/ 9101042 w 12191211"/>
                <a:gd name="connsiteY81" fmla="*/ 3285566 h 6858000"/>
                <a:gd name="connsiteX82" fmla="*/ 9257432 w 12191211"/>
                <a:gd name="connsiteY82" fmla="*/ 3456305 h 6858000"/>
                <a:gd name="connsiteX83" fmla="*/ 9081707 w 12191211"/>
                <a:gd name="connsiteY83" fmla="*/ 3851910 h 6858000"/>
                <a:gd name="connsiteX84" fmla="*/ 8671428 w 12191211"/>
                <a:gd name="connsiteY84" fmla="*/ 3991388 h 6858000"/>
                <a:gd name="connsiteX85" fmla="*/ 8515037 w 12191211"/>
                <a:gd name="connsiteY85" fmla="*/ 3820573 h 6858000"/>
                <a:gd name="connsiteX86" fmla="*/ 7885213 w 12191211"/>
                <a:gd name="connsiteY86" fmla="*/ 3133115 h 6858000"/>
                <a:gd name="connsiteX87" fmla="*/ 7853859 w 12191211"/>
                <a:gd name="connsiteY87" fmla="*/ 3098857 h 6858000"/>
                <a:gd name="connsiteX88" fmla="*/ 7467429 w 12191211"/>
                <a:gd name="connsiteY88" fmla="*/ 2676982 h 6858000"/>
                <a:gd name="connsiteX89" fmla="*/ 7410570 w 12191211"/>
                <a:gd name="connsiteY89" fmla="*/ 2614943 h 6858000"/>
                <a:gd name="connsiteX90" fmla="*/ 7345572 w 12191211"/>
                <a:gd name="connsiteY90" fmla="*/ 2543943 h 6858000"/>
                <a:gd name="connsiteX91" fmla="*/ 7370567 w 12191211"/>
                <a:gd name="connsiteY91" fmla="*/ 1983931 h 6858000"/>
                <a:gd name="connsiteX92" fmla="*/ 7370567 w 12191211"/>
                <a:gd name="connsiteY92" fmla="*/ 1983899 h 6858000"/>
                <a:gd name="connsiteX93" fmla="*/ 6828255 w 12191211"/>
                <a:gd name="connsiteY93" fmla="*/ 3637160 h 6858000"/>
                <a:gd name="connsiteX94" fmla="*/ 6746212 w 12191211"/>
                <a:gd name="connsiteY94" fmla="*/ 3840563 h 6858000"/>
                <a:gd name="connsiteX95" fmla="*/ 6717337 w 12191211"/>
                <a:gd name="connsiteY95" fmla="*/ 3931292 h 6858000"/>
                <a:gd name="connsiteX96" fmla="*/ 6678224 w 12191211"/>
                <a:gd name="connsiteY96" fmla="*/ 4243521 h 6858000"/>
                <a:gd name="connsiteX97" fmla="*/ 6681785 w 12191211"/>
                <a:gd name="connsiteY97" fmla="*/ 4320686 h 6858000"/>
                <a:gd name="connsiteX98" fmla="*/ 6806886 w 12191211"/>
                <a:gd name="connsiteY98" fmla="*/ 4761624 h 6858000"/>
                <a:gd name="connsiteX99" fmla="*/ 6550135 w 12191211"/>
                <a:gd name="connsiteY99" fmla="*/ 6172696 h 6858000"/>
                <a:gd name="connsiteX100" fmla="*/ 6540722 w 12191211"/>
                <a:gd name="connsiteY100" fmla="*/ 6170010 h 6858000"/>
                <a:gd name="connsiteX101" fmla="*/ 5574470 w 12191211"/>
                <a:gd name="connsiteY101" fmla="*/ 5331892 h 6858000"/>
                <a:gd name="connsiteX102" fmla="*/ 5439499 w 12191211"/>
                <a:gd name="connsiteY102" fmla="*/ 4563593 h 6858000"/>
                <a:gd name="connsiteX103" fmla="*/ 5458267 w 12191211"/>
                <a:gd name="connsiteY103" fmla="*/ 4397794 h 6858000"/>
                <a:gd name="connsiteX104" fmla="*/ 5805024 w 12191211"/>
                <a:gd name="connsiteY104" fmla="*/ 3290164 h 6858000"/>
                <a:gd name="connsiteX105" fmla="*/ 5856654 w 12191211"/>
                <a:gd name="connsiteY105" fmla="*/ 3185541 h 6858000"/>
                <a:gd name="connsiteX106" fmla="*/ 6070348 w 12191211"/>
                <a:gd name="connsiteY106" fmla="*/ 2809723 h 6858000"/>
                <a:gd name="connsiteX107" fmla="*/ 6070348 w 12191211"/>
                <a:gd name="connsiteY107" fmla="*/ 2809723 h 6858000"/>
                <a:gd name="connsiteX108" fmla="*/ 6026718 w 12191211"/>
                <a:gd name="connsiteY108" fmla="*/ 2762098 h 6858000"/>
                <a:gd name="connsiteX109" fmla="*/ 6048978 w 12191211"/>
                <a:gd name="connsiteY109" fmla="*/ 2204746 h 6858000"/>
                <a:gd name="connsiteX110" fmla="*/ 6051732 w 12191211"/>
                <a:gd name="connsiteY110" fmla="*/ 2202060 h 6858000"/>
                <a:gd name="connsiteX111" fmla="*/ 6543711 w 12191211"/>
                <a:gd name="connsiteY111" fmla="*/ 2167338 h 6858000"/>
                <a:gd name="connsiteX112" fmla="*/ 6612717 w 12191211"/>
                <a:gd name="connsiteY112" fmla="*/ 2227085 h 6858000"/>
                <a:gd name="connsiteX113" fmla="*/ 6746466 w 12191211"/>
                <a:gd name="connsiteY113" fmla="*/ 2373033 h 6858000"/>
                <a:gd name="connsiteX114" fmla="*/ 7169656 w 12191211"/>
                <a:gd name="connsiteY114" fmla="*/ 2835002 h 6858000"/>
                <a:gd name="connsiteX115" fmla="*/ 7254371 w 12191211"/>
                <a:gd name="connsiteY115" fmla="*/ 2927572 h 6858000"/>
                <a:gd name="connsiteX116" fmla="*/ 7612880 w 12191211"/>
                <a:gd name="connsiteY116" fmla="*/ 3318923 h 6858000"/>
                <a:gd name="connsiteX117" fmla="*/ 7664905 w 12191211"/>
                <a:gd name="connsiteY117" fmla="*/ 3375724 h 6858000"/>
                <a:gd name="connsiteX118" fmla="*/ 7938573 w 12191211"/>
                <a:gd name="connsiteY118" fmla="*/ 3674440 h 6858000"/>
                <a:gd name="connsiteX119" fmla="*/ 7889474 w 12191211"/>
                <a:gd name="connsiteY119" fmla="*/ 3931964 h 6858000"/>
                <a:gd name="connsiteX120" fmla="*/ 7762911 w 12191211"/>
                <a:gd name="connsiteY120" fmla="*/ 4070052 h 6858000"/>
                <a:gd name="connsiteX121" fmla="*/ 7352631 w 12191211"/>
                <a:gd name="connsiteY121" fmla="*/ 4209523 h 6858000"/>
                <a:gd name="connsiteX122" fmla="*/ 7184666 w 12191211"/>
                <a:gd name="connsiteY122" fmla="*/ 4026167 h 6858000"/>
                <a:gd name="connsiteX123" fmla="*/ 7102495 w 12191211"/>
                <a:gd name="connsiteY123" fmla="*/ 3936480 h 6858000"/>
                <a:gd name="connsiteX124" fmla="*/ 6828319 w 12191211"/>
                <a:gd name="connsiteY124" fmla="*/ 3637179 h 6858000"/>
                <a:gd name="connsiteX125" fmla="*/ 8296065 w 12191211"/>
                <a:gd name="connsiteY125" fmla="*/ 6229058 h 6858000"/>
                <a:gd name="connsiteX126" fmla="*/ 7931640 w 12191211"/>
                <a:gd name="connsiteY126" fmla="*/ 6040323 h 6858000"/>
                <a:gd name="connsiteX127" fmla="*/ 7051107 w 12191211"/>
                <a:gd name="connsiteY127" fmla="*/ 5078965 h 6858000"/>
                <a:gd name="connsiteX128" fmla="*/ 7053142 w 12191211"/>
                <a:gd name="connsiteY128" fmla="*/ 5076870 h 6858000"/>
                <a:gd name="connsiteX129" fmla="*/ 7592402 w 12191211"/>
                <a:gd name="connsiteY129" fmla="*/ 5241436 h 6858000"/>
                <a:gd name="connsiteX130" fmla="*/ 8452137 w 12191211"/>
                <a:gd name="connsiteY130" fmla="*/ 6179928 h 6858000"/>
                <a:gd name="connsiteX131" fmla="*/ 8296065 w 12191211"/>
                <a:gd name="connsiteY131" fmla="*/ 6229058 h 6858000"/>
                <a:gd name="connsiteX132" fmla="*/ 8694960 w 12191211"/>
                <a:gd name="connsiteY132" fmla="*/ 6090285 h 6858000"/>
                <a:gd name="connsiteX133" fmla="*/ 7884005 w 12191211"/>
                <a:gd name="connsiteY133" fmla="*/ 5204917 h 6858000"/>
                <a:gd name="connsiteX134" fmla="*/ 8734646 w 12191211"/>
                <a:gd name="connsiteY134" fmla="*/ 4854581 h 6858000"/>
                <a:gd name="connsiteX135" fmla="*/ 9489952 w 12191211"/>
                <a:gd name="connsiteY135" fmla="*/ 5679142 h 6858000"/>
                <a:gd name="connsiteX136" fmla="*/ 8694960 w 12191211"/>
                <a:gd name="connsiteY136" fmla="*/ 6090285 h 6858000"/>
                <a:gd name="connsiteX137" fmla="*/ 10262621 w 12191211"/>
                <a:gd name="connsiteY137" fmla="*/ 6029846 h 6858000"/>
                <a:gd name="connsiteX138" fmla="*/ 9018172 w 12191211"/>
                <a:gd name="connsiteY138" fmla="*/ 4671245 h 6858000"/>
                <a:gd name="connsiteX139" fmla="*/ 9895779 w 12191211"/>
                <a:gd name="connsiteY139" fmla="*/ 3870325 h 6858000"/>
                <a:gd name="connsiteX140" fmla="*/ 10407118 w 12191211"/>
                <a:gd name="connsiteY140" fmla="*/ 44284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1211" h="6858000">
                  <a:moveTo>
                    <a:pt x="10414051" y="6290621"/>
                  </a:moveTo>
                  <a:lnTo>
                    <a:pt x="10417867" y="6248559"/>
                  </a:lnTo>
                  <a:lnTo>
                    <a:pt x="10428360" y="6132278"/>
                  </a:lnTo>
                  <a:lnTo>
                    <a:pt x="10441971" y="5980633"/>
                  </a:lnTo>
                  <a:lnTo>
                    <a:pt x="10566308" y="4602315"/>
                  </a:lnTo>
                  <a:lnTo>
                    <a:pt x="10603832" y="4186460"/>
                  </a:lnTo>
                  <a:lnTo>
                    <a:pt x="10606439" y="4157377"/>
                  </a:lnTo>
                  <a:lnTo>
                    <a:pt x="10606821" y="4153707"/>
                  </a:lnTo>
                  <a:lnTo>
                    <a:pt x="10103941" y="3604806"/>
                  </a:lnTo>
                  <a:cubicBezTo>
                    <a:pt x="10305105" y="3325349"/>
                    <a:pt x="10450303" y="3046279"/>
                    <a:pt x="10530119" y="2790984"/>
                  </a:cubicBezTo>
                  <a:lnTo>
                    <a:pt x="11337769" y="3672745"/>
                  </a:lnTo>
                  <a:cubicBezTo>
                    <a:pt x="11202874" y="3936022"/>
                    <a:pt x="11044066" y="4186397"/>
                    <a:pt x="10863380" y="4420724"/>
                  </a:cubicBezTo>
                  <a:lnTo>
                    <a:pt x="10987845" y="4556614"/>
                  </a:lnTo>
                  <a:cubicBezTo>
                    <a:pt x="11125919" y="4382497"/>
                    <a:pt x="11252863" y="4199941"/>
                    <a:pt x="11368105" y="4010006"/>
                  </a:cubicBezTo>
                  <a:cubicBezTo>
                    <a:pt x="11405692" y="3947967"/>
                    <a:pt x="11441562" y="3885711"/>
                    <a:pt x="11475652" y="3823233"/>
                  </a:cubicBezTo>
                  <a:cubicBezTo>
                    <a:pt x="11517055" y="3747580"/>
                    <a:pt x="11555914" y="3671748"/>
                    <a:pt x="11592293" y="3595732"/>
                  </a:cubicBezTo>
                  <a:cubicBezTo>
                    <a:pt x="11901132" y="2950070"/>
                    <a:pt x="12024578" y="2300935"/>
                    <a:pt x="11938909" y="1741361"/>
                  </a:cubicBezTo>
                  <a:cubicBezTo>
                    <a:pt x="11914806" y="1579658"/>
                    <a:pt x="11870604" y="1421594"/>
                    <a:pt x="11807259" y="1270826"/>
                  </a:cubicBezTo>
                  <a:cubicBezTo>
                    <a:pt x="11803952" y="1262894"/>
                    <a:pt x="11800581" y="1254951"/>
                    <a:pt x="11797210" y="1247172"/>
                  </a:cubicBezTo>
                  <a:lnTo>
                    <a:pt x="12191208" y="1677257"/>
                  </a:lnTo>
                  <a:lnTo>
                    <a:pt x="12191208" y="0"/>
                  </a:lnTo>
                  <a:lnTo>
                    <a:pt x="-3" y="0"/>
                  </a:lnTo>
                  <a:lnTo>
                    <a:pt x="-3" y="6858000"/>
                  </a:lnTo>
                  <a:lnTo>
                    <a:pt x="6717083" y="6858000"/>
                  </a:lnTo>
                  <a:lnTo>
                    <a:pt x="6248756" y="6346724"/>
                  </a:lnTo>
                  <a:cubicBezTo>
                    <a:pt x="6433366" y="6445060"/>
                    <a:pt x="6638156" y="6513069"/>
                    <a:pt x="6857829" y="6551231"/>
                  </a:cubicBezTo>
                  <a:cubicBezTo>
                    <a:pt x="7378199" y="6641846"/>
                    <a:pt x="7981629" y="6566218"/>
                    <a:pt x="8595618" y="6336615"/>
                  </a:cubicBezTo>
                  <a:cubicBezTo>
                    <a:pt x="8674545" y="6307138"/>
                    <a:pt x="8753598" y="6275127"/>
                    <a:pt x="8832716" y="6240577"/>
                  </a:cubicBezTo>
                  <a:cubicBezTo>
                    <a:pt x="8905283" y="6208827"/>
                    <a:pt x="8977914" y="6174981"/>
                    <a:pt x="9050417" y="6139034"/>
                  </a:cubicBezTo>
                  <a:cubicBezTo>
                    <a:pt x="9244713" y="6042425"/>
                    <a:pt x="9432967" y="5934113"/>
                    <a:pt x="9614162" y="5814695"/>
                  </a:cubicBezTo>
                  <a:cubicBezTo>
                    <a:pt x="9614226" y="5814664"/>
                    <a:pt x="9614226" y="5814638"/>
                    <a:pt x="9614288" y="5814632"/>
                  </a:cubicBezTo>
                  <a:lnTo>
                    <a:pt x="10144072" y="6393053"/>
                  </a:lnTo>
                  <a:lnTo>
                    <a:pt x="10570060" y="6858000"/>
                  </a:lnTo>
                  <a:lnTo>
                    <a:pt x="12191208" y="6858000"/>
                  </a:lnTo>
                  <a:lnTo>
                    <a:pt x="12191208" y="6289409"/>
                  </a:lnTo>
                  <a:close/>
                  <a:moveTo>
                    <a:pt x="11448495" y="3438709"/>
                  </a:moveTo>
                  <a:lnTo>
                    <a:pt x="10592892" y="2504745"/>
                  </a:lnTo>
                  <a:cubicBezTo>
                    <a:pt x="10620176" y="2272132"/>
                    <a:pt x="10579028" y="2072062"/>
                    <a:pt x="10459843" y="1927809"/>
                  </a:cubicBezTo>
                  <a:cubicBezTo>
                    <a:pt x="10453864" y="1920602"/>
                    <a:pt x="10447759" y="1913465"/>
                    <a:pt x="10441399" y="1906518"/>
                  </a:cubicBezTo>
                  <a:lnTo>
                    <a:pt x="10457298" y="1923872"/>
                  </a:lnTo>
                  <a:lnTo>
                    <a:pt x="11360091" y="2909468"/>
                  </a:lnTo>
                  <a:cubicBezTo>
                    <a:pt x="11449321" y="3006877"/>
                    <a:pt x="11499756" y="3132322"/>
                    <a:pt x="11514893" y="3277769"/>
                  </a:cubicBezTo>
                  <a:cubicBezTo>
                    <a:pt x="11494096" y="3331407"/>
                    <a:pt x="11471963" y="3385058"/>
                    <a:pt x="11448495" y="3438709"/>
                  </a:cubicBezTo>
                  <a:close/>
                  <a:moveTo>
                    <a:pt x="7705608" y="691782"/>
                  </a:moveTo>
                  <a:cubicBezTo>
                    <a:pt x="7867405" y="544032"/>
                    <a:pt x="8118559" y="555210"/>
                    <a:pt x="8266555" y="716750"/>
                  </a:cubicBezTo>
                  <a:lnTo>
                    <a:pt x="8312474" y="766915"/>
                  </a:lnTo>
                  <a:lnTo>
                    <a:pt x="8312474" y="766915"/>
                  </a:lnTo>
                  <a:cubicBezTo>
                    <a:pt x="8439799" y="702653"/>
                    <a:pt x="8567316" y="644881"/>
                    <a:pt x="8694960" y="593592"/>
                  </a:cubicBezTo>
                  <a:cubicBezTo>
                    <a:pt x="8731211" y="579058"/>
                    <a:pt x="8767527" y="565063"/>
                    <a:pt x="8803778" y="551605"/>
                  </a:cubicBezTo>
                  <a:cubicBezTo>
                    <a:pt x="9192943" y="406603"/>
                    <a:pt x="9577782" y="323475"/>
                    <a:pt x="9939790" y="305333"/>
                  </a:cubicBezTo>
                  <a:cubicBezTo>
                    <a:pt x="9996012" y="302514"/>
                    <a:pt x="10051661" y="301225"/>
                    <a:pt x="10106802" y="301466"/>
                  </a:cubicBezTo>
                  <a:cubicBezTo>
                    <a:pt x="10371503" y="303115"/>
                    <a:pt x="10631370" y="372901"/>
                    <a:pt x="10861218" y="504082"/>
                  </a:cubicBezTo>
                  <a:cubicBezTo>
                    <a:pt x="11239953" y="719741"/>
                    <a:pt x="11522906" y="1091311"/>
                    <a:pt x="11611309" y="1539589"/>
                  </a:cubicBezTo>
                  <a:cubicBezTo>
                    <a:pt x="11611882" y="1542764"/>
                    <a:pt x="11612581" y="1546009"/>
                    <a:pt x="11613217" y="1549216"/>
                  </a:cubicBezTo>
                  <a:cubicBezTo>
                    <a:pt x="11182650" y="1481480"/>
                    <a:pt x="10697513" y="1525372"/>
                    <a:pt x="10197495" y="1674311"/>
                  </a:cubicBezTo>
                  <a:cubicBezTo>
                    <a:pt x="10064891" y="1589634"/>
                    <a:pt x="9916004" y="1533436"/>
                    <a:pt x="9760440" y="1509293"/>
                  </a:cubicBezTo>
                  <a:cubicBezTo>
                    <a:pt x="9730867" y="1504569"/>
                    <a:pt x="9701038" y="1500943"/>
                    <a:pt x="9671019" y="1498416"/>
                  </a:cubicBezTo>
                  <a:cubicBezTo>
                    <a:pt x="9567098" y="1489628"/>
                    <a:pt x="9462477" y="1494714"/>
                    <a:pt x="9359891" y="1513542"/>
                  </a:cubicBezTo>
                  <a:cubicBezTo>
                    <a:pt x="9330763" y="1518920"/>
                    <a:pt x="9301762" y="1525435"/>
                    <a:pt x="9272951" y="1533074"/>
                  </a:cubicBezTo>
                  <a:cubicBezTo>
                    <a:pt x="9205218" y="1551280"/>
                    <a:pt x="9137611" y="1571581"/>
                    <a:pt x="9070133" y="1593990"/>
                  </a:cubicBezTo>
                  <a:lnTo>
                    <a:pt x="9070133" y="1593990"/>
                  </a:lnTo>
                  <a:lnTo>
                    <a:pt x="9342338" y="1891075"/>
                  </a:lnTo>
                  <a:lnTo>
                    <a:pt x="9426734" y="1983308"/>
                  </a:lnTo>
                  <a:lnTo>
                    <a:pt x="9592411" y="2164118"/>
                  </a:lnTo>
                  <a:cubicBezTo>
                    <a:pt x="9592411" y="2164118"/>
                    <a:pt x="9709688" y="2292185"/>
                    <a:pt x="9416749" y="2559723"/>
                  </a:cubicBezTo>
                  <a:cubicBezTo>
                    <a:pt x="9355884" y="2615216"/>
                    <a:pt x="9302779" y="2653532"/>
                    <a:pt x="9256542" y="2679675"/>
                  </a:cubicBezTo>
                  <a:cubicBezTo>
                    <a:pt x="9080181" y="2779370"/>
                    <a:pt x="9006470" y="2699195"/>
                    <a:pt x="9006470" y="2699195"/>
                  </a:cubicBezTo>
                  <a:lnTo>
                    <a:pt x="8733819" y="2401589"/>
                  </a:lnTo>
                  <a:lnTo>
                    <a:pt x="8680777" y="2343614"/>
                  </a:lnTo>
                  <a:lnTo>
                    <a:pt x="8322586" y="1952650"/>
                  </a:lnTo>
                  <a:lnTo>
                    <a:pt x="8237490" y="1859763"/>
                  </a:lnTo>
                  <a:lnTo>
                    <a:pt x="7814364" y="1397794"/>
                  </a:lnTo>
                  <a:lnTo>
                    <a:pt x="7680550" y="1251744"/>
                  </a:lnTo>
                  <a:cubicBezTo>
                    <a:pt x="7532745" y="1090130"/>
                    <a:pt x="7543939" y="839514"/>
                    <a:pt x="7705544" y="691674"/>
                  </a:cubicBezTo>
                  <a:close/>
                  <a:moveTo>
                    <a:pt x="7370567" y="1983899"/>
                  </a:moveTo>
                  <a:cubicBezTo>
                    <a:pt x="7532363" y="1836147"/>
                    <a:pt x="7783454" y="1847317"/>
                    <a:pt x="7931449" y="2008842"/>
                  </a:cubicBezTo>
                  <a:cubicBezTo>
                    <a:pt x="7931449" y="2008867"/>
                    <a:pt x="7931513" y="2008899"/>
                    <a:pt x="7931513" y="2008924"/>
                  </a:cubicBezTo>
                  <a:lnTo>
                    <a:pt x="7996575" y="2079873"/>
                  </a:lnTo>
                  <a:lnTo>
                    <a:pt x="8053561" y="2142039"/>
                  </a:lnTo>
                  <a:lnTo>
                    <a:pt x="8439799" y="2563787"/>
                  </a:lnTo>
                  <a:lnTo>
                    <a:pt x="8471790" y="2598636"/>
                  </a:lnTo>
                  <a:lnTo>
                    <a:pt x="9101042" y="3285566"/>
                  </a:lnTo>
                  <a:lnTo>
                    <a:pt x="9257432" y="3456305"/>
                  </a:lnTo>
                  <a:cubicBezTo>
                    <a:pt x="9257432" y="3456305"/>
                    <a:pt x="9374710" y="3584372"/>
                    <a:pt x="9081707" y="3851910"/>
                  </a:cubicBezTo>
                  <a:cubicBezTo>
                    <a:pt x="8788769" y="4119448"/>
                    <a:pt x="8671428" y="3991388"/>
                    <a:pt x="8671428" y="3991388"/>
                  </a:cubicBezTo>
                  <a:lnTo>
                    <a:pt x="8515037" y="3820573"/>
                  </a:lnTo>
                  <a:lnTo>
                    <a:pt x="7885213" y="3133115"/>
                  </a:lnTo>
                  <a:lnTo>
                    <a:pt x="7853859" y="3098857"/>
                  </a:lnTo>
                  <a:lnTo>
                    <a:pt x="7467429" y="2676982"/>
                  </a:lnTo>
                  <a:lnTo>
                    <a:pt x="7410570" y="2614943"/>
                  </a:lnTo>
                  <a:lnTo>
                    <a:pt x="7345572" y="2543943"/>
                  </a:lnTo>
                  <a:cubicBezTo>
                    <a:pt x="7197576" y="2382418"/>
                    <a:pt x="7208770" y="2131695"/>
                    <a:pt x="7370567" y="1983931"/>
                  </a:cubicBezTo>
                  <a:cubicBezTo>
                    <a:pt x="7370567" y="1983918"/>
                    <a:pt x="7370567" y="1983912"/>
                    <a:pt x="7370567" y="1983899"/>
                  </a:cubicBezTo>
                  <a:close/>
                  <a:moveTo>
                    <a:pt x="6828255" y="3637160"/>
                  </a:moveTo>
                  <a:cubicBezTo>
                    <a:pt x="6798554" y="3704634"/>
                    <a:pt x="6771206" y="3772433"/>
                    <a:pt x="6746212" y="3840563"/>
                  </a:cubicBezTo>
                  <a:cubicBezTo>
                    <a:pt x="6735209" y="3870439"/>
                    <a:pt x="6725605" y="3900773"/>
                    <a:pt x="6717337" y="3931292"/>
                  </a:cubicBezTo>
                  <a:cubicBezTo>
                    <a:pt x="6689990" y="4033082"/>
                    <a:pt x="6676888" y="4138143"/>
                    <a:pt x="6678224" y="4243521"/>
                  </a:cubicBezTo>
                  <a:cubicBezTo>
                    <a:pt x="6678605" y="4269334"/>
                    <a:pt x="6679814" y="4295064"/>
                    <a:pt x="6681785" y="4320686"/>
                  </a:cubicBezTo>
                  <a:cubicBezTo>
                    <a:pt x="6693297" y="4474579"/>
                    <a:pt x="6735845" y="4624559"/>
                    <a:pt x="6806886" y="4761624"/>
                  </a:cubicBezTo>
                  <a:cubicBezTo>
                    <a:pt x="6609728" y="5250390"/>
                    <a:pt x="6520561" y="5734234"/>
                    <a:pt x="6550135" y="6172696"/>
                  </a:cubicBezTo>
                  <a:lnTo>
                    <a:pt x="6540722" y="6170010"/>
                  </a:lnTo>
                  <a:cubicBezTo>
                    <a:pt x="6101327" y="6042133"/>
                    <a:pt x="5755918" y="5727694"/>
                    <a:pt x="5574470" y="5331892"/>
                  </a:cubicBezTo>
                  <a:cubicBezTo>
                    <a:pt x="5464067" y="5091640"/>
                    <a:pt x="5417576" y="4827023"/>
                    <a:pt x="5439499" y="4563593"/>
                  </a:cubicBezTo>
                  <a:cubicBezTo>
                    <a:pt x="5444021" y="4508761"/>
                    <a:pt x="5450393" y="4453471"/>
                    <a:pt x="5458267" y="4397794"/>
                  </a:cubicBezTo>
                  <a:cubicBezTo>
                    <a:pt x="5508510" y="4039457"/>
                    <a:pt x="5625705" y="3664217"/>
                    <a:pt x="5805024" y="3290164"/>
                  </a:cubicBezTo>
                  <a:cubicBezTo>
                    <a:pt x="5821687" y="3255315"/>
                    <a:pt x="5838896" y="3220441"/>
                    <a:pt x="5856654" y="3185541"/>
                  </a:cubicBezTo>
                  <a:cubicBezTo>
                    <a:pt x="5920959" y="3059697"/>
                    <a:pt x="5992190" y="2934424"/>
                    <a:pt x="6070348" y="2809723"/>
                  </a:cubicBezTo>
                  <a:lnTo>
                    <a:pt x="6070348" y="2809723"/>
                  </a:lnTo>
                  <a:lnTo>
                    <a:pt x="6026718" y="2762098"/>
                  </a:lnTo>
                  <a:cubicBezTo>
                    <a:pt x="5879772" y="2601665"/>
                    <a:pt x="5889706" y="2352986"/>
                    <a:pt x="6048978" y="2204746"/>
                  </a:cubicBezTo>
                  <a:cubicBezTo>
                    <a:pt x="6049900" y="2203888"/>
                    <a:pt x="6050816" y="2202974"/>
                    <a:pt x="6051732" y="2202060"/>
                  </a:cubicBezTo>
                  <a:cubicBezTo>
                    <a:pt x="6187784" y="2077911"/>
                    <a:pt x="6391518" y="2063534"/>
                    <a:pt x="6543711" y="2167338"/>
                  </a:cubicBezTo>
                  <a:cubicBezTo>
                    <a:pt x="6568960" y="2184502"/>
                    <a:pt x="6592110" y="2204555"/>
                    <a:pt x="6612717" y="2227085"/>
                  </a:cubicBezTo>
                  <a:lnTo>
                    <a:pt x="6746466" y="2373033"/>
                  </a:lnTo>
                  <a:lnTo>
                    <a:pt x="7169656" y="2835002"/>
                  </a:lnTo>
                  <a:lnTo>
                    <a:pt x="7254371" y="2927572"/>
                  </a:lnTo>
                  <a:lnTo>
                    <a:pt x="7612880" y="3318923"/>
                  </a:lnTo>
                  <a:lnTo>
                    <a:pt x="7664905" y="3375724"/>
                  </a:lnTo>
                  <a:lnTo>
                    <a:pt x="7938573" y="3674440"/>
                  </a:lnTo>
                  <a:cubicBezTo>
                    <a:pt x="7938573" y="3674440"/>
                    <a:pt x="8015210" y="3758292"/>
                    <a:pt x="7889474" y="3931964"/>
                  </a:cubicBezTo>
                  <a:cubicBezTo>
                    <a:pt x="7852078" y="3982155"/>
                    <a:pt x="7809656" y="4028427"/>
                    <a:pt x="7762911" y="4070052"/>
                  </a:cubicBezTo>
                  <a:cubicBezTo>
                    <a:pt x="7469909" y="4337590"/>
                    <a:pt x="7352631" y="4209523"/>
                    <a:pt x="7352631" y="4209523"/>
                  </a:cubicBezTo>
                  <a:lnTo>
                    <a:pt x="7184666" y="4026167"/>
                  </a:lnTo>
                  <a:lnTo>
                    <a:pt x="7102495" y="3936480"/>
                  </a:lnTo>
                  <a:lnTo>
                    <a:pt x="6828319" y="3637179"/>
                  </a:lnTo>
                  <a:close/>
                  <a:moveTo>
                    <a:pt x="8296065" y="6229058"/>
                  </a:moveTo>
                  <a:cubicBezTo>
                    <a:pt x="8147560" y="6202064"/>
                    <a:pt x="8023096" y="6140088"/>
                    <a:pt x="7931640" y="6040323"/>
                  </a:cubicBezTo>
                  <a:lnTo>
                    <a:pt x="7051107" y="5078965"/>
                  </a:lnTo>
                  <a:lnTo>
                    <a:pt x="7053142" y="5076870"/>
                  </a:lnTo>
                  <a:cubicBezTo>
                    <a:pt x="7184856" y="5194008"/>
                    <a:pt x="7371330" y="5246866"/>
                    <a:pt x="7592402" y="5241436"/>
                  </a:cubicBezTo>
                  <a:lnTo>
                    <a:pt x="8452137" y="6179928"/>
                  </a:lnTo>
                  <a:cubicBezTo>
                    <a:pt x="8400050" y="6197410"/>
                    <a:pt x="8348025" y="6213786"/>
                    <a:pt x="8296065" y="6229058"/>
                  </a:cubicBezTo>
                  <a:close/>
                  <a:moveTo>
                    <a:pt x="8694960" y="6090285"/>
                  </a:moveTo>
                  <a:lnTo>
                    <a:pt x="7884005" y="5204917"/>
                  </a:lnTo>
                  <a:cubicBezTo>
                    <a:pt x="8145970" y="5148841"/>
                    <a:pt x="8437446" y="5029658"/>
                    <a:pt x="8734646" y="4854581"/>
                  </a:cubicBezTo>
                  <a:lnTo>
                    <a:pt x="9489952" y="5679142"/>
                  </a:lnTo>
                  <a:cubicBezTo>
                    <a:pt x="9238225" y="5840356"/>
                    <a:pt x="8972062" y="5977985"/>
                    <a:pt x="8694960" y="6090285"/>
                  </a:cubicBezTo>
                  <a:close/>
                  <a:moveTo>
                    <a:pt x="10262621" y="6029846"/>
                  </a:moveTo>
                  <a:lnTo>
                    <a:pt x="9018172" y="4671245"/>
                  </a:lnTo>
                  <a:cubicBezTo>
                    <a:pt x="9342910" y="4441755"/>
                    <a:pt x="9637757" y="4172706"/>
                    <a:pt x="9895779" y="3870325"/>
                  </a:cubicBezTo>
                  <a:lnTo>
                    <a:pt x="10407118" y="4428490"/>
                  </a:lnTo>
                  <a:close/>
                </a:path>
              </a:pathLst>
            </a:custGeom>
            <a:solidFill>
              <a:srgbClr val="FFFFFF"/>
            </a:solidFill>
            <a:ln w="636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2DF4EBAC-2247-46A3-9941-5055DEF32DDF}"/>
                </a:ext>
              </a:extLst>
            </p:cNvPr>
            <p:cNvSpPr/>
            <p:nvPr/>
          </p:nvSpPr>
          <p:spPr>
            <a:xfrm>
              <a:off x="6828283" y="3637153"/>
              <a:ext cx="9603" cy="3447"/>
            </a:xfrm>
            <a:custGeom>
              <a:avLst/>
              <a:gdLst>
                <a:gd name="connsiteX0" fmla="*/ 0 w 9603"/>
                <a:gd name="connsiteY0" fmla="*/ 0 h 3447"/>
                <a:gd name="connsiteX1" fmla="*/ 0 w 9603"/>
                <a:gd name="connsiteY1" fmla="*/ 6 h 3447"/>
                <a:gd name="connsiteX2" fmla="*/ 9604 w 9603"/>
                <a:gd name="connsiteY2" fmla="*/ 3448 h 3447"/>
                <a:gd name="connsiteX3" fmla="*/ 0 w 9603"/>
                <a:gd name="connsiteY3" fmla="*/ 0 h 3447"/>
              </a:gdLst>
              <a:ahLst/>
              <a:cxnLst>
                <a:cxn ang="0">
                  <a:pos x="connsiteX0" y="connsiteY0"/>
                </a:cxn>
                <a:cxn ang="0">
                  <a:pos x="connsiteX1" y="connsiteY1"/>
                </a:cxn>
                <a:cxn ang="0">
                  <a:pos x="connsiteX2" y="connsiteY2"/>
                </a:cxn>
                <a:cxn ang="0">
                  <a:pos x="connsiteX3" y="connsiteY3"/>
                </a:cxn>
              </a:cxnLst>
              <a:rect l="l" t="t" r="r" b="b"/>
              <a:pathLst>
                <a:path w="9603" h="3447">
                  <a:moveTo>
                    <a:pt x="0" y="0"/>
                  </a:moveTo>
                  <a:lnTo>
                    <a:pt x="0" y="6"/>
                  </a:lnTo>
                  <a:lnTo>
                    <a:pt x="9604" y="3448"/>
                  </a:lnTo>
                  <a:lnTo>
                    <a:pt x="0" y="0"/>
                  </a:lnTo>
                  <a:close/>
                </a:path>
              </a:pathLst>
            </a:custGeom>
            <a:solidFill>
              <a:srgbClr val="FFFFFF"/>
            </a:solidFill>
            <a:ln w="6360" cap="flat">
              <a:noFill/>
              <a:prstDash val="solid"/>
              <a:miter/>
            </a:ln>
          </p:spPr>
          <p:txBody>
            <a:bodyPr rtlCol="0" anchor="ctr"/>
            <a:lstStyle/>
            <a:p>
              <a:endParaRPr lang="sv-SE"/>
            </a:p>
          </p:txBody>
        </p:sp>
      </p:grpSp>
      <p:sp>
        <p:nvSpPr>
          <p:cNvPr id="9" name="Text Placeholder 10">
            <a:extLst>
              <a:ext uri="{FF2B5EF4-FFF2-40B4-BE49-F238E27FC236}">
                <a16:creationId xmlns:a16="http://schemas.microsoft.com/office/drawing/2014/main" id="{1CEE5B99-3965-4E70-928C-2839F238D30D}"/>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0358B7A4-EB03-48E2-BD12-D4A9685E2D5D}"/>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nummer 5">
            <a:extLst>
              <a:ext uri="{FF2B5EF4-FFF2-40B4-BE49-F238E27FC236}">
                <a16:creationId xmlns:a16="http://schemas.microsoft.com/office/drawing/2014/main" id="{2583AF40-0C6C-4704-8FC4-600A0E6B494F}"/>
              </a:ext>
            </a:extLst>
          </p:cNvPr>
          <p:cNvSpPr>
            <a:spLocks noGrp="1"/>
          </p:cNvSpPr>
          <p:nvPr>
            <p:ph type="sldNum" sz="quarter" idx="14"/>
          </p:nvPr>
        </p:nvSpPr>
        <p:spPr>
          <a:xfrm>
            <a:off x="8610600" y="6004118"/>
            <a:ext cx="2743200" cy="365125"/>
          </a:xfrm>
        </p:spPr>
        <p:txBody>
          <a:bodyPr/>
          <a:lstStyle>
            <a:lvl1pPr>
              <a:defRPr>
                <a:solidFill>
                  <a:schemeClr val="tx1"/>
                </a:solidFill>
                <a:effectLst>
                  <a:outerShdw blurRad="838200" dist="50800" dir="5400000" sx="166000" sy="166000" algn="ctr" rotWithShape="0">
                    <a:schemeClr val="bg2"/>
                  </a:outerShdw>
                </a:effectLst>
              </a:defRPr>
            </a:lvl1pPr>
          </a:lstStyle>
          <a:p>
            <a:fld id="{9A97CA5E-0C42-44EA-ACFD-E7B5FAF43BF0}" type="slidenum">
              <a:rPr lang="sv-SE" smtClean="0"/>
              <a:pPr/>
              <a:t>‹#›</a:t>
            </a:fld>
            <a:endParaRPr lang="sv-SE"/>
          </a:p>
        </p:txBody>
      </p:sp>
      <p:sp>
        <p:nvSpPr>
          <p:cNvPr id="15" name="Title 7">
            <a:extLst>
              <a:ext uri="{FF2B5EF4-FFF2-40B4-BE49-F238E27FC236}">
                <a16:creationId xmlns:a16="http://schemas.microsoft.com/office/drawing/2014/main" id="{8914EBAD-7147-405B-8576-93B8FF07E6C9}"/>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pic>
        <p:nvPicPr>
          <p:cNvPr id="22" name="Bildobjekt 21">
            <a:extLst>
              <a:ext uri="{FF2B5EF4-FFF2-40B4-BE49-F238E27FC236}">
                <a16:creationId xmlns:a16="http://schemas.microsoft.com/office/drawing/2014/main" id="{4E3DEF0C-1E13-465C-B1F9-10CF1C6CACE8}"/>
              </a:ext>
            </a:extLst>
          </p:cNvPr>
          <p:cNvPicPr>
            <a:picLocks noChangeAspect="1"/>
          </p:cNvPicPr>
          <p:nvPr userDrawn="1"/>
        </p:nvPicPr>
        <p:blipFill>
          <a:blip r:embed="rId3"/>
          <a:srcRect/>
          <a:stretch/>
        </p:blipFill>
        <p:spPr>
          <a:xfrm>
            <a:off x="245352" y="5763581"/>
            <a:ext cx="2164430" cy="815769"/>
          </a:xfrm>
          <a:prstGeom prst="rect">
            <a:avLst/>
          </a:prstGeom>
        </p:spPr>
      </p:pic>
      <p:sp>
        <p:nvSpPr>
          <p:cNvPr id="23" name="Platshållare för sidfot 4">
            <a:extLst>
              <a:ext uri="{FF2B5EF4-FFF2-40B4-BE49-F238E27FC236}">
                <a16:creationId xmlns:a16="http://schemas.microsoft.com/office/drawing/2014/main" id="{036F2B59-7ECC-4876-A38A-A4EF067049CA}"/>
              </a:ext>
            </a:extLst>
          </p:cNvPr>
          <p:cNvSpPr>
            <a:spLocks noGrp="1"/>
          </p:cNvSpPr>
          <p:nvPr>
            <p:ph type="ftr" sz="quarter" idx="12"/>
          </p:nvPr>
        </p:nvSpPr>
        <p:spPr>
          <a:xfrm>
            <a:off x="254060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333780179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05">
    <p:bg>
      <p:bgRef idx="1001">
        <a:schemeClr val="bg1"/>
      </p:bgRef>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A6B4B2F-45F9-4331-B492-459F15E939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96" y="-1281863"/>
            <a:ext cx="12209795" cy="8139863"/>
          </a:xfrm>
          <a:prstGeom prst="rect">
            <a:avLst/>
          </a:prstGeom>
        </p:spPr>
      </p:pic>
      <p:pic>
        <p:nvPicPr>
          <p:cNvPr id="9" name="Bildobjekt 8">
            <a:extLst>
              <a:ext uri="{FF2B5EF4-FFF2-40B4-BE49-F238E27FC236}">
                <a16:creationId xmlns:a16="http://schemas.microsoft.com/office/drawing/2014/main" id="{E62D88C5-2DC0-4D58-8984-F839A9EEF92A}"/>
              </a:ext>
            </a:extLst>
          </p:cNvPr>
          <p:cNvPicPr>
            <a:picLocks noChangeAspect="1"/>
          </p:cNvPicPr>
          <p:nvPr userDrawn="1"/>
        </p:nvPicPr>
        <p:blipFill>
          <a:blip r:embed="rId3"/>
          <a:srcRect/>
          <a:stretch/>
        </p:blipFill>
        <p:spPr>
          <a:xfrm>
            <a:off x="-159695" y="1994643"/>
            <a:ext cx="4635515" cy="1974417"/>
          </a:xfrm>
          <a:prstGeom prst="rect">
            <a:avLst/>
          </a:prstGeom>
        </p:spPr>
      </p:pic>
    </p:spTree>
    <p:extLst>
      <p:ext uri="{BB962C8B-B14F-4D97-AF65-F5344CB8AC3E}">
        <p14:creationId xmlns:p14="http://schemas.microsoft.com/office/powerpoint/2010/main" val="3973789626"/>
      </p:ext>
    </p:extLst>
  </p:cSld>
  <p:clrMapOvr>
    <a:overrideClrMapping bg1="lt1" tx1="dk1" bg2="lt2" tx2="dk2" accent1="accent1" accent2="accent2" accent3="accent3" accent4="accent4" accent5="accent5" accent6="accent6" hlink="hlink" folHlink="folHlink"/>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heme2_05">
    <p:bg>
      <p:bgRef idx="1001">
        <a:schemeClr val="bg1"/>
      </p:bgRef>
    </p:bg>
    <p:spTree>
      <p:nvGrpSpPr>
        <p:cNvPr id="1" name=""/>
        <p:cNvGrpSpPr/>
        <p:nvPr/>
      </p:nvGrpSpPr>
      <p:grpSpPr>
        <a:xfrm>
          <a:off x="0" y="0"/>
          <a:ext cx="0" cy="0"/>
          <a:chOff x="0" y="0"/>
          <a:chExt cx="0" cy="0"/>
        </a:xfrm>
      </p:grpSpPr>
      <p:pic>
        <p:nvPicPr>
          <p:cNvPr id="13" name="!!Bildobjekt Xs">
            <a:extLst>
              <a:ext uri="{FF2B5EF4-FFF2-40B4-BE49-F238E27FC236}">
                <a16:creationId xmlns:a16="http://schemas.microsoft.com/office/drawing/2014/main" id="{5CAAA2D8-6494-4500-B52F-743CBFA69268}"/>
              </a:ext>
            </a:extLst>
          </p:cNvPr>
          <p:cNvPicPr>
            <a:picLocks noChangeAspect="1"/>
          </p:cNvPicPr>
          <p:nvPr userDrawn="1"/>
        </p:nvPicPr>
        <p:blipFill>
          <a:blip r:embed="rId2">
            <a:duotone>
              <a:schemeClr val="accent4">
                <a:shade val="45000"/>
                <a:satMod val="135000"/>
              </a:schemeClr>
              <a:prstClr val="white"/>
            </a:duotone>
            <a:alphaModFix amt="8000"/>
            <a:extLst>
              <a:ext uri="{28A0092B-C50C-407E-A947-70E740481C1C}">
                <a14:useLocalDpi xmlns:a14="http://schemas.microsoft.com/office/drawing/2010/main" val="0"/>
              </a:ext>
            </a:extLst>
          </a:blip>
          <a:stretch>
            <a:fillRect/>
          </a:stretch>
        </p:blipFill>
        <p:spPr>
          <a:xfrm>
            <a:off x="4074319" y="-744200"/>
            <a:ext cx="9984023" cy="9810765"/>
          </a:xfrm>
          <a:prstGeom prst="rect">
            <a:avLst/>
          </a:prstGeom>
        </p:spPr>
      </p:pic>
      <p:sp>
        <p:nvSpPr>
          <p:cNvPr id="9" name="Text Placeholder 10">
            <a:extLst>
              <a:ext uri="{FF2B5EF4-FFF2-40B4-BE49-F238E27FC236}">
                <a16:creationId xmlns:a16="http://schemas.microsoft.com/office/drawing/2014/main" id="{1CEE5B99-3965-4E70-928C-2839F238D30D}"/>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0358B7A4-EB03-48E2-BD12-D4A9685E2D5D}"/>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itle 7">
            <a:extLst>
              <a:ext uri="{FF2B5EF4-FFF2-40B4-BE49-F238E27FC236}">
                <a16:creationId xmlns:a16="http://schemas.microsoft.com/office/drawing/2014/main" id="{8914EBAD-7147-405B-8576-93B8FF07E6C9}"/>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
        <p:nvSpPr>
          <p:cNvPr id="17" name="Platshållare för bildnummer 5">
            <a:extLst>
              <a:ext uri="{FF2B5EF4-FFF2-40B4-BE49-F238E27FC236}">
                <a16:creationId xmlns:a16="http://schemas.microsoft.com/office/drawing/2014/main" id="{25DA16E7-210B-465A-83E5-E4836C31BE6A}"/>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dirty="0"/>
          </a:p>
        </p:txBody>
      </p:sp>
      <p:pic>
        <p:nvPicPr>
          <p:cNvPr id="11" name="Bildobjekt 10">
            <a:extLst>
              <a:ext uri="{FF2B5EF4-FFF2-40B4-BE49-F238E27FC236}">
                <a16:creationId xmlns:a16="http://schemas.microsoft.com/office/drawing/2014/main" id="{04F435D3-A1CB-4BF6-B6D7-FBC7A4D12A61}"/>
              </a:ext>
            </a:extLst>
          </p:cNvPr>
          <p:cNvPicPr>
            <a:picLocks noChangeAspect="1"/>
          </p:cNvPicPr>
          <p:nvPr userDrawn="1"/>
        </p:nvPicPr>
        <p:blipFill>
          <a:blip r:embed="rId3"/>
          <a:srcRect/>
          <a:stretch/>
        </p:blipFill>
        <p:spPr>
          <a:xfrm>
            <a:off x="245352" y="5763581"/>
            <a:ext cx="2164430" cy="815769"/>
          </a:xfrm>
          <a:prstGeom prst="rect">
            <a:avLst/>
          </a:prstGeom>
        </p:spPr>
      </p:pic>
      <p:sp>
        <p:nvSpPr>
          <p:cNvPr id="14" name="Platshållare för sidfot 4">
            <a:extLst>
              <a:ext uri="{FF2B5EF4-FFF2-40B4-BE49-F238E27FC236}">
                <a16:creationId xmlns:a16="http://schemas.microsoft.com/office/drawing/2014/main" id="{1CDCE779-215D-467C-BD49-D3D8D43940F5}"/>
              </a:ext>
            </a:extLst>
          </p:cNvPr>
          <p:cNvSpPr>
            <a:spLocks noGrp="1"/>
          </p:cNvSpPr>
          <p:nvPr>
            <p:ph type="ftr" sz="quarter" idx="12"/>
          </p:nvPr>
        </p:nvSpPr>
        <p:spPr>
          <a:xfrm>
            <a:off x="254060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295549563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eme2_06">
    <p:bg>
      <p:bgRef idx="1001">
        <a:schemeClr val="bg2"/>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4">
            <a:extLst>
              <a:ext uri="{FF2B5EF4-FFF2-40B4-BE49-F238E27FC236}">
                <a16:creationId xmlns:a16="http://schemas.microsoft.com/office/drawing/2014/main" id="{6961262D-5F26-49B8-9304-DF6AEE80C57C}"/>
              </a:ext>
            </a:extLst>
          </p:cNvPr>
          <p:cNvGrpSpPr/>
          <p:nvPr/>
        </p:nvGrpSpPr>
        <p:grpSpPr>
          <a:xfrm>
            <a:off x="0" y="-6"/>
            <a:ext cx="12191211" cy="6858000"/>
            <a:chOff x="0" y="-6"/>
            <a:chExt cx="12191211" cy="6858000"/>
          </a:xfrm>
          <a:solidFill>
            <a:schemeClr val="accent1"/>
          </a:solidFill>
        </p:grpSpPr>
        <p:sp>
          <p:nvSpPr>
            <p:cNvPr id="17" name="Frihandsfigur: Form 16">
              <a:extLst>
                <a:ext uri="{FF2B5EF4-FFF2-40B4-BE49-F238E27FC236}">
                  <a16:creationId xmlns:a16="http://schemas.microsoft.com/office/drawing/2014/main" id="{61FF6C87-FA2E-4466-BF6D-86DDC6E8B43E}"/>
                </a:ext>
              </a:extLst>
            </p:cNvPr>
            <p:cNvSpPr/>
            <p:nvPr/>
          </p:nvSpPr>
          <p:spPr>
            <a:xfrm>
              <a:off x="12102172" y="5657208"/>
              <a:ext cx="89039" cy="213016"/>
            </a:xfrm>
            <a:custGeom>
              <a:avLst/>
              <a:gdLst>
                <a:gd name="connsiteX0" fmla="*/ 89036 w 89039"/>
                <a:gd name="connsiteY0" fmla="*/ 213017 h 213016"/>
                <a:gd name="connsiteX1" fmla="*/ 89036 w 89039"/>
                <a:gd name="connsiteY1" fmla="*/ 0 h 213016"/>
                <a:gd name="connsiteX2" fmla="*/ -3 w 89039"/>
                <a:gd name="connsiteY2" fmla="*/ 115798 h 213016"/>
              </a:gdLst>
              <a:ahLst/>
              <a:cxnLst>
                <a:cxn ang="0">
                  <a:pos x="connsiteX0" y="connsiteY0"/>
                </a:cxn>
                <a:cxn ang="0">
                  <a:pos x="connsiteX1" y="connsiteY1"/>
                </a:cxn>
                <a:cxn ang="0">
                  <a:pos x="connsiteX2" y="connsiteY2"/>
                </a:cxn>
              </a:cxnLst>
              <a:rect l="l" t="t" r="r" b="b"/>
              <a:pathLst>
                <a:path w="89039" h="213016">
                  <a:moveTo>
                    <a:pt x="89036" y="213017"/>
                  </a:moveTo>
                  <a:lnTo>
                    <a:pt x="89036" y="0"/>
                  </a:lnTo>
                  <a:cubicBezTo>
                    <a:pt x="59971" y="38773"/>
                    <a:pt x="30334" y="77375"/>
                    <a:pt x="-3" y="115798"/>
                  </a:cubicBezTo>
                  <a:close/>
                </a:path>
              </a:pathLst>
            </a:custGeom>
            <a:grpFill/>
            <a:ln w="636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2F9AE2C-FB91-4FCE-9B27-2ADA822A417D}"/>
                </a:ext>
              </a:extLst>
            </p:cNvPr>
            <p:cNvSpPr/>
            <p:nvPr/>
          </p:nvSpPr>
          <p:spPr>
            <a:xfrm>
              <a:off x="0" y="-6"/>
              <a:ext cx="12191211" cy="6858000"/>
            </a:xfrm>
            <a:custGeom>
              <a:avLst/>
              <a:gdLst>
                <a:gd name="connsiteX0" fmla="*/ 10414051 w 12191211"/>
                <a:gd name="connsiteY0" fmla="*/ 6290621 h 6858000"/>
                <a:gd name="connsiteX1" fmla="*/ 10417867 w 12191211"/>
                <a:gd name="connsiteY1" fmla="*/ 6248559 h 6858000"/>
                <a:gd name="connsiteX2" fmla="*/ 10428360 w 12191211"/>
                <a:gd name="connsiteY2" fmla="*/ 6132278 h 6858000"/>
                <a:gd name="connsiteX3" fmla="*/ 10441971 w 12191211"/>
                <a:gd name="connsiteY3" fmla="*/ 5980633 h 6858000"/>
                <a:gd name="connsiteX4" fmla="*/ 10566308 w 12191211"/>
                <a:gd name="connsiteY4" fmla="*/ 4602315 h 6858000"/>
                <a:gd name="connsiteX5" fmla="*/ 10603832 w 12191211"/>
                <a:gd name="connsiteY5" fmla="*/ 4186460 h 6858000"/>
                <a:gd name="connsiteX6" fmla="*/ 10606439 w 12191211"/>
                <a:gd name="connsiteY6" fmla="*/ 4157377 h 6858000"/>
                <a:gd name="connsiteX7" fmla="*/ 10606821 w 12191211"/>
                <a:gd name="connsiteY7" fmla="*/ 4153707 h 6858000"/>
                <a:gd name="connsiteX8" fmla="*/ 10103941 w 12191211"/>
                <a:gd name="connsiteY8" fmla="*/ 3604806 h 6858000"/>
                <a:gd name="connsiteX9" fmla="*/ 10530119 w 12191211"/>
                <a:gd name="connsiteY9" fmla="*/ 2790984 h 6858000"/>
                <a:gd name="connsiteX10" fmla="*/ 11337769 w 12191211"/>
                <a:gd name="connsiteY10" fmla="*/ 3672745 h 6858000"/>
                <a:gd name="connsiteX11" fmla="*/ 10863380 w 12191211"/>
                <a:gd name="connsiteY11" fmla="*/ 4420724 h 6858000"/>
                <a:gd name="connsiteX12" fmla="*/ 10987845 w 12191211"/>
                <a:gd name="connsiteY12" fmla="*/ 4556614 h 6858000"/>
                <a:gd name="connsiteX13" fmla="*/ 11368105 w 12191211"/>
                <a:gd name="connsiteY13" fmla="*/ 4010006 h 6858000"/>
                <a:gd name="connsiteX14" fmla="*/ 11475652 w 12191211"/>
                <a:gd name="connsiteY14" fmla="*/ 3823233 h 6858000"/>
                <a:gd name="connsiteX15" fmla="*/ 11592293 w 12191211"/>
                <a:gd name="connsiteY15" fmla="*/ 3595732 h 6858000"/>
                <a:gd name="connsiteX16" fmla="*/ 11938909 w 12191211"/>
                <a:gd name="connsiteY16" fmla="*/ 1741361 h 6858000"/>
                <a:gd name="connsiteX17" fmla="*/ 11807259 w 12191211"/>
                <a:gd name="connsiteY17" fmla="*/ 1270826 h 6858000"/>
                <a:gd name="connsiteX18" fmla="*/ 11797210 w 12191211"/>
                <a:gd name="connsiteY18" fmla="*/ 1247172 h 6858000"/>
                <a:gd name="connsiteX19" fmla="*/ 12191208 w 12191211"/>
                <a:gd name="connsiteY19" fmla="*/ 1677257 h 6858000"/>
                <a:gd name="connsiteX20" fmla="*/ 12191208 w 12191211"/>
                <a:gd name="connsiteY20" fmla="*/ 0 h 6858000"/>
                <a:gd name="connsiteX21" fmla="*/ -3 w 12191211"/>
                <a:gd name="connsiteY21" fmla="*/ 0 h 6858000"/>
                <a:gd name="connsiteX22" fmla="*/ -3 w 12191211"/>
                <a:gd name="connsiteY22" fmla="*/ 6858000 h 6858000"/>
                <a:gd name="connsiteX23" fmla="*/ 6717083 w 12191211"/>
                <a:gd name="connsiteY23" fmla="*/ 6858000 h 6858000"/>
                <a:gd name="connsiteX24" fmla="*/ 6248756 w 12191211"/>
                <a:gd name="connsiteY24" fmla="*/ 6346724 h 6858000"/>
                <a:gd name="connsiteX25" fmla="*/ 6857829 w 12191211"/>
                <a:gd name="connsiteY25" fmla="*/ 6551231 h 6858000"/>
                <a:gd name="connsiteX26" fmla="*/ 8595618 w 12191211"/>
                <a:gd name="connsiteY26" fmla="*/ 6336615 h 6858000"/>
                <a:gd name="connsiteX27" fmla="*/ 8832716 w 12191211"/>
                <a:gd name="connsiteY27" fmla="*/ 6240577 h 6858000"/>
                <a:gd name="connsiteX28" fmla="*/ 9050417 w 12191211"/>
                <a:gd name="connsiteY28" fmla="*/ 6139034 h 6858000"/>
                <a:gd name="connsiteX29" fmla="*/ 9614162 w 12191211"/>
                <a:gd name="connsiteY29" fmla="*/ 5814695 h 6858000"/>
                <a:gd name="connsiteX30" fmla="*/ 9614288 w 12191211"/>
                <a:gd name="connsiteY30" fmla="*/ 5814632 h 6858000"/>
                <a:gd name="connsiteX31" fmla="*/ 10144072 w 12191211"/>
                <a:gd name="connsiteY31" fmla="*/ 6393053 h 6858000"/>
                <a:gd name="connsiteX32" fmla="*/ 10570060 w 12191211"/>
                <a:gd name="connsiteY32" fmla="*/ 6858000 h 6858000"/>
                <a:gd name="connsiteX33" fmla="*/ 12191208 w 12191211"/>
                <a:gd name="connsiteY33" fmla="*/ 6858000 h 6858000"/>
                <a:gd name="connsiteX34" fmla="*/ 12191208 w 12191211"/>
                <a:gd name="connsiteY34" fmla="*/ 6289409 h 6858000"/>
                <a:gd name="connsiteX35" fmla="*/ 11448495 w 12191211"/>
                <a:gd name="connsiteY35" fmla="*/ 3438709 h 6858000"/>
                <a:gd name="connsiteX36" fmla="*/ 10592892 w 12191211"/>
                <a:gd name="connsiteY36" fmla="*/ 2504745 h 6858000"/>
                <a:gd name="connsiteX37" fmla="*/ 10459843 w 12191211"/>
                <a:gd name="connsiteY37" fmla="*/ 1927809 h 6858000"/>
                <a:gd name="connsiteX38" fmla="*/ 10441399 w 12191211"/>
                <a:gd name="connsiteY38" fmla="*/ 1906518 h 6858000"/>
                <a:gd name="connsiteX39" fmla="*/ 10457298 w 12191211"/>
                <a:gd name="connsiteY39" fmla="*/ 1923872 h 6858000"/>
                <a:gd name="connsiteX40" fmla="*/ 11360091 w 12191211"/>
                <a:gd name="connsiteY40" fmla="*/ 2909468 h 6858000"/>
                <a:gd name="connsiteX41" fmla="*/ 11514893 w 12191211"/>
                <a:gd name="connsiteY41" fmla="*/ 3277769 h 6858000"/>
                <a:gd name="connsiteX42" fmla="*/ 11448495 w 12191211"/>
                <a:gd name="connsiteY42" fmla="*/ 3438709 h 6858000"/>
                <a:gd name="connsiteX43" fmla="*/ 7705608 w 12191211"/>
                <a:gd name="connsiteY43" fmla="*/ 691782 h 6858000"/>
                <a:gd name="connsiteX44" fmla="*/ 8266555 w 12191211"/>
                <a:gd name="connsiteY44" fmla="*/ 716750 h 6858000"/>
                <a:gd name="connsiteX45" fmla="*/ 8312474 w 12191211"/>
                <a:gd name="connsiteY45" fmla="*/ 766915 h 6858000"/>
                <a:gd name="connsiteX46" fmla="*/ 8312474 w 12191211"/>
                <a:gd name="connsiteY46" fmla="*/ 766915 h 6858000"/>
                <a:gd name="connsiteX47" fmla="*/ 8694960 w 12191211"/>
                <a:gd name="connsiteY47" fmla="*/ 593592 h 6858000"/>
                <a:gd name="connsiteX48" fmla="*/ 8803778 w 12191211"/>
                <a:gd name="connsiteY48" fmla="*/ 551605 h 6858000"/>
                <a:gd name="connsiteX49" fmla="*/ 9939790 w 12191211"/>
                <a:gd name="connsiteY49" fmla="*/ 305333 h 6858000"/>
                <a:gd name="connsiteX50" fmla="*/ 10106802 w 12191211"/>
                <a:gd name="connsiteY50" fmla="*/ 301466 h 6858000"/>
                <a:gd name="connsiteX51" fmla="*/ 10861218 w 12191211"/>
                <a:gd name="connsiteY51" fmla="*/ 504082 h 6858000"/>
                <a:gd name="connsiteX52" fmla="*/ 11611309 w 12191211"/>
                <a:gd name="connsiteY52" fmla="*/ 1539589 h 6858000"/>
                <a:gd name="connsiteX53" fmla="*/ 11613217 w 12191211"/>
                <a:gd name="connsiteY53" fmla="*/ 1549216 h 6858000"/>
                <a:gd name="connsiteX54" fmla="*/ 10197495 w 12191211"/>
                <a:gd name="connsiteY54" fmla="*/ 1674311 h 6858000"/>
                <a:gd name="connsiteX55" fmla="*/ 9760440 w 12191211"/>
                <a:gd name="connsiteY55" fmla="*/ 1509293 h 6858000"/>
                <a:gd name="connsiteX56" fmla="*/ 9671019 w 12191211"/>
                <a:gd name="connsiteY56" fmla="*/ 1498416 h 6858000"/>
                <a:gd name="connsiteX57" fmla="*/ 9359891 w 12191211"/>
                <a:gd name="connsiteY57" fmla="*/ 1513542 h 6858000"/>
                <a:gd name="connsiteX58" fmla="*/ 9272951 w 12191211"/>
                <a:gd name="connsiteY58" fmla="*/ 1533074 h 6858000"/>
                <a:gd name="connsiteX59" fmla="*/ 9070133 w 12191211"/>
                <a:gd name="connsiteY59" fmla="*/ 1593990 h 6858000"/>
                <a:gd name="connsiteX60" fmla="*/ 9070133 w 12191211"/>
                <a:gd name="connsiteY60" fmla="*/ 1593990 h 6858000"/>
                <a:gd name="connsiteX61" fmla="*/ 9342338 w 12191211"/>
                <a:gd name="connsiteY61" fmla="*/ 1891075 h 6858000"/>
                <a:gd name="connsiteX62" fmla="*/ 9426734 w 12191211"/>
                <a:gd name="connsiteY62" fmla="*/ 1983308 h 6858000"/>
                <a:gd name="connsiteX63" fmla="*/ 9592411 w 12191211"/>
                <a:gd name="connsiteY63" fmla="*/ 2164118 h 6858000"/>
                <a:gd name="connsiteX64" fmla="*/ 9416749 w 12191211"/>
                <a:gd name="connsiteY64" fmla="*/ 2559723 h 6858000"/>
                <a:gd name="connsiteX65" fmla="*/ 9256542 w 12191211"/>
                <a:gd name="connsiteY65" fmla="*/ 2679675 h 6858000"/>
                <a:gd name="connsiteX66" fmla="*/ 9006470 w 12191211"/>
                <a:gd name="connsiteY66" fmla="*/ 2699195 h 6858000"/>
                <a:gd name="connsiteX67" fmla="*/ 8733819 w 12191211"/>
                <a:gd name="connsiteY67" fmla="*/ 2401589 h 6858000"/>
                <a:gd name="connsiteX68" fmla="*/ 8680777 w 12191211"/>
                <a:gd name="connsiteY68" fmla="*/ 2343614 h 6858000"/>
                <a:gd name="connsiteX69" fmla="*/ 8322586 w 12191211"/>
                <a:gd name="connsiteY69" fmla="*/ 1952650 h 6858000"/>
                <a:gd name="connsiteX70" fmla="*/ 8237490 w 12191211"/>
                <a:gd name="connsiteY70" fmla="*/ 1859763 h 6858000"/>
                <a:gd name="connsiteX71" fmla="*/ 7814364 w 12191211"/>
                <a:gd name="connsiteY71" fmla="*/ 1397794 h 6858000"/>
                <a:gd name="connsiteX72" fmla="*/ 7680550 w 12191211"/>
                <a:gd name="connsiteY72" fmla="*/ 1251744 h 6858000"/>
                <a:gd name="connsiteX73" fmla="*/ 7705544 w 12191211"/>
                <a:gd name="connsiteY73" fmla="*/ 691674 h 6858000"/>
                <a:gd name="connsiteX74" fmla="*/ 7370567 w 12191211"/>
                <a:gd name="connsiteY74" fmla="*/ 1983899 h 6858000"/>
                <a:gd name="connsiteX75" fmla="*/ 7931449 w 12191211"/>
                <a:gd name="connsiteY75" fmla="*/ 2008842 h 6858000"/>
                <a:gd name="connsiteX76" fmla="*/ 7931513 w 12191211"/>
                <a:gd name="connsiteY76" fmla="*/ 2008924 h 6858000"/>
                <a:gd name="connsiteX77" fmla="*/ 7996575 w 12191211"/>
                <a:gd name="connsiteY77" fmla="*/ 2079873 h 6858000"/>
                <a:gd name="connsiteX78" fmla="*/ 8053561 w 12191211"/>
                <a:gd name="connsiteY78" fmla="*/ 2142039 h 6858000"/>
                <a:gd name="connsiteX79" fmla="*/ 8439799 w 12191211"/>
                <a:gd name="connsiteY79" fmla="*/ 2563787 h 6858000"/>
                <a:gd name="connsiteX80" fmla="*/ 8471790 w 12191211"/>
                <a:gd name="connsiteY80" fmla="*/ 2598636 h 6858000"/>
                <a:gd name="connsiteX81" fmla="*/ 9101042 w 12191211"/>
                <a:gd name="connsiteY81" fmla="*/ 3285566 h 6858000"/>
                <a:gd name="connsiteX82" fmla="*/ 9257432 w 12191211"/>
                <a:gd name="connsiteY82" fmla="*/ 3456305 h 6858000"/>
                <a:gd name="connsiteX83" fmla="*/ 9081707 w 12191211"/>
                <a:gd name="connsiteY83" fmla="*/ 3851910 h 6858000"/>
                <a:gd name="connsiteX84" fmla="*/ 8671428 w 12191211"/>
                <a:gd name="connsiteY84" fmla="*/ 3991388 h 6858000"/>
                <a:gd name="connsiteX85" fmla="*/ 8515037 w 12191211"/>
                <a:gd name="connsiteY85" fmla="*/ 3820573 h 6858000"/>
                <a:gd name="connsiteX86" fmla="*/ 7885213 w 12191211"/>
                <a:gd name="connsiteY86" fmla="*/ 3133115 h 6858000"/>
                <a:gd name="connsiteX87" fmla="*/ 7853859 w 12191211"/>
                <a:gd name="connsiteY87" fmla="*/ 3098857 h 6858000"/>
                <a:gd name="connsiteX88" fmla="*/ 7467429 w 12191211"/>
                <a:gd name="connsiteY88" fmla="*/ 2676982 h 6858000"/>
                <a:gd name="connsiteX89" fmla="*/ 7410570 w 12191211"/>
                <a:gd name="connsiteY89" fmla="*/ 2614943 h 6858000"/>
                <a:gd name="connsiteX90" fmla="*/ 7345572 w 12191211"/>
                <a:gd name="connsiteY90" fmla="*/ 2543943 h 6858000"/>
                <a:gd name="connsiteX91" fmla="*/ 7370567 w 12191211"/>
                <a:gd name="connsiteY91" fmla="*/ 1983931 h 6858000"/>
                <a:gd name="connsiteX92" fmla="*/ 7370567 w 12191211"/>
                <a:gd name="connsiteY92" fmla="*/ 1983899 h 6858000"/>
                <a:gd name="connsiteX93" fmla="*/ 6828255 w 12191211"/>
                <a:gd name="connsiteY93" fmla="*/ 3637160 h 6858000"/>
                <a:gd name="connsiteX94" fmla="*/ 6746212 w 12191211"/>
                <a:gd name="connsiteY94" fmla="*/ 3840563 h 6858000"/>
                <a:gd name="connsiteX95" fmla="*/ 6717337 w 12191211"/>
                <a:gd name="connsiteY95" fmla="*/ 3931292 h 6858000"/>
                <a:gd name="connsiteX96" fmla="*/ 6678224 w 12191211"/>
                <a:gd name="connsiteY96" fmla="*/ 4243521 h 6858000"/>
                <a:gd name="connsiteX97" fmla="*/ 6681785 w 12191211"/>
                <a:gd name="connsiteY97" fmla="*/ 4320686 h 6858000"/>
                <a:gd name="connsiteX98" fmla="*/ 6806886 w 12191211"/>
                <a:gd name="connsiteY98" fmla="*/ 4761624 h 6858000"/>
                <a:gd name="connsiteX99" fmla="*/ 6550135 w 12191211"/>
                <a:gd name="connsiteY99" fmla="*/ 6172696 h 6858000"/>
                <a:gd name="connsiteX100" fmla="*/ 6540722 w 12191211"/>
                <a:gd name="connsiteY100" fmla="*/ 6170010 h 6858000"/>
                <a:gd name="connsiteX101" fmla="*/ 5574470 w 12191211"/>
                <a:gd name="connsiteY101" fmla="*/ 5331892 h 6858000"/>
                <a:gd name="connsiteX102" fmla="*/ 5439499 w 12191211"/>
                <a:gd name="connsiteY102" fmla="*/ 4563593 h 6858000"/>
                <a:gd name="connsiteX103" fmla="*/ 5458267 w 12191211"/>
                <a:gd name="connsiteY103" fmla="*/ 4397794 h 6858000"/>
                <a:gd name="connsiteX104" fmla="*/ 5805024 w 12191211"/>
                <a:gd name="connsiteY104" fmla="*/ 3290164 h 6858000"/>
                <a:gd name="connsiteX105" fmla="*/ 5856654 w 12191211"/>
                <a:gd name="connsiteY105" fmla="*/ 3185541 h 6858000"/>
                <a:gd name="connsiteX106" fmla="*/ 6070348 w 12191211"/>
                <a:gd name="connsiteY106" fmla="*/ 2809723 h 6858000"/>
                <a:gd name="connsiteX107" fmla="*/ 6070348 w 12191211"/>
                <a:gd name="connsiteY107" fmla="*/ 2809723 h 6858000"/>
                <a:gd name="connsiteX108" fmla="*/ 6026718 w 12191211"/>
                <a:gd name="connsiteY108" fmla="*/ 2762098 h 6858000"/>
                <a:gd name="connsiteX109" fmla="*/ 6048978 w 12191211"/>
                <a:gd name="connsiteY109" fmla="*/ 2204746 h 6858000"/>
                <a:gd name="connsiteX110" fmla="*/ 6051732 w 12191211"/>
                <a:gd name="connsiteY110" fmla="*/ 2202060 h 6858000"/>
                <a:gd name="connsiteX111" fmla="*/ 6543711 w 12191211"/>
                <a:gd name="connsiteY111" fmla="*/ 2167338 h 6858000"/>
                <a:gd name="connsiteX112" fmla="*/ 6612717 w 12191211"/>
                <a:gd name="connsiteY112" fmla="*/ 2227085 h 6858000"/>
                <a:gd name="connsiteX113" fmla="*/ 6746466 w 12191211"/>
                <a:gd name="connsiteY113" fmla="*/ 2373033 h 6858000"/>
                <a:gd name="connsiteX114" fmla="*/ 7169656 w 12191211"/>
                <a:gd name="connsiteY114" fmla="*/ 2835002 h 6858000"/>
                <a:gd name="connsiteX115" fmla="*/ 7254371 w 12191211"/>
                <a:gd name="connsiteY115" fmla="*/ 2927572 h 6858000"/>
                <a:gd name="connsiteX116" fmla="*/ 7612880 w 12191211"/>
                <a:gd name="connsiteY116" fmla="*/ 3318923 h 6858000"/>
                <a:gd name="connsiteX117" fmla="*/ 7664905 w 12191211"/>
                <a:gd name="connsiteY117" fmla="*/ 3375724 h 6858000"/>
                <a:gd name="connsiteX118" fmla="*/ 7938573 w 12191211"/>
                <a:gd name="connsiteY118" fmla="*/ 3674440 h 6858000"/>
                <a:gd name="connsiteX119" fmla="*/ 7889474 w 12191211"/>
                <a:gd name="connsiteY119" fmla="*/ 3931964 h 6858000"/>
                <a:gd name="connsiteX120" fmla="*/ 7762911 w 12191211"/>
                <a:gd name="connsiteY120" fmla="*/ 4070052 h 6858000"/>
                <a:gd name="connsiteX121" fmla="*/ 7352631 w 12191211"/>
                <a:gd name="connsiteY121" fmla="*/ 4209523 h 6858000"/>
                <a:gd name="connsiteX122" fmla="*/ 7184666 w 12191211"/>
                <a:gd name="connsiteY122" fmla="*/ 4026167 h 6858000"/>
                <a:gd name="connsiteX123" fmla="*/ 7102495 w 12191211"/>
                <a:gd name="connsiteY123" fmla="*/ 3936480 h 6858000"/>
                <a:gd name="connsiteX124" fmla="*/ 6828319 w 12191211"/>
                <a:gd name="connsiteY124" fmla="*/ 3637179 h 6858000"/>
                <a:gd name="connsiteX125" fmla="*/ 8296065 w 12191211"/>
                <a:gd name="connsiteY125" fmla="*/ 6229058 h 6858000"/>
                <a:gd name="connsiteX126" fmla="*/ 7931640 w 12191211"/>
                <a:gd name="connsiteY126" fmla="*/ 6040323 h 6858000"/>
                <a:gd name="connsiteX127" fmla="*/ 7051107 w 12191211"/>
                <a:gd name="connsiteY127" fmla="*/ 5078965 h 6858000"/>
                <a:gd name="connsiteX128" fmla="*/ 7053142 w 12191211"/>
                <a:gd name="connsiteY128" fmla="*/ 5076870 h 6858000"/>
                <a:gd name="connsiteX129" fmla="*/ 7592402 w 12191211"/>
                <a:gd name="connsiteY129" fmla="*/ 5241436 h 6858000"/>
                <a:gd name="connsiteX130" fmla="*/ 8452137 w 12191211"/>
                <a:gd name="connsiteY130" fmla="*/ 6179928 h 6858000"/>
                <a:gd name="connsiteX131" fmla="*/ 8296065 w 12191211"/>
                <a:gd name="connsiteY131" fmla="*/ 6229058 h 6858000"/>
                <a:gd name="connsiteX132" fmla="*/ 8694960 w 12191211"/>
                <a:gd name="connsiteY132" fmla="*/ 6090285 h 6858000"/>
                <a:gd name="connsiteX133" fmla="*/ 7884005 w 12191211"/>
                <a:gd name="connsiteY133" fmla="*/ 5204917 h 6858000"/>
                <a:gd name="connsiteX134" fmla="*/ 8734646 w 12191211"/>
                <a:gd name="connsiteY134" fmla="*/ 4854581 h 6858000"/>
                <a:gd name="connsiteX135" fmla="*/ 9489952 w 12191211"/>
                <a:gd name="connsiteY135" fmla="*/ 5679142 h 6858000"/>
                <a:gd name="connsiteX136" fmla="*/ 8694960 w 12191211"/>
                <a:gd name="connsiteY136" fmla="*/ 6090285 h 6858000"/>
                <a:gd name="connsiteX137" fmla="*/ 10262621 w 12191211"/>
                <a:gd name="connsiteY137" fmla="*/ 6029846 h 6858000"/>
                <a:gd name="connsiteX138" fmla="*/ 9018172 w 12191211"/>
                <a:gd name="connsiteY138" fmla="*/ 4671245 h 6858000"/>
                <a:gd name="connsiteX139" fmla="*/ 9895779 w 12191211"/>
                <a:gd name="connsiteY139" fmla="*/ 3870325 h 6858000"/>
                <a:gd name="connsiteX140" fmla="*/ 10407118 w 12191211"/>
                <a:gd name="connsiteY140" fmla="*/ 44284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1211" h="6858000">
                  <a:moveTo>
                    <a:pt x="10414051" y="6290621"/>
                  </a:moveTo>
                  <a:lnTo>
                    <a:pt x="10417867" y="6248559"/>
                  </a:lnTo>
                  <a:lnTo>
                    <a:pt x="10428360" y="6132278"/>
                  </a:lnTo>
                  <a:lnTo>
                    <a:pt x="10441971" y="5980633"/>
                  </a:lnTo>
                  <a:lnTo>
                    <a:pt x="10566308" y="4602315"/>
                  </a:lnTo>
                  <a:lnTo>
                    <a:pt x="10603832" y="4186460"/>
                  </a:lnTo>
                  <a:lnTo>
                    <a:pt x="10606439" y="4157377"/>
                  </a:lnTo>
                  <a:lnTo>
                    <a:pt x="10606821" y="4153707"/>
                  </a:lnTo>
                  <a:lnTo>
                    <a:pt x="10103941" y="3604806"/>
                  </a:lnTo>
                  <a:cubicBezTo>
                    <a:pt x="10305105" y="3325349"/>
                    <a:pt x="10450303" y="3046279"/>
                    <a:pt x="10530119" y="2790984"/>
                  </a:cubicBezTo>
                  <a:lnTo>
                    <a:pt x="11337769" y="3672745"/>
                  </a:lnTo>
                  <a:cubicBezTo>
                    <a:pt x="11202874" y="3936022"/>
                    <a:pt x="11044066" y="4186397"/>
                    <a:pt x="10863380" y="4420724"/>
                  </a:cubicBezTo>
                  <a:lnTo>
                    <a:pt x="10987845" y="4556614"/>
                  </a:lnTo>
                  <a:cubicBezTo>
                    <a:pt x="11125919" y="4382497"/>
                    <a:pt x="11252863" y="4199941"/>
                    <a:pt x="11368105" y="4010006"/>
                  </a:cubicBezTo>
                  <a:cubicBezTo>
                    <a:pt x="11405692" y="3947967"/>
                    <a:pt x="11441562" y="3885711"/>
                    <a:pt x="11475652" y="3823233"/>
                  </a:cubicBezTo>
                  <a:cubicBezTo>
                    <a:pt x="11517055" y="3747580"/>
                    <a:pt x="11555914" y="3671748"/>
                    <a:pt x="11592293" y="3595732"/>
                  </a:cubicBezTo>
                  <a:cubicBezTo>
                    <a:pt x="11901132" y="2950070"/>
                    <a:pt x="12024578" y="2300935"/>
                    <a:pt x="11938909" y="1741361"/>
                  </a:cubicBezTo>
                  <a:cubicBezTo>
                    <a:pt x="11914806" y="1579658"/>
                    <a:pt x="11870604" y="1421594"/>
                    <a:pt x="11807259" y="1270826"/>
                  </a:cubicBezTo>
                  <a:cubicBezTo>
                    <a:pt x="11803952" y="1262894"/>
                    <a:pt x="11800581" y="1254951"/>
                    <a:pt x="11797210" y="1247172"/>
                  </a:cubicBezTo>
                  <a:lnTo>
                    <a:pt x="12191208" y="1677257"/>
                  </a:lnTo>
                  <a:lnTo>
                    <a:pt x="12191208" y="0"/>
                  </a:lnTo>
                  <a:lnTo>
                    <a:pt x="-3" y="0"/>
                  </a:lnTo>
                  <a:lnTo>
                    <a:pt x="-3" y="6858000"/>
                  </a:lnTo>
                  <a:lnTo>
                    <a:pt x="6717083" y="6858000"/>
                  </a:lnTo>
                  <a:lnTo>
                    <a:pt x="6248756" y="6346724"/>
                  </a:lnTo>
                  <a:cubicBezTo>
                    <a:pt x="6433366" y="6445060"/>
                    <a:pt x="6638156" y="6513069"/>
                    <a:pt x="6857829" y="6551231"/>
                  </a:cubicBezTo>
                  <a:cubicBezTo>
                    <a:pt x="7378199" y="6641846"/>
                    <a:pt x="7981629" y="6566218"/>
                    <a:pt x="8595618" y="6336615"/>
                  </a:cubicBezTo>
                  <a:cubicBezTo>
                    <a:pt x="8674545" y="6307138"/>
                    <a:pt x="8753598" y="6275127"/>
                    <a:pt x="8832716" y="6240577"/>
                  </a:cubicBezTo>
                  <a:cubicBezTo>
                    <a:pt x="8905283" y="6208827"/>
                    <a:pt x="8977914" y="6174981"/>
                    <a:pt x="9050417" y="6139034"/>
                  </a:cubicBezTo>
                  <a:cubicBezTo>
                    <a:pt x="9244713" y="6042425"/>
                    <a:pt x="9432967" y="5934113"/>
                    <a:pt x="9614162" y="5814695"/>
                  </a:cubicBezTo>
                  <a:cubicBezTo>
                    <a:pt x="9614226" y="5814664"/>
                    <a:pt x="9614226" y="5814638"/>
                    <a:pt x="9614288" y="5814632"/>
                  </a:cubicBezTo>
                  <a:lnTo>
                    <a:pt x="10144072" y="6393053"/>
                  </a:lnTo>
                  <a:lnTo>
                    <a:pt x="10570060" y="6858000"/>
                  </a:lnTo>
                  <a:lnTo>
                    <a:pt x="12191208" y="6858000"/>
                  </a:lnTo>
                  <a:lnTo>
                    <a:pt x="12191208" y="6289409"/>
                  </a:lnTo>
                  <a:close/>
                  <a:moveTo>
                    <a:pt x="11448495" y="3438709"/>
                  </a:moveTo>
                  <a:lnTo>
                    <a:pt x="10592892" y="2504745"/>
                  </a:lnTo>
                  <a:cubicBezTo>
                    <a:pt x="10620176" y="2272132"/>
                    <a:pt x="10579028" y="2072062"/>
                    <a:pt x="10459843" y="1927809"/>
                  </a:cubicBezTo>
                  <a:cubicBezTo>
                    <a:pt x="10453864" y="1920602"/>
                    <a:pt x="10447759" y="1913465"/>
                    <a:pt x="10441399" y="1906518"/>
                  </a:cubicBezTo>
                  <a:lnTo>
                    <a:pt x="10457298" y="1923872"/>
                  </a:lnTo>
                  <a:lnTo>
                    <a:pt x="11360091" y="2909468"/>
                  </a:lnTo>
                  <a:cubicBezTo>
                    <a:pt x="11449321" y="3006877"/>
                    <a:pt x="11499756" y="3132322"/>
                    <a:pt x="11514893" y="3277769"/>
                  </a:cubicBezTo>
                  <a:cubicBezTo>
                    <a:pt x="11494096" y="3331407"/>
                    <a:pt x="11471963" y="3385058"/>
                    <a:pt x="11448495" y="3438709"/>
                  </a:cubicBezTo>
                  <a:close/>
                  <a:moveTo>
                    <a:pt x="7705608" y="691782"/>
                  </a:moveTo>
                  <a:cubicBezTo>
                    <a:pt x="7867405" y="544032"/>
                    <a:pt x="8118559" y="555210"/>
                    <a:pt x="8266555" y="716750"/>
                  </a:cubicBezTo>
                  <a:lnTo>
                    <a:pt x="8312474" y="766915"/>
                  </a:lnTo>
                  <a:lnTo>
                    <a:pt x="8312474" y="766915"/>
                  </a:lnTo>
                  <a:cubicBezTo>
                    <a:pt x="8439799" y="702653"/>
                    <a:pt x="8567316" y="644881"/>
                    <a:pt x="8694960" y="593592"/>
                  </a:cubicBezTo>
                  <a:cubicBezTo>
                    <a:pt x="8731211" y="579058"/>
                    <a:pt x="8767527" y="565063"/>
                    <a:pt x="8803778" y="551605"/>
                  </a:cubicBezTo>
                  <a:cubicBezTo>
                    <a:pt x="9192943" y="406603"/>
                    <a:pt x="9577782" y="323475"/>
                    <a:pt x="9939790" y="305333"/>
                  </a:cubicBezTo>
                  <a:cubicBezTo>
                    <a:pt x="9996012" y="302514"/>
                    <a:pt x="10051661" y="301225"/>
                    <a:pt x="10106802" y="301466"/>
                  </a:cubicBezTo>
                  <a:cubicBezTo>
                    <a:pt x="10371503" y="303115"/>
                    <a:pt x="10631370" y="372901"/>
                    <a:pt x="10861218" y="504082"/>
                  </a:cubicBezTo>
                  <a:cubicBezTo>
                    <a:pt x="11239953" y="719741"/>
                    <a:pt x="11522906" y="1091311"/>
                    <a:pt x="11611309" y="1539589"/>
                  </a:cubicBezTo>
                  <a:cubicBezTo>
                    <a:pt x="11611882" y="1542764"/>
                    <a:pt x="11612581" y="1546009"/>
                    <a:pt x="11613217" y="1549216"/>
                  </a:cubicBezTo>
                  <a:cubicBezTo>
                    <a:pt x="11182650" y="1481480"/>
                    <a:pt x="10697513" y="1525372"/>
                    <a:pt x="10197495" y="1674311"/>
                  </a:cubicBezTo>
                  <a:cubicBezTo>
                    <a:pt x="10064891" y="1589634"/>
                    <a:pt x="9916004" y="1533436"/>
                    <a:pt x="9760440" y="1509293"/>
                  </a:cubicBezTo>
                  <a:cubicBezTo>
                    <a:pt x="9730867" y="1504569"/>
                    <a:pt x="9701038" y="1500943"/>
                    <a:pt x="9671019" y="1498416"/>
                  </a:cubicBezTo>
                  <a:cubicBezTo>
                    <a:pt x="9567098" y="1489628"/>
                    <a:pt x="9462477" y="1494714"/>
                    <a:pt x="9359891" y="1513542"/>
                  </a:cubicBezTo>
                  <a:cubicBezTo>
                    <a:pt x="9330763" y="1518920"/>
                    <a:pt x="9301762" y="1525435"/>
                    <a:pt x="9272951" y="1533074"/>
                  </a:cubicBezTo>
                  <a:cubicBezTo>
                    <a:pt x="9205218" y="1551280"/>
                    <a:pt x="9137611" y="1571581"/>
                    <a:pt x="9070133" y="1593990"/>
                  </a:cubicBezTo>
                  <a:lnTo>
                    <a:pt x="9070133" y="1593990"/>
                  </a:lnTo>
                  <a:lnTo>
                    <a:pt x="9342338" y="1891075"/>
                  </a:lnTo>
                  <a:lnTo>
                    <a:pt x="9426734" y="1983308"/>
                  </a:lnTo>
                  <a:lnTo>
                    <a:pt x="9592411" y="2164118"/>
                  </a:lnTo>
                  <a:cubicBezTo>
                    <a:pt x="9592411" y="2164118"/>
                    <a:pt x="9709688" y="2292185"/>
                    <a:pt x="9416749" y="2559723"/>
                  </a:cubicBezTo>
                  <a:cubicBezTo>
                    <a:pt x="9355884" y="2615216"/>
                    <a:pt x="9302779" y="2653532"/>
                    <a:pt x="9256542" y="2679675"/>
                  </a:cubicBezTo>
                  <a:cubicBezTo>
                    <a:pt x="9080181" y="2779370"/>
                    <a:pt x="9006470" y="2699195"/>
                    <a:pt x="9006470" y="2699195"/>
                  </a:cubicBezTo>
                  <a:lnTo>
                    <a:pt x="8733819" y="2401589"/>
                  </a:lnTo>
                  <a:lnTo>
                    <a:pt x="8680777" y="2343614"/>
                  </a:lnTo>
                  <a:lnTo>
                    <a:pt x="8322586" y="1952650"/>
                  </a:lnTo>
                  <a:lnTo>
                    <a:pt x="8237490" y="1859763"/>
                  </a:lnTo>
                  <a:lnTo>
                    <a:pt x="7814364" y="1397794"/>
                  </a:lnTo>
                  <a:lnTo>
                    <a:pt x="7680550" y="1251744"/>
                  </a:lnTo>
                  <a:cubicBezTo>
                    <a:pt x="7532745" y="1090130"/>
                    <a:pt x="7543939" y="839514"/>
                    <a:pt x="7705544" y="691674"/>
                  </a:cubicBezTo>
                  <a:close/>
                  <a:moveTo>
                    <a:pt x="7370567" y="1983899"/>
                  </a:moveTo>
                  <a:cubicBezTo>
                    <a:pt x="7532363" y="1836147"/>
                    <a:pt x="7783454" y="1847317"/>
                    <a:pt x="7931449" y="2008842"/>
                  </a:cubicBezTo>
                  <a:cubicBezTo>
                    <a:pt x="7931449" y="2008867"/>
                    <a:pt x="7931513" y="2008899"/>
                    <a:pt x="7931513" y="2008924"/>
                  </a:cubicBezTo>
                  <a:lnTo>
                    <a:pt x="7996575" y="2079873"/>
                  </a:lnTo>
                  <a:lnTo>
                    <a:pt x="8053561" y="2142039"/>
                  </a:lnTo>
                  <a:lnTo>
                    <a:pt x="8439799" y="2563787"/>
                  </a:lnTo>
                  <a:lnTo>
                    <a:pt x="8471790" y="2598636"/>
                  </a:lnTo>
                  <a:lnTo>
                    <a:pt x="9101042" y="3285566"/>
                  </a:lnTo>
                  <a:lnTo>
                    <a:pt x="9257432" y="3456305"/>
                  </a:lnTo>
                  <a:cubicBezTo>
                    <a:pt x="9257432" y="3456305"/>
                    <a:pt x="9374710" y="3584372"/>
                    <a:pt x="9081707" y="3851910"/>
                  </a:cubicBezTo>
                  <a:cubicBezTo>
                    <a:pt x="8788769" y="4119448"/>
                    <a:pt x="8671428" y="3991388"/>
                    <a:pt x="8671428" y="3991388"/>
                  </a:cubicBezTo>
                  <a:lnTo>
                    <a:pt x="8515037" y="3820573"/>
                  </a:lnTo>
                  <a:lnTo>
                    <a:pt x="7885213" y="3133115"/>
                  </a:lnTo>
                  <a:lnTo>
                    <a:pt x="7853859" y="3098857"/>
                  </a:lnTo>
                  <a:lnTo>
                    <a:pt x="7467429" y="2676982"/>
                  </a:lnTo>
                  <a:lnTo>
                    <a:pt x="7410570" y="2614943"/>
                  </a:lnTo>
                  <a:lnTo>
                    <a:pt x="7345572" y="2543943"/>
                  </a:lnTo>
                  <a:cubicBezTo>
                    <a:pt x="7197576" y="2382418"/>
                    <a:pt x="7208770" y="2131695"/>
                    <a:pt x="7370567" y="1983931"/>
                  </a:cubicBezTo>
                  <a:cubicBezTo>
                    <a:pt x="7370567" y="1983918"/>
                    <a:pt x="7370567" y="1983912"/>
                    <a:pt x="7370567" y="1983899"/>
                  </a:cubicBezTo>
                  <a:close/>
                  <a:moveTo>
                    <a:pt x="6828255" y="3637160"/>
                  </a:moveTo>
                  <a:cubicBezTo>
                    <a:pt x="6798554" y="3704634"/>
                    <a:pt x="6771206" y="3772433"/>
                    <a:pt x="6746212" y="3840563"/>
                  </a:cubicBezTo>
                  <a:cubicBezTo>
                    <a:pt x="6735209" y="3870439"/>
                    <a:pt x="6725605" y="3900773"/>
                    <a:pt x="6717337" y="3931292"/>
                  </a:cubicBezTo>
                  <a:cubicBezTo>
                    <a:pt x="6689990" y="4033082"/>
                    <a:pt x="6676888" y="4138143"/>
                    <a:pt x="6678224" y="4243521"/>
                  </a:cubicBezTo>
                  <a:cubicBezTo>
                    <a:pt x="6678605" y="4269334"/>
                    <a:pt x="6679814" y="4295064"/>
                    <a:pt x="6681785" y="4320686"/>
                  </a:cubicBezTo>
                  <a:cubicBezTo>
                    <a:pt x="6693297" y="4474579"/>
                    <a:pt x="6735845" y="4624559"/>
                    <a:pt x="6806886" y="4761624"/>
                  </a:cubicBezTo>
                  <a:cubicBezTo>
                    <a:pt x="6609728" y="5250390"/>
                    <a:pt x="6520561" y="5734234"/>
                    <a:pt x="6550135" y="6172696"/>
                  </a:cubicBezTo>
                  <a:lnTo>
                    <a:pt x="6540722" y="6170010"/>
                  </a:lnTo>
                  <a:cubicBezTo>
                    <a:pt x="6101327" y="6042133"/>
                    <a:pt x="5755918" y="5727694"/>
                    <a:pt x="5574470" y="5331892"/>
                  </a:cubicBezTo>
                  <a:cubicBezTo>
                    <a:pt x="5464067" y="5091640"/>
                    <a:pt x="5417576" y="4827023"/>
                    <a:pt x="5439499" y="4563593"/>
                  </a:cubicBezTo>
                  <a:cubicBezTo>
                    <a:pt x="5444021" y="4508761"/>
                    <a:pt x="5450393" y="4453471"/>
                    <a:pt x="5458267" y="4397794"/>
                  </a:cubicBezTo>
                  <a:cubicBezTo>
                    <a:pt x="5508510" y="4039457"/>
                    <a:pt x="5625705" y="3664217"/>
                    <a:pt x="5805024" y="3290164"/>
                  </a:cubicBezTo>
                  <a:cubicBezTo>
                    <a:pt x="5821687" y="3255315"/>
                    <a:pt x="5838896" y="3220441"/>
                    <a:pt x="5856654" y="3185541"/>
                  </a:cubicBezTo>
                  <a:cubicBezTo>
                    <a:pt x="5920959" y="3059697"/>
                    <a:pt x="5992190" y="2934424"/>
                    <a:pt x="6070348" y="2809723"/>
                  </a:cubicBezTo>
                  <a:lnTo>
                    <a:pt x="6070348" y="2809723"/>
                  </a:lnTo>
                  <a:lnTo>
                    <a:pt x="6026718" y="2762098"/>
                  </a:lnTo>
                  <a:cubicBezTo>
                    <a:pt x="5879772" y="2601665"/>
                    <a:pt x="5889706" y="2352986"/>
                    <a:pt x="6048978" y="2204746"/>
                  </a:cubicBezTo>
                  <a:cubicBezTo>
                    <a:pt x="6049900" y="2203888"/>
                    <a:pt x="6050816" y="2202974"/>
                    <a:pt x="6051732" y="2202060"/>
                  </a:cubicBezTo>
                  <a:cubicBezTo>
                    <a:pt x="6187784" y="2077911"/>
                    <a:pt x="6391518" y="2063534"/>
                    <a:pt x="6543711" y="2167338"/>
                  </a:cubicBezTo>
                  <a:cubicBezTo>
                    <a:pt x="6568960" y="2184502"/>
                    <a:pt x="6592110" y="2204555"/>
                    <a:pt x="6612717" y="2227085"/>
                  </a:cubicBezTo>
                  <a:lnTo>
                    <a:pt x="6746466" y="2373033"/>
                  </a:lnTo>
                  <a:lnTo>
                    <a:pt x="7169656" y="2835002"/>
                  </a:lnTo>
                  <a:lnTo>
                    <a:pt x="7254371" y="2927572"/>
                  </a:lnTo>
                  <a:lnTo>
                    <a:pt x="7612880" y="3318923"/>
                  </a:lnTo>
                  <a:lnTo>
                    <a:pt x="7664905" y="3375724"/>
                  </a:lnTo>
                  <a:lnTo>
                    <a:pt x="7938573" y="3674440"/>
                  </a:lnTo>
                  <a:cubicBezTo>
                    <a:pt x="7938573" y="3674440"/>
                    <a:pt x="8015210" y="3758292"/>
                    <a:pt x="7889474" y="3931964"/>
                  </a:cubicBezTo>
                  <a:cubicBezTo>
                    <a:pt x="7852078" y="3982155"/>
                    <a:pt x="7809656" y="4028427"/>
                    <a:pt x="7762911" y="4070052"/>
                  </a:cubicBezTo>
                  <a:cubicBezTo>
                    <a:pt x="7469909" y="4337590"/>
                    <a:pt x="7352631" y="4209523"/>
                    <a:pt x="7352631" y="4209523"/>
                  </a:cubicBezTo>
                  <a:lnTo>
                    <a:pt x="7184666" y="4026167"/>
                  </a:lnTo>
                  <a:lnTo>
                    <a:pt x="7102495" y="3936480"/>
                  </a:lnTo>
                  <a:lnTo>
                    <a:pt x="6828319" y="3637179"/>
                  </a:lnTo>
                  <a:close/>
                  <a:moveTo>
                    <a:pt x="8296065" y="6229058"/>
                  </a:moveTo>
                  <a:cubicBezTo>
                    <a:pt x="8147560" y="6202064"/>
                    <a:pt x="8023096" y="6140088"/>
                    <a:pt x="7931640" y="6040323"/>
                  </a:cubicBezTo>
                  <a:lnTo>
                    <a:pt x="7051107" y="5078965"/>
                  </a:lnTo>
                  <a:lnTo>
                    <a:pt x="7053142" y="5076870"/>
                  </a:lnTo>
                  <a:cubicBezTo>
                    <a:pt x="7184856" y="5194008"/>
                    <a:pt x="7371330" y="5246866"/>
                    <a:pt x="7592402" y="5241436"/>
                  </a:cubicBezTo>
                  <a:lnTo>
                    <a:pt x="8452137" y="6179928"/>
                  </a:lnTo>
                  <a:cubicBezTo>
                    <a:pt x="8400050" y="6197410"/>
                    <a:pt x="8348025" y="6213786"/>
                    <a:pt x="8296065" y="6229058"/>
                  </a:cubicBezTo>
                  <a:close/>
                  <a:moveTo>
                    <a:pt x="8694960" y="6090285"/>
                  </a:moveTo>
                  <a:lnTo>
                    <a:pt x="7884005" y="5204917"/>
                  </a:lnTo>
                  <a:cubicBezTo>
                    <a:pt x="8145970" y="5148841"/>
                    <a:pt x="8437446" y="5029658"/>
                    <a:pt x="8734646" y="4854581"/>
                  </a:cubicBezTo>
                  <a:lnTo>
                    <a:pt x="9489952" y="5679142"/>
                  </a:lnTo>
                  <a:cubicBezTo>
                    <a:pt x="9238225" y="5840356"/>
                    <a:pt x="8972062" y="5977985"/>
                    <a:pt x="8694960" y="6090285"/>
                  </a:cubicBezTo>
                  <a:close/>
                  <a:moveTo>
                    <a:pt x="10262621" y="6029846"/>
                  </a:moveTo>
                  <a:lnTo>
                    <a:pt x="9018172" y="4671245"/>
                  </a:lnTo>
                  <a:cubicBezTo>
                    <a:pt x="9342910" y="4441755"/>
                    <a:pt x="9637757" y="4172706"/>
                    <a:pt x="9895779" y="3870325"/>
                  </a:cubicBezTo>
                  <a:lnTo>
                    <a:pt x="10407118" y="4428490"/>
                  </a:lnTo>
                  <a:close/>
                </a:path>
              </a:pathLst>
            </a:custGeom>
            <a:grpFill/>
            <a:ln w="6360" cap="flat">
              <a:no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EBA32A3A-F79E-4DDB-BFD8-B74903F3747D}"/>
                </a:ext>
              </a:extLst>
            </p:cNvPr>
            <p:cNvSpPr/>
            <p:nvPr/>
          </p:nvSpPr>
          <p:spPr>
            <a:xfrm>
              <a:off x="6828283" y="3637153"/>
              <a:ext cx="9603" cy="3447"/>
            </a:xfrm>
            <a:custGeom>
              <a:avLst/>
              <a:gdLst>
                <a:gd name="connsiteX0" fmla="*/ 0 w 9603"/>
                <a:gd name="connsiteY0" fmla="*/ 0 h 3447"/>
                <a:gd name="connsiteX1" fmla="*/ 0 w 9603"/>
                <a:gd name="connsiteY1" fmla="*/ 6 h 3447"/>
                <a:gd name="connsiteX2" fmla="*/ 9604 w 9603"/>
                <a:gd name="connsiteY2" fmla="*/ 3448 h 3447"/>
                <a:gd name="connsiteX3" fmla="*/ 0 w 9603"/>
                <a:gd name="connsiteY3" fmla="*/ 0 h 3447"/>
              </a:gdLst>
              <a:ahLst/>
              <a:cxnLst>
                <a:cxn ang="0">
                  <a:pos x="connsiteX0" y="connsiteY0"/>
                </a:cxn>
                <a:cxn ang="0">
                  <a:pos x="connsiteX1" y="connsiteY1"/>
                </a:cxn>
                <a:cxn ang="0">
                  <a:pos x="connsiteX2" y="connsiteY2"/>
                </a:cxn>
                <a:cxn ang="0">
                  <a:pos x="connsiteX3" y="connsiteY3"/>
                </a:cxn>
              </a:cxnLst>
              <a:rect l="l" t="t" r="r" b="b"/>
              <a:pathLst>
                <a:path w="9603" h="3447">
                  <a:moveTo>
                    <a:pt x="0" y="0"/>
                  </a:moveTo>
                  <a:lnTo>
                    <a:pt x="0" y="6"/>
                  </a:lnTo>
                  <a:lnTo>
                    <a:pt x="9604" y="3448"/>
                  </a:lnTo>
                  <a:lnTo>
                    <a:pt x="0" y="0"/>
                  </a:lnTo>
                  <a:close/>
                </a:path>
              </a:pathLst>
            </a:custGeom>
            <a:grpFill/>
            <a:ln w="6360" cap="flat">
              <a:noFill/>
              <a:prstDash val="solid"/>
              <a:miter/>
            </a:ln>
          </p:spPr>
          <p:txBody>
            <a:bodyPr rtlCol="0" anchor="ctr"/>
            <a:lstStyle/>
            <a:p>
              <a:endParaRPr lang="sv-SE"/>
            </a:p>
          </p:txBody>
        </p:sp>
      </p:grpSp>
      <p:sp>
        <p:nvSpPr>
          <p:cNvPr id="9" name="Text Placeholder 10">
            <a:extLst>
              <a:ext uri="{FF2B5EF4-FFF2-40B4-BE49-F238E27FC236}">
                <a16:creationId xmlns:a16="http://schemas.microsoft.com/office/drawing/2014/main" id="{1CEE5B99-3965-4E70-928C-2839F238D30D}"/>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0358B7A4-EB03-48E2-BD12-D4A9685E2D5D}"/>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sidfot 4">
            <a:extLst>
              <a:ext uri="{FF2B5EF4-FFF2-40B4-BE49-F238E27FC236}">
                <a16:creationId xmlns:a16="http://schemas.microsoft.com/office/drawing/2014/main" id="{F95FAB83-950E-4C2F-BCC2-E2856A969F0A}"/>
              </a:ext>
            </a:extLst>
          </p:cNvPr>
          <p:cNvSpPr>
            <a:spLocks noGrp="1"/>
          </p:cNvSpPr>
          <p:nvPr>
            <p:ph type="ftr" sz="quarter" idx="12"/>
          </p:nvPr>
        </p:nvSpPr>
        <p:spPr>
          <a:xfrm>
            <a:off x="2540605" y="6004118"/>
            <a:ext cx="4114800" cy="365125"/>
          </a:xfrm>
        </p:spPr>
        <p:txBody>
          <a:bodyPr/>
          <a:lstStyle/>
          <a:p>
            <a:endParaRPr lang="sv-SE"/>
          </a:p>
        </p:txBody>
      </p:sp>
      <p:sp>
        <p:nvSpPr>
          <p:cNvPr id="14" name="Platshållare för bildnummer 5">
            <a:extLst>
              <a:ext uri="{FF2B5EF4-FFF2-40B4-BE49-F238E27FC236}">
                <a16:creationId xmlns:a16="http://schemas.microsoft.com/office/drawing/2014/main" id="{63B5DED1-93A5-4F6F-9F4B-AA62981C4AC0}"/>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5" name="Title 7">
            <a:extLst>
              <a:ext uri="{FF2B5EF4-FFF2-40B4-BE49-F238E27FC236}">
                <a16:creationId xmlns:a16="http://schemas.microsoft.com/office/drawing/2014/main" id="{D6BDE132-341F-4EB0-B60B-DB38ED12B712}"/>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pic>
        <p:nvPicPr>
          <p:cNvPr id="13" name="Bildobjekt 12">
            <a:extLst>
              <a:ext uri="{FF2B5EF4-FFF2-40B4-BE49-F238E27FC236}">
                <a16:creationId xmlns:a16="http://schemas.microsoft.com/office/drawing/2014/main" id="{218C80FD-F094-48E2-9A3C-1FA88B47A8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5352" y="5763581"/>
            <a:ext cx="2164430" cy="815769"/>
          </a:xfrm>
          <a:prstGeom prst="rect">
            <a:avLst/>
          </a:prstGeom>
        </p:spPr>
      </p:pic>
    </p:spTree>
    <p:extLst>
      <p:ext uri="{BB962C8B-B14F-4D97-AF65-F5344CB8AC3E}">
        <p14:creationId xmlns:p14="http://schemas.microsoft.com/office/powerpoint/2010/main" val="350747474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eme2_07">
    <p:bg>
      <p:bgRef idx="1001">
        <a:schemeClr val="bg2"/>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4">
            <a:extLst>
              <a:ext uri="{FF2B5EF4-FFF2-40B4-BE49-F238E27FC236}">
                <a16:creationId xmlns:a16="http://schemas.microsoft.com/office/drawing/2014/main" id="{6961262D-5F26-49B8-9304-DF6AEE80C57C}"/>
              </a:ext>
            </a:extLst>
          </p:cNvPr>
          <p:cNvGrpSpPr/>
          <p:nvPr/>
        </p:nvGrpSpPr>
        <p:grpSpPr>
          <a:xfrm>
            <a:off x="0" y="-6"/>
            <a:ext cx="12191211" cy="6858000"/>
            <a:chOff x="0" y="-6"/>
            <a:chExt cx="12191211" cy="6858000"/>
          </a:xfrm>
          <a:solidFill>
            <a:schemeClr val="accent2"/>
          </a:solidFill>
        </p:grpSpPr>
        <p:sp>
          <p:nvSpPr>
            <p:cNvPr id="17" name="Frihandsfigur: Form 16">
              <a:extLst>
                <a:ext uri="{FF2B5EF4-FFF2-40B4-BE49-F238E27FC236}">
                  <a16:creationId xmlns:a16="http://schemas.microsoft.com/office/drawing/2014/main" id="{61FF6C87-FA2E-4466-BF6D-86DDC6E8B43E}"/>
                </a:ext>
              </a:extLst>
            </p:cNvPr>
            <p:cNvSpPr/>
            <p:nvPr/>
          </p:nvSpPr>
          <p:spPr>
            <a:xfrm>
              <a:off x="12102172" y="5657208"/>
              <a:ext cx="89039" cy="213016"/>
            </a:xfrm>
            <a:custGeom>
              <a:avLst/>
              <a:gdLst>
                <a:gd name="connsiteX0" fmla="*/ 89036 w 89039"/>
                <a:gd name="connsiteY0" fmla="*/ 213017 h 213016"/>
                <a:gd name="connsiteX1" fmla="*/ 89036 w 89039"/>
                <a:gd name="connsiteY1" fmla="*/ 0 h 213016"/>
                <a:gd name="connsiteX2" fmla="*/ -3 w 89039"/>
                <a:gd name="connsiteY2" fmla="*/ 115798 h 213016"/>
              </a:gdLst>
              <a:ahLst/>
              <a:cxnLst>
                <a:cxn ang="0">
                  <a:pos x="connsiteX0" y="connsiteY0"/>
                </a:cxn>
                <a:cxn ang="0">
                  <a:pos x="connsiteX1" y="connsiteY1"/>
                </a:cxn>
                <a:cxn ang="0">
                  <a:pos x="connsiteX2" y="connsiteY2"/>
                </a:cxn>
              </a:cxnLst>
              <a:rect l="l" t="t" r="r" b="b"/>
              <a:pathLst>
                <a:path w="89039" h="213016">
                  <a:moveTo>
                    <a:pt x="89036" y="213017"/>
                  </a:moveTo>
                  <a:lnTo>
                    <a:pt x="89036" y="0"/>
                  </a:lnTo>
                  <a:cubicBezTo>
                    <a:pt x="59971" y="38773"/>
                    <a:pt x="30334" y="77375"/>
                    <a:pt x="-3" y="115798"/>
                  </a:cubicBezTo>
                  <a:close/>
                </a:path>
              </a:pathLst>
            </a:custGeom>
            <a:grpFill/>
            <a:ln w="636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2F9AE2C-FB91-4FCE-9B27-2ADA822A417D}"/>
                </a:ext>
              </a:extLst>
            </p:cNvPr>
            <p:cNvSpPr/>
            <p:nvPr/>
          </p:nvSpPr>
          <p:spPr>
            <a:xfrm>
              <a:off x="0" y="-6"/>
              <a:ext cx="12191211" cy="6858000"/>
            </a:xfrm>
            <a:custGeom>
              <a:avLst/>
              <a:gdLst>
                <a:gd name="connsiteX0" fmla="*/ 10414051 w 12191211"/>
                <a:gd name="connsiteY0" fmla="*/ 6290621 h 6858000"/>
                <a:gd name="connsiteX1" fmla="*/ 10417867 w 12191211"/>
                <a:gd name="connsiteY1" fmla="*/ 6248559 h 6858000"/>
                <a:gd name="connsiteX2" fmla="*/ 10428360 w 12191211"/>
                <a:gd name="connsiteY2" fmla="*/ 6132278 h 6858000"/>
                <a:gd name="connsiteX3" fmla="*/ 10441971 w 12191211"/>
                <a:gd name="connsiteY3" fmla="*/ 5980633 h 6858000"/>
                <a:gd name="connsiteX4" fmla="*/ 10566308 w 12191211"/>
                <a:gd name="connsiteY4" fmla="*/ 4602315 h 6858000"/>
                <a:gd name="connsiteX5" fmla="*/ 10603832 w 12191211"/>
                <a:gd name="connsiteY5" fmla="*/ 4186460 h 6858000"/>
                <a:gd name="connsiteX6" fmla="*/ 10606439 w 12191211"/>
                <a:gd name="connsiteY6" fmla="*/ 4157377 h 6858000"/>
                <a:gd name="connsiteX7" fmla="*/ 10606821 w 12191211"/>
                <a:gd name="connsiteY7" fmla="*/ 4153707 h 6858000"/>
                <a:gd name="connsiteX8" fmla="*/ 10103941 w 12191211"/>
                <a:gd name="connsiteY8" fmla="*/ 3604806 h 6858000"/>
                <a:gd name="connsiteX9" fmla="*/ 10530119 w 12191211"/>
                <a:gd name="connsiteY9" fmla="*/ 2790984 h 6858000"/>
                <a:gd name="connsiteX10" fmla="*/ 11337769 w 12191211"/>
                <a:gd name="connsiteY10" fmla="*/ 3672745 h 6858000"/>
                <a:gd name="connsiteX11" fmla="*/ 10863380 w 12191211"/>
                <a:gd name="connsiteY11" fmla="*/ 4420724 h 6858000"/>
                <a:gd name="connsiteX12" fmla="*/ 10987845 w 12191211"/>
                <a:gd name="connsiteY12" fmla="*/ 4556614 h 6858000"/>
                <a:gd name="connsiteX13" fmla="*/ 11368105 w 12191211"/>
                <a:gd name="connsiteY13" fmla="*/ 4010006 h 6858000"/>
                <a:gd name="connsiteX14" fmla="*/ 11475652 w 12191211"/>
                <a:gd name="connsiteY14" fmla="*/ 3823233 h 6858000"/>
                <a:gd name="connsiteX15" fmla="*/ 11592293 w 12191211"/>
                <a:gd name="connsiteY15" fmla="*/ 3595732 h 6858000"/>
                <a:gd name="connsiteX16" fmla="*/ 11938909 w 12191211"/>
                <a:gd name="connsiteY16" fmla="*/ 1741361 h 6858000"/>
                <a:gd name="connsiteX17" fmla="*/ 11807259 w 12191211"/>
                <a:gd name="connsiteY17" fmla="*/ 1270826 h 6858000"/>
                <a:gd name="connsiteX18" fmla="*/ 11797210 w 12191211"/>
                <a:gd name="connsiteY18" fmla="*/ 1247172 h 6858000"/>
                <a:gd name="connsiteX19" fmla="*/ 12191208 w 12191211"/>
                <a:gd name="connsiteY19" fmla="*/ 1677257 h 6858000"/>
                <a:gd name="connsiteX20" fmla="*/ 12191208 w 12191211"/>
                <a:gd name="connsiteY20" fmla="*/ 0 h 6858000"/>
                <a:gd name="connsiteX21" fmla="*/ -3 w 12191211"/>
                <a:gd name="connsiteY21" fmla="*/ 0 h 6858000"/>
                <a:gd name="connsiteX22" fmla="*/ -3 w 12191211"/>
                <a:gd name="connsiteY22" fmla="*/ 6858000 h 6858000"/>
                <a:gd name="connsiteX23" fmla="*/ 6717083 w 12191211"/>
                <a:gd name="connsiteY23" fmla="*/ 6858000 h 6858000"/>
                <a:gd name="connsiteX24" fmla="*/ 6248756 w 12191211"/>
                <a:gd name="connsiteY24" fmla="*/ 6346724 h 6858000"/>
                <a:gd name="connsiteX25" fmla="*/ 6857829 w 12191211"/>
                <a:gd name="connsiteY25" fmla="*/ 6551231 h 6858000"/>
                <a:gd name="connsiteX26" fmla="*/ 8595618 w 12191211"/>
                <a:gd name="connsiteY26" fmla="*/ 6336615 h 6858000"/>
                <a:gd name="connsiteX27" fmla="*/ 8832716 w 12191211"/>
                <a:gd name="connsiteY27" fmla="*/ 6240577 h 6858000"/>
                <a:gd name="connsiteX28" fmla="*/ 9050417 w 12191211"/>
                <a:gd name="connsiteY28" fmla="*/ 6139034 h 6858000"/>
                <a:gd name="connsiteX29" fmla="*/ 9614162 w 12191211"/>
                <a:gd name="connsiteY29" fmla="*/ 5814695 h 6858000"/>
                <a:gd name="connsiteX30" fmla="*/ 9614288 w 12191211"/>
                <a:gd name="connsiteY30" fmla="*/ 5814632 h 6858000"/>
                <a:gd name="connsiteX31" fmla="*/ 10144072 w 12191211"/>
                <a:gd name="connsiteY31" fmla="*/ 6393053 h 6858000"/>
                <a:gd name="connsiteX32" fmla="*/ 10570060 w 12191211"/>
                <a:gd name="connsiteY32" fmla="*/ 6858000 h 6858000"/>
                <a:gd name="connsiteX33" fmla="*/ 12191208 w 12191211"/>
                <a:gd name="connsiteY33" fmla="*/ 6858000 h 6858000"/>
                <a:gd name="connsiteX34" fmla="*/ 12191208 w 12191211"/>
                <a:gd name="connsiteY34" fmla="*/ 6289409 h 6858000"/>
                <a:gd name="connsiteX35" fmla="*/ 11448495 w 12191211"/>
                <a:gd name="connsiteY35" fmla="*/ 3438709 h 6858000"/>
                <a:gd name="connsiteX36" fmla="*/ 10592892 w 12191211"/>
                <a:gd name="connsiteY36" fmla="*/ 2504745 h 6858000"/>
                <a:gd name="connsiteX37" fmla="*/ 10459843 w 12191211"/>
                <a:gd name="connsiteY37" fmla="*/ 1927809 h 6858000"/>
                <a:gd name="connsiteX38" fmla="*/ 10441399 w 12191211"/>
                <a:gd name="connsiteY38" fmla="*/ 1906518 h 6858000"/>
                <a:gd name="connsiteX39" fmla="*/ 10457298 w 12191211"/>
                <a:gd name="connsiteY39" fmla="*/ 1923872 h 6858000"/>
                <a:gd name="connsiteX40" fmla="*/ 11360091 w 12191211"/>
                <a:gd name="connsiteY40" fmla="*/ 2909468 h 6858000"/>
                <a:gd name="connsiteX41" fmla="*/ 11514893 w 12191211"/>
                <a:gd name="connsiteY41" fmla="*/ 3277769 h 6858000"/>
                <a:gd name="connsiteX42" fmla="*/ 11448495 w 12191211"/>
                <a:gd name="connsiteY42" fmla="*/ 3438709 h 6858000"/>
                <a:gd name="connsiteX43" fmla="*/ 7705608 w 12191211"/>
                <a:gd name="connsiteY43" fmla="*/ 691782 h 6858000"/>
                <a:gd name="connsiteX44" fmla="*/ 8266555 w 12191211"/>
                <a:gd name="connsiteY44" fmla="*/ 716750 h 6858000"/>
                <a:gd name="connsiteX45" fmla="*/ 8312474 w 12191211"/>
                <a:gd name="connsiteY45" fmla="*/ 766915 h 6858000"/>
                <a:gd name="connsiteX46" fmla="*/ 8312474 w 12191211"/>
                <a:gd name="connsiteY46" fmla="*/ 766915 h 6858000"/>
                <a:gd name="connsiteX47" fmla="*/ 8694960 w 12191211"/>
                <a:gd name="connsiteY47" fmla="*/ 593592 h 6858000"/>
                <a:gd name="connsiteX48" fmla="*/ 8803778 w 12191211"/>
                <a:gd name="connsiteY48" fmla="*/ 551605 h 6858000"/>
                <a:gd name="connsiteX49" fmla="*/ 9939790 w 12191211"/>
                <a:gd name="connsiteY49" fmla="*/ 305333 h 6858000"/>
                <a:gd name="connsiteX50" fmla="*/ 10106802 w 12191211"/>
                <a:gd name="connsiteY50" fmla="*/ 301466 h 6858000"/>
                <a:gd name="connsiteX51" fmla="*/ 10861218 w 12191211"/>
                <a:gd name="connsiteY51" fmla="*/ 504082 h 6858000"/>
                <a:gd name="connsiteX52" fmla="*/ 11611309 w 12191211"/>
                <a:gd name="connsiteY52" fmla="*/ 1539589 h 6858000"/>
                <a:gd name="connsiteX53" fmla="*/ 11613217 w 12191211"/>
                <a:gd name="connsiteY53" fmla="*/ 1549216 h 6858000"/>
                <a:gd name="connsiteX54" fmla="*/ 10197495 w 12191211"/>
                <a:gd name="connsiteY54" fmla="*/ 1674311 h 6858000"/>
                <a:gd name="connsiteX55" fmla="*/ 9760440 w 12191211"/>
                <a:gd name="connsiteY55" fmla="*/ 1509293 h 6858000"/>
                <a:gd name="connsiteX56" fmla="*/ 9671019 w 12191211"/>
                <a:gd name="connsiteY56" fmla="*/ 1498416 h 6858000"/>
                <a:gd name="connsiteX57" fmla="*/ 9359891 w 12191211"/>
                <a:gd name="connsiteY57" fmla="*/ 1513542 h 6858000"/>
                <a:gd name="connsiteX58" fmla="*/ 9272951 w 12191211"/>
                <a:gd name="connsiteY58" fmla="*/ 1533074 h 6858000"/>
                <a:gd name="connsiteX59" fmla="*/ 9070133 w 12191211"/>
                <a:gd name="connsiteY59" fmla="*/ 1593990 h 6858000"/>
                <a:gd name="connsiteX60" fmla="*/ 9070133 w 12191211"/>
                <a:gd name="connsiteY60" fmla="*/ 1593990 h 6858000"/>
                <a:gd name="connsiteX61" fmla="*/ 9342338 w 12191211"/>
                <a:gd name="connsiteY61" fmla="*/ 1891075 h 6858000"/>
                <a:gd name="connsiteX62" fmla="*/ 9426734 w 12191211"/>
                <a:gd name="connsiteY62" fmla="*/ 1983308 h 6858000"/>
                <a:gd name="connsiteX63" fmla="*/ 9592411 w 12191211"/>
                <a:gd name="connsiteY63" fmla="*/ 2164118 h 6858000"/>
                <a:gd name="connsiteX64" fmla="*/ 9416749 w 12191211"/>
                <a:gd name="connsiteY64" fmla="*/ 2559723 h 6858000"/>
                <a:gd name="connsiteX65" fmla="*/ 9256542 w 12191211"/>
                <a:gd name="connsiteY65" fmla="*/ 2679675 h 6858000"/>
                <a:gd name="connsiteX66" fmla="*/ 9006470 w 12191211"/>
                <a:gd name="connsiteY66" fmla="*/ 2699195 h 6858000"/>
                <a:gd name="connsiteX67" fmla="*/ 8733819 w 12191211"/>
                <a:gd name="connsiteY67" fmla="*/ 2401589 h 6858000"/>
                <a:gd name="connsiteX68" fmla="*/ 8680777 w 12191211"/>
                <a:gd name="connsiteY68" fmla="*/ 2343614 h 6858000"/>
                <a:gd name="connsiteX69" fmla="*/ 8322586 w 12191211"/>
                <a:gd name="connsiteY69" fmla="*/ 1952650 h 6858000"/>
                <a:gd name="connsiteX70" fmla="*/ 8237490 w 12191211"/>
                <a:gd name="connsiteY70" fmla="*/ 1859763 h 6858000"/>
                <a:gd name="connsiteX71" fmla="*/ 7814364 w 12191211"/>
                <a:gd name="connsiteY71" fmla="*/ 1397794 h 6858000"/>
                <a:gd name="connsiteX72" fmla="*/ 7680550 w 12191211"/>
                <a:gd name="connsiteY72" fmla="*/ 1251744 h 6858000"/>
                <a:gd name="connsiteX73" fmla="*/ 7705544 w 12191211"/>
                <a:gd name="connsiteY73" fmla="*/ 691674 h 6858000"/>
                <a:gd name="connsiteX74" fmla="*/ 7370567 w 12191211"/>
                <a:gd name="connsiteY74" fmla="*/ 1983899 h 6858000"/>
                <a:gd name="connsiteX75" fmla="*/ 7931449 w 12191211"/>
                <a:gd name="connsiteY75" fmla="*/ 2008842 h 6858000"/>
                <a:gd name="connsiteX76" fmla="*/ 7931513 w 12191211"/>
                <a:gd name="connsiteY76" fmla="*/ 2008924 h 6858000"/>
                <a:gd name="connsiteX77" fmla="*/ 7996575 w 12191211"/>
                <a:gd name="connsiteY77" fmla="*/ 2079873 h 6858000"/>
                <a:gd name="connsiteX78" fmla="*/ 8053561 w 12191211"/>
                <a:gd name="connsiteY78" fmla="*/ 2142039 h 6858000"/>
                <a:gd name="connsiteX79" fmla="*/ 8439799 w 12191211"/>
                <a:gd name="connsiteY79" fmla="*/ 2563787 h 6858000"/>
                <a:gd name="connsiteX80" fmla="*/ 8471790 w 12191211"/>
                <a:gd name="connsiteY80" fmla="*/ 2598636 h 6858000"/>
                <a:gd name="connsiteX81" fmla="*/ 9101042 w 12191211"/>
                <a:gd name="connsiteY81" fmla="*/ 3285566 h 6858000"/>
                <a:gd name="connsiteX82" fmla="*/ 9257432 w 12191211"/>
                <a:gd name="connsiteY82" fmla="*/ 3456305 h 6858000"/>
                <a:gd name="connsiteX83" fmla="*/ 9081707 w 12191211"/>
                <a:gd name="connsiteY83" fmla="*/ 3851910 h 6858000"/>
                <a:gd name="connsiteX84" fmla="*/ 8671428 w 12191211"/>
                <a:gd name="connsiteY84" fmla="*/ 3991388 h 6858000"/>
                <a:gd name="connsiteX85" fmla="*/ 8515037 w 12191211"/>
                <a:gd name="connsiteY85" fmla="*/ 3820573 h 6858000"/>
                <a:gd name="connsiteX86" fmla="*/ 7885213 w 12191211"/>
                <a:gd name="connsiteY86" fmla="*/ 3133115 h 6858000"/>
                <a:gd name="connsiteX87" fmla="*/ 7853859 w 12191211"/>
                <a:gd name="connsiteY87" fmla="*/ 3098857 h 6858000"/>
                <a:gd name="connsiteX88" fmla="*/ 7467429 w 12191211"/>
                <a:gd name="connsiteY88" fmla="*/ 2676982 h 6858000"/>
                <a:gd name="connsiteX89" fmla="*/ 7410570 w 12191211"/>
                <a:gd name="connsiteY89" fmla="*/ 2614943 h 6858000"/>
                <a:gd name="connsiteX90" fmla="*/ 7345572 w 12191211"/>
                <a:gd name="connsiteY90" fmla="*/ 2543943 h 6858000"/>
                <a:gd name="connsiteX91" fmla="*/ 7370567 w 12191211"/>
                <a:gd name="connsiteY91" fmla="*/ 1983931 h 6858000"/>
                <a:gd name="connsiteX92" fmla="*/ 7370567 w 12191211"/>
                <a:gd name="connsiteY92" fmla="*/ 1983899 h 6858000"/>
                <a:gd name="connsiteX93" fmla="*/ 6828255 w 12191211"/>
                <a:gd name="connsiteY93" fmla="*/ 3637160 h 6858000"/>
                <a:gd name="connsiteX94" fmla="*/ 6746212 w 12191211"/>
                <a:gd name="connsiteY94" fmla="*/ 3840563 h 6858000"/>
                <a:gd name="connsiteX95" fmla="*/ 6717337 w 12191211"/>
                <a:gd name="connsiteY95" fmla="*/ 3931292 h 6858000"/>
                <a:gd name="connsiteX96" fmla="*/ 6678224 w 12191211"/>
                <a:gd name="connsiteY96" fmla="*/ 4243521 h 6858000"/>
                <a:gd name="connsiteX97" fmla="*/ 6681785 w 12191211"/>
                <a:gd name="connsiteY97" fmla="*/ 4320686 h 6858000"/>
                <a:gd name="connsiteX98" fmla="*/ 6806886 w 12191211"/>
                <a:gd name="connsiteY98" fmla="*/ 4761624 h 6858000"/>
                <a:gd name="connsiteX99" fmla="*/ 6550135 w 12191211"/>
                <a:gd name="connsiteY99" fmla="*/ 6172696 h 6858000"/>
                <a:gd name="connsiteX100" fmla="*/ 6540722 w 12191211"/>
                <a:gd name="connsiteY100" fmla="*/ 6170010 h 6858000"/>
                <a:gd name="connsiteX101" fmla="*/ 5574470 w 12191211"/>
                <a:gd name="connsiteY101" fmla="*/ 5331892 h 6858000"/>
                <a:gd name="connsiteX102" fmla="*/ 5439499 w 12191211"/>
                <a:gd name="connsiteY102" fmla="*/ 4563593 h 6858000"/>
                <a:gd name="connsiteX103" fmla="*/ 5458267 w 12191211"/>
                <a:gd name="connsiteY103" fmla="*/ 4397794 h 6858000"/>
                <a:gd name="connsiteX104" fmla="*/ 5805024 w 12191211"/>
                <a:gd name="connsiteY104" fmla="*/ 3290164 h 6858000"/>
                <a:gd name="connsiteX105" fmla="*/ 5856654 w 12191211"/>
                <a:gd name="connsiteY105" fmla="*/ 3185541 h 6858000"/>
                <a:gd name="connsiteX106" fmla="*/ 6070348 w 12191211"/>
                <a:gd name="connsiteY106" fmla="*/ 2809723 h 6858000"/>
                <a:gd name="connsiteX107" fmla="*/ 6070348 w 12191211"/>
                <a:gd name="connsiteY107" fmla="*/ 2809723 h 6858000"/>
                <a:gd name="connsiteX108" fmla="*/ 6026718 w 12191211"/>
                <a:gd name="connsiteY108" fmla="*/ 2762098 h 6858000"/>
                <a:gd name="connsiteX109" fmla="*/ 6048978 w 12191211"/>
                <a:gd name="connsiteY109" fmla="*/ 2204746 h 6858000"/>
                <a:gd name="connsiteX110" fmla="*/ 6051732 w 12191211"/>
                <a:gd name="connsiteY110" fmla="*/ 2202060 h 6858000"/>
                <a:gd name="connsiteX111" fmla="*/ 6543711 w 12191211"/>
                <a:gd name="connsiteY111" fmla="*/ 2167338 h 6858000"/>
                <a:gd name="connsiteX112" fmla="*/ 6612717 w 12191211"/>
                <a:gd name="connsiteY112" fmla="*/ 2227085 h 6858000"/>
                <a:gd name="connsiteX113" fmla="*/ 6746466 w 12191211"/>
                <a:gd name="connsiteY113" fmla="*/ 2373033 h 6858000"/>
                <a:gd name="connsiteX114" fmla="*/ 7169656 w 12191211"/>
                <a:gd name="connsiteY114" fmla="*/ 2835002 h 6858000"/>
                <a:gd name="connsiteX115" fmla="*/ 7254371 w 12191211"/>
                <a:gd name="connsiteY115" fmla="*/ 2927572 h 6858000"/>
                <a:gd name="connsiteX116" fmla="*/ 7612880 w 12191211"/>
                <a:gd name="connsiteY116" fmla="*/ 3318923 h 6858000"/>
                <a:gd name="connsiteX117" fmla="*/ 7664905 w 12191211"/>
                <a:gd name="connsiteY117" fmla="*/ 3375724 h 6858000"/>
                <a:gd name="connsiteX118" fmla="*/ 7938573 w 12191211"/>
                <a:gd name="connsiteY118" fmla="*/ 3674440 h 6858000"/>
                <a:gd name="connsiteX119" fmla="*/ 7889474 w 12191211"/>
                <a:gd name="connsiteY119" fmla="*/ 3931964 h 6858000"/>
                <a:gd name="connsiteX120" fmla="*/ 7762911 w 12191211"/>
                <a:gd name="connsiteY120" fmla="*/ 4070052 h 6858000"/>
                <a:gd name="connsiteX121" fmla="*/ 7352631 w 12191211"/>
                <a:gd name="connsiteY121" fmla="*/ 4209523 h 6858000"/>
                <a:gd name="connsiteX122" fmla="*/ 7184666 w 12191211"/>
                <a:gd name="connsiteY122" fmla="*/ 4026167 h 6858000"/>
                <a:gd name="connsiteX123" fmla="*/ 7102495 w 12191211"/>
                <a:gd name="connsiteY123" fmla="*/ 3936480 h 6858000"/>
                <a:gd name="connsiteX124" fmla="*/ 6828319 w 12191211"/>
                <a:gd name="connsiteY124" fmla="*/ 3637179 h 6858000"/>
                <a:gd name="connsiteX125" fmla="*/ 8296065 w 12191211"/>
                <a:gd name="connsiteY125" fmla="*/ 6229058 h 6858000"/>
                <a:gd name="connsiteX126" fmla="*/ 7931640 w 12191211"/>
                <a:gd name="connsiteY126" fmla="*/ 6040323 h 6858000"/>
                <a:gd name="connsiteX127" fmla="*/ 7051107 w 12191211"/>
                <a:gd name="connsiteY127" fmla="*/ 5078965 h 6858000"/>
                <a:gd name="connsiteX128" fmla="*/ 7053142 w 12191211"/>
                <a:gd name="connsiteY128" fmla="*/ 5076870 h 6858000"/>
                <a:gd name="connsiteX129" fmla="*/ 7592402 w 12191211"/>
                <a:gd name="connsiteY129" fmla="*/ 5241436 h 6858000"/>
                <a:gd name="connsiteX130" fmla="*/ 8452137 w 12191211"/>
                <a:gd name="connsiteY130" fmla="*/ 6179928 h 6858000"/>
                <a:gd name="connsiteX131" fmla="*/ 8296065 w 12191211"/>
                <a:gd name="connsiteY131" fmla="*/ 6229058 h 6858000"/>
                <a:gd name="connsiteX132" fmla="*/ 8694960 w 12191211"/>
                <a:gd name="connsiteY132" fmla="*/ 6090285 h 6858000"/>
                <a:gd name="connsiteX133" fmla="*/ 7884005 w 12191211"/>
                <a:gd name="connsiteY133" fmla="*/ 5204917 h 6858000"/>
                <a:gd name="connsiteX134" fmla="*/ 8734646 w 12191211"/>
                <a:gd name="connsiteY134" fmla="*/ 4854581 h 6858000"/>
                <a:gd name="connsiteX135" fmla="*/ 9489952 w 12191211"/>
                <a:gd name="connsiteY135" fmla="*/ 5679142 h 6858000"/>
                <a:gd name="connsiteX136" fmla="*/ 8694960 w 12191211"/>
                <a:gd name="connsiteY136" fmla="*/ 6090285 h 6858000"/>
                <a:gd name="connsiteX137" fmla="*/ 10262621 w 12191211"/>
                <a:gd name="connsiteY137" fmla="*/ 6029846 h 6858000"/>
                <a:gd name="connsiteX138" fmla="*/ 9018172 w 12191211"/>
                <a:gd name="connsiteY138" fmla="*/ 4671245 h 6858000"/>
                <a:gd name="connsiteX139" fmla="*/ 9895779 w 12191211"/>
                <a:gd name="connsiteY139" fmla="*/ 3870325 h 6858000"/>
                <a:gd name="connsiteX140" fmla="*/ 10407118 w 12191211"/>
                <a:gd name="connsiteY140" fmla="*/ 44284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1211" h="6858000">
                  <a:moveTo>
                    <a:pt x="10414051" y="6290621"/>
                  </a:moveTo>
                  <a:lnTo>
                    <a:pt x="10417867" y="6248559"/>
                  </a:lnTo>
                  <a:lnTo>
                    <a:pt x="10428360" y="6132278"/>
                  </a:lnTo>
                  <a:lnTo>
                    <a:pt x="10441971" y="5980633"/>
                  </a:lnTo>
                  <a:lnTo>
                    <a:pt x="10566308" y="4602315"/>
                  </a:lnTo>
                  <a:lnTo>
                    <a:pt x="10603832" y="4186460"/>
                  </a:lnTo>
                  <a:lnTo>
                    <a:pt x="10606439" y="4157377"/>
                  </a:lnTo>
                  <a:lnTo>
                    <a:pt x="10606821" y="4153707"/>
                  </a:lnTo>
                  <a:lnTo>
                    <a:pt x="10103941" y="3604806"/>
                  </a:lnTo>
                  <a:cubicBezTo>
                    <a:pt x="10305105" y="3325349"/>
                    <a:pt x="10450303" y="3046279"/>
                    <a:pt x="10530119" y="2790984"/>
                  </a:cubicBezTo>
                  <a:lnTo>
                    <a:pt x="11337769" y="3672745"/>
                  </a:lnTo>
                  <a:cubicBezTo>
                    <a:pt x="11202874" y="3936022"/>
                    <a:pt x="11044066" y="4186397"/>
                    <a:pt x="10863380" y="4420724"/>
                  </a:cubicBezTo>
                  <a:lnTo>
                    <a:pt x="10987845" y="4556614"/>
                  </a:lnTo>
                  <a:cubicBezTo>
                    <a:pt x="11125919" y="4382497"/>
                    <a:pt x="11252863" y="4199941"/>
                    <a:pt x="11368105" y="4010006"/>
                  </a:cubicBezTo>
                  <a:cubicBezTo>
                    <a:pt x="11405692" y="3947967"/>
                    <a:pt x="11441562" y="3885711"/>
                    <a:pt x="11475652" y="3823233"/>
                  </a:cubicBezTo>
                  <a:cubicBezTo>
                    <a:pt x="11517055" y="3747580"/>
                    <a:pt x="11555914" y="3671748"/>
                    <a:pt x="11592293" y="3595732"/>
                  </a:cubicBezTo>
                  <a:cubicBezTo>
                    <a:pt x="11901132" y="2950070"/>
                    <a:pt x="12024578" y="2300935"/>
                    <a:pt x="11938909" y="1741361"/>
                  </a:cubicBezTo>
                  <a:cubicBezTo>
                    <a:pt x="11914806" y="1579658"/>
                    <a:pt x="11870604" y="1421594"/>
                    <a:pt x="11807259" y="1270826"/>
                  </a:cubicBezTo>
                  <a:cubicBezTo>
                    <a:pt x="11803952" y="1262894"/>
                    <a:pt x="11800581" y="1254951"/>
                    <a:pt x="11797210" y="1247172"/>
                  </a:cubicBezTo>
                  <a:lnTo>
                    <a:pt x="12191208" y="1677257"/>
                  </a:lnTo>
                  <a:lnTo>
                    <a:pt x="12191208" y="0"/>
                  </a:lnTo>
                  <a:lnTo>
                    <a:pt x="-3" y="0"/>
                  </a:lnTo>
                  <a:lnTo>
                    <a:pt x="-3" y="6858000"/>
                  </a:lnTo>
                  <a:lnTo>
                    <a:pt x="6717083" y="6858000"/>
                  </a:lnTo>
                  <a:lnTo>
                    <a:pt x="6248756" y="6346724"/>
                  </a:lnTo>
                  <a:cubicBezTo>
                    <a:pt x="6433366" y="6445060"/>
                    <a:pt x="6638156" y="6513069"/>
                    <a:pt x="6857829" y="6551231"/>
                  </a:cubicBezTo>
                  <a:cubicBezTo>
                    <a:pt x="7378199" y="6641846"/>
                    <a:pt x="7981629" y="6566218"/>
                    <a:pt x="8595618" y="6336615"/>
                  </a:cubicBezTo>
                  <a:cubicBezTo>
                    <a:pt x="8674545" y="6307138"/>
                    <a:pt x="8753598" y="6275127"/>
                    <a:pt x="8832716" y="6240577"/>
                  </a:cubicBezTo>
                  <a:cubicBezTo>
                    <a:pt x="8905283" y="6208827"/>
                    <a:pt x="8977914" y="6174981"/>
                    <a:pt x="9050417" y="6139034"/>
                  </a:cubicBezTo>
                  <a:cubicBezTo>
                    <a:pt x="9244713" y="6042425"/>
                    <a:pt x="9432967" y="5934113"/>
                    <a:pt x="9614162" y="5814695"/>
                  </a:cubicBezTo>
                  <a:cubicBezTo>
                    <a:pt x="9614226" y="5814664"/>
                    <a:pt x="9614226" y="5814638"/>
                    <a:pt x="9614288" y="5814632"/>
                  </a:cubicBezTo>
                  <a:lnTo>
                    <a:pt x="10144072" y="6393053"/>
                  </a:lnTo>
                  <a:lnTo>
                    <a:pt x="10570060" y="6858000"/>
                  </a:lnTo>
                  <a:lnTo>
                    <a:pt x="12191208" y="6858000"/>
                  </a:lnTo>
                  <a:lnTo>
                    <a:pt x="12191208" y="6289409"/>
                  </a:lnTo>
                  <a:close/>
                  <a:moveTo>
                    <a:pt x="11448495" y="3438709"/>
                  </a:moveTo>
                  <a:lnTo>
                    <a:pt x="10592892" y="2504745"/>
                  </a:lnTo>
                  <a:cubicBezTo>
                    <a:pt x="10620176" y="2272132"/>
                    <a:pt x="10579028" y="2072062"/>
                    <a:pt x="10459843" y="1927809"/>
                  </a:cubicBezTo>
                  <a:cubicBezTo>
                    <a:pt x="10453864" y="1920602"/>
                    <a:pt x="10447759" y="1913465"/>
                    <a:pt x="10441399" y="1906518"/>
                  </a:cubicBezTo>
                  <a:lnTo>
                    <a:pt x="10457298" y="1923872"/>
                  </a:lnTo>
                  <a:lnTo>
                    <a:pt x="11360091" y="2909468"/>
                  </a:lnTo>
                  <a:cubicBezTo>
                    <a:pt x="11449321" y="3006877"/>
                    <a:pt x="11499756" y="3132322"/>
                    <a:pt x="11514893" y="3277769"/>
                  </a:cubicBezTo>
                  <a:cubicBezTo>
                    <a:pt x="11494096" y="3331407"/>
                    <a:pt x="11471963" y="3385058"/>
                    <a:pt x="11448495" y="3438709"/>
                  </a:cubicBezTo>
                  <a:close/>
                  <a:moveTo>
                    <a:pt x="7705608" y="691782"/>
                  </a:moveTo>
                  <a:cubicBezTo>
                    <a:pt x="7867405" y="544032"/>
                    <a:pt x="8118559" y="555210"/>
                    <a:pt x="8266555" y="716750"/>
                  </a:cubicBezTo>
                  <a:lnTo>
                    <a:pt x="8312474" y="766915"/>
                  </a:lnTo>
                  <a:lnTo>
                    <a:pt x="8312474" y="766915"/>
                  </a:lnTo>
                  <a:cubicBezTo>
                    <a:pt x="8439799" y="702653"/>
                    <a:pt x="8567316" y="644881"/>
                    <a:pt x="8694960" y="593592"/>
                  </a:cubicBezTo>
                  <a:cubicBezTo>
                    <a:pt x="8731211" y="579058"/>
                    <a:pt x="8767527" y="565063"/>
                    <a:pt x="8803778" y="551605"/>
                  </a:cubicBezTo>
                  <a:cubicBezTo>
                    <a:pt x="9192943" y="406603"/>
                    <a:pt x="9577782" y="323475"/>
                    <a:pt x="9939790" y="305333"/>
                  </a:cubicBezTo>
                  <a:cubicBezTo>
                    <a:pt x="9996012" y="302514"/>
                    <a:pt x="10051661" y="301225"/>
                    <a:pt x="10106802" y="301466"/>
                  </a:cubicBezTo>
                  <a:cubicBezTo>
                    <a:pt x="10371503" y="303115"/>
                    <a:pt x="10631370" y="372901"/>
                    <a:pt x="10861218" y="504082"/>
                  </a:cubicBezTo>
                  <a:cubicBezTo>
                    <a:pt x="11239953" y="719741"/>
                    <a:pt x="11522906" y="1091311"/>
                    <a:pt x="11611309" y="1539589"/>
                  </a:cubicBezTo>
                  <a:cubicBezTo>
                    <a:pt x="11611882" y="1542764"/>
                    <a:pt x="11612581" y="1546009"/>
                    <a:pt x="11613217" y="1549216"/>
                  </a:cubicBezTo>
                  <a:cubicBezTo>
                    <a:pt x="11182650" y="1481480"/>
                    <a:pt x="10697513" y="1525372"/>
                    <a:pt x="10197495" y="1674311"/>
                  </a:cubicBezTo>
                  <a:cubicBezTo>
                    <a:pt x="10064891" y="1589634"/>
                    <a:pt x="9916004" y="1533436"/>
                    <a:pt x="9760440" y="1509293"/>
                  </a:cubicBezTo>
                  <a:cubicBezTo>
                    <a:pt x="9730867" y="1504569"/>
                    <a:pt x="9701038" y="1500943"/>
                    <a:pt x="9671019" y="1498416"/>
                  </a:cubicBezTo>
                  <a:cubicBezTo>
                    <a:pt x="9567098" y="1489628"/>
                    <a:pt x="9462477" y="1494714"/>
                    <a:pt x="9359891" y="1513542"/>
                  </a:cubicBezTo>
                  <a:cubicBezTo>
                    <a:pt x="9330763" y="1518920"/>
                    <a:pt x="9301762" y="1525435"/>
                    <a:pt x="9272951" y="1533074"/>
                  </a:cubicBezTo>
                  <a:cubicBezTo>
                    <a:pt x="9205218" y="1551280"/>
                    <a:pt x="9137611" y="1571581"/>
                    <a:pt x="9070133" y="1593990"/>
                  </a:cubicBezTo>
                  <a:lnTo>
                    <a:pt x="9070133" y="1593990"/>
                  </a:lnTo>
                  <a:lnTo>
                    <a:pt x="9342338" y="1891075"/>
                  </a:lnTo>
                  <a:lnTo>
                    <a:pt x="9426734" y="1983308"/>
                  </a:lnTo>
                  <a:lnTo>
                    <a:pt x="9592411" y="2164118"/>
                  </a:lnTo>
                  <a:cubicBezTo>
                    <a:pt x="9592411" y="2164118"/>
                    <a:pt x="9709688" y="2292185"/>
                    <a:pt x="9416749" y="2559723"/>
                  </a:cubicBezTo>
                  <a:cubicBezTo>
                    <a:pt x="9355884" y="2615216"/>
                    <a:pt x="9302779" y="2653532"/>
                    <a:pt x="9256542" y="2679675"/>
                  </a:cubicBezTo>
                  <a:cubicBezTo>
                    <a:pt x="9080181" y="2779370"/>
                    <a:pt x="9006470" y="2699195"/>
                    <a:pt x="9006470" y="2699195"/>
                  </a:cubicBezTo>
                  <a:lnTo>
                    <a:pt x="8733819" y="2401589"/>
                  </a:lnTo>
                  <a:lnTo>
                    <a:pt x="8680777" y="2343614"/>
                  </a:lnTo>
                  <a:lnTo>
                    <a:pt x="8322586" y="1952650"/>
                  </a:lnTo>
                  <a:lnTo>
                    <a:pt x="8237490" y="1859763"/>
                  </a:lnTo>
                  <a:lnTo>
                    <a:pt x="7814364" y="1397794"/>
                  </a:lnTo>
                  <a:lnTo>
                    <a:pt x="7680550" y="1251744"/>
                  </a:lnTo>
                  <a:cubicBezTo>
                    <a:pt x="7532745" y="1090130"/>
                    <a:pt x="7543939" y="839514"/>
                    <a:pt x="7705544" y="691674"/>
                  </a:cubicBezTo>
                  <a:close/>
                  <a:moveTo>
                    <a:pt x="7370567" y="1983899"/>
                  </a:moveTo>
                  <a:cubicBezTo>
                    <a:pt x="7532363" y="1836147"/>
                    <a:pt x="7783454" y="1847317"/>
                    <a:pt x="7931449" y="2008842"/>
                  </a:cubicBezTo>
                  <a:cubicBezTo>
                    <a:pt x="7931449" y="2008867"/>
                    <a:pt x="7931513" y="2008899"/>
                    <a:pt x="7931513" y="2008924"/>
                  </a:cubicBezTo>
                  <a:lnTo>
                    <a:pt x="7996575" y="2079873"/>
                  </a:lnTo>
                  <a:lnTo>
                    <a:pt x="8053561" y="2142039"/>
                  </a:lnTo>
                  <a:lnTo>
                    <a:pt x="8439799" y="2563787"/>
                  </a:lnTo>
                  <a:lnTo>
                    <a:pt x="8471790" y="2598636"/>
                  </a:lnTo>
                  <a:lnTo>
                    <a:pt x="9101042" y="3285566"/>
                  </a:lnTo>
                  <a:lnTo>
                    <a:pt x="9257432" y="3456305"/>
                  </a:lnTo>
                  <a:cubicBezTo>
                    <a:pt x="9257432" y="3456305"/>
                    <a:pt x="9374710" y="3584372"/>
                    <a:pt x="9081707" y="3851910"/>
                  </a:cubicBezTo>
                  <a:cubicBezTo>
                    <a:pt x="8788769" y="4119448"/>
                    <a:pt x="8671428" y="3991388"/>
                    <a:pt x="8671428" y="3991388"/>
                  </a:cubicBezTo>
                  <a:lnTo>
                    <a:pt x="8515037" y="3820573"/>
                  </a:lnTo>
                  <a:lnTo>
                    <a:pt x="7885213" y="3133115"/>
                  </a:lnTo>
                  <a:lnTo>
                    <a:pt x="7853859" y="3098857"/>
                  </a:lnTo>
                  <a:lnTo>
                    <a:pt x="7467429" y="2676982"/>
                  </a:lnTo>
                  <a:lnTo>
                    <a:pt x="7410570" y="2614943"/>
                  </a:lnTo>
                  <a:lnTo>
                    <a:pt x="7345572" y="2543943"/>
                  </a:lnTo>
                  <a:cubicBezTo>
                    <a:pt x="7197576" y="2382418"/>
                    <a:pt x="7208770" y="2131695"/>
                    <a:pt x="7370567" y="1983931"/>
                  </a:cubicBezTo>
                  <a:cubicBezTo>
                    <a:pt x="7370567" y="1983918"/>
                    <a:pt x="7370567" y="1983912"/>
                    <a:pt x="7370567" y="1983899"/>
                  </a:cubicBezTo>
                  <a:close/>
                  <a:moveTo>
                    <a:pt x="6828255" y="3637160"/>
                  </a:moveTo>
                  <a:cubicBezTo>
                    <a:pt x="6798554" y="3704634"/>
                    <a:pt x="6771206" y="3772433"/>
                    <a:pt x="6746212" y="3840563"/>
                  </a:cubicBezTo>
                  <a:cubicBezTo>
                    <a:pt x="6735209" y="3870439"/>
                    <a:pt x="6725605" y="3900773"/>
                    <a:pt x="6717337" y="3931292"/>
                  </a:cubicBezTo>
                  <a:cubicBezTo>
                    <a:pt x="6689990" y="4033082"/>
                    <a:pt x="6676888" y="4138143"/>
                    <a:pt x="6678224" y="4243521"/>
                  </a:cubicBezTo>
                  <a:cubicBezTo>
                    <a:pt x="6678605" y="4269334"/>
                    <a:pt x="6679814" y="4295064"/>
                    <a:pt x="6681785" y="4320686"/>
                  </a:cubicBezTo>
                  <a:cubicBezTo>
                    <a:pt x="6693297" y="4474579"/>
                    <a:pt x="6735845" y="4624559"/>
                    <a:pt x="6806886" y="4761624"/>
                  </a:cubicBezTo>
                  <a:cubicBezTo>
                    <a:pt x="6609728" y="5250390"/>
                    <a:pt x="6520561" y="5734234"/>
                    <a:pt x="6550135" y="6172696"/>
                  </a:cubicBezTo>
                  <a:lnTo>
                    <a:pt x="6540722" y="6170010"/>
                  </a:lnTo>
                  <a:cubicBezTo>
                    <a:pt x="6101327" y="6042133"/>
                    <a:pt x="5755918" y="5727694"/>
                    <a:pt x="5574470" y="5331892"/>
                  </a:cubicBezTo>
                  <a:cubicBezTo>
                    <a:pt x="5464067" y="5091640"/>
                    <a:pt x="5417576" y="4827023"/>
                    <a:pt x="5439499" y="4563593"/>
                  </a:cubicBezTo>
                  <a:cubicBezTo>
                    <a:pt x="5444021" y="4508761"/>
                    <a:pt x="5450393" y="4453471"/>
                    <a:pt x="5458267" y="4397794"/>
                  </a:cubicBezTo>
                  <a:cubicBezTo>
                    <a:pt x="5508510" y="4039457"/>
                    <a:pt x="5625705" y="3664217"/>
                    <a:pt x="5805024" y="3290164"/>
                  </a:cubicBezTo>
                  <a:cubicBezTo>
                    <a:pt x="5821687" y="3255315"/>
                    <a:pt x="5838896" y="3220441"/>
                    <a:pt x="5856654" y="3185541"/>
                  </a:cubicBezTo>
                  <a:cubicBezTo>
                    <a:pt x="5920959" y="3059697"/>
                    <a:pt x="5992190" y="2934424"/>
                    <a:pt x="6070348" y="2809723"/>
                  </a:cubicBezTo>
                  <a:lnTo>
                    <a:pt x="6070348" y="2809723"/>
                  </a:lnTo>
                  <a:lnTo>
                    <a:pt x="6026718" y="2762098"/>
                  </a:lnTo>
                  <a:cubicBezTo>
                    <a:pt x="5879772" y="2601665"/>
                    <a:pt x="5889706" y="2352986"/>
                    <a:pt x="6048978" y="2204746"/>
                  </a:cubicBezTo>
                  <a:cubicBezTo>
                    <a:pt x="6049900" y="2203888"/>
                    <a:pt x="6050816" y="2202974"/>
                    <a:pt x="6051732" y="2202060"/>
                  </a:cubicBezTo>
                  <a:cubicBezTo>
                    <a:pt x="6187784" y="2077911"/>
                    <a:pt x="6391518" y="2063534"/>
                    <a:pt x="6543711" y="2167338"/>
                  </a:cubicBezTo>
                  <a:cubicBezTo>
                    <a:pt x="6568960" y="2184502"/>
                    <a:pt x="6592110" y="2204555"/>
                    <a:pt x="6612717" y="2227085"/>
                  </a:cubicBezTo>
                  <a:lnTo>
                    <a:pt x="6746466" y="2373033"/>
                  </a:lnTo>
                  <a:lnTo>
                    <a:pt x="7169656" y="2835002"/>
                  </a:lnTo>
                  <a:lnTo>
                    <a:pt x="7254371" y="2927572"/>
                  </a:lnTo>
                  <a:lnTo>
                    <a:pt x="7612880" y="3318923"/>
                  </a:lnTo>
                  <a:lnTo>
                    <a:pt x="7664905" y="3375724"/>
                  </a:lnTo>
                  <a:lnTo>
                    <a:pt x="7938573" y="3674440"/>
                  </a:lnTo>
                  <a:cubicBezTo>
                    <a:pt x="7938573" y="3674440"/>
                    <a:pt x="8015210" y="3758292"/>
                    <a:pt x="7889474" y="3931964"/>
                  </a:cubicBezTo>
                  <a:cubicBezTo>
                    <a:pt x="7852078" y="3982155"/>
                    <a:pt x="7809656" y="4028427"/>
                    <a:pt x="7762911" y="4070052"/>
                  </a:cubicBezTo>
                  <a:cubicBezTo>
                    <a:pt x="7469909" y="4337590"/>
                    <a:pt x="7352631" y="4209523"/>
                    <a:pt x="7352631" y="4209523"/>
                  </a:cubicBezTo>
                  <a:lnTo>
                    <a:pt x="7184666" y="4026167"/>
                  </a:lnTo>
                  <a:lnTo>
                    <a:pt x="7102495" y="3936480"/>
                  </a:lnTo>
                  <a:lnTo>
                    <a:pt x="6828319" y="3637179"/>
                  </a:lnTo>
                  <a:close/>
                  <a:moveTo>
                    <a:pt x="8296065" y="6229058"/>
                  </a:moveTo>
                  <a:cubicBezTo>
                    <a:pt x="8147560" y="6202064"/>
                    <a:pt x="8023096" y="6140088"/>
                    <a:pt x="7931640" y="6040323"/>
                  </a:cubicBezTo>
                  <a:lnTo>
                    <a:pt x="7051107" y="5078965"/>
                  </a:lnTo>
                  <a:lnTo>
                    <a:pt x="7053142" y="5076870"/>
                  </a:lnTo>
                  <a:cubicBezTo>
                    <a:pt x="7184856" y="5194008"/>
                    <a:pt x="7371330" y="5246866"/>
                    <a:pt x="7592402" y="5241436"/>
                  </a:cubicBezTo>
                  <a:lnTo>
                    <a:pt x="8452137" y="6179928"/>
                  </a:lnTo>
                  <a:cubicBezTo>
                    <a:pt x="8400050" y="6197410"/>
                    <a:pt x="8348025" y="6213786"/>
                    <a:pt x="8296065" y="6229058"/>
                  </a:cubicBezTo>
                  <a:close/>
                  <a:moveTo>
                    <a:pt x="8694960" y="6090285"/>
                  </a:moveTo>
                  <a:lnTo>
                    <a:pt x="7884005" y="5204917"/>
                  </a:lnTo>
                  <a:cubicBezTo>
                    <a:pt x="8145970" y="5148841"/>
                    <a:pt x="8437446" y="5029658"/>
                    <a:pt x="8734646" y="4854581"/>
                  </a:cubicBezTo>
                  <a:lnTo>
                    <a:pt x="9489952" y="5679142"/>
                  </a:lnTo>
                  <a:cubicBezTo>
                    <a:pt x="9238225" y="5840356"/>
                    <a:pt x="8972062" y="5977985"/>
                    <a:pt x="8694960" y="6090285"/>
                  </a:cubicBezTo>
                  <a:close/>
                  <a:moveTo>
                    <a:pt x="10262621" y="6029846"/>
                  </a:moveTo>
                  <a:lnTo>
                    <a:pt x="9018172" y="4671245"/>
                  </a:lnTo>
                  <a:cubicBezTo>
                    <a:pt x="9342910" y="4441755"/>
                    <a:pt x="9637757" y="4172706"/>
                    <a:pt x="9895779" y="3870325"/>
                  </a:cubicBezTo>
                  <a:lnTo>
                    <a:pt x="10407118" y="4428490"/>
                  </a:lnTo>
                  <a:close/>
                </a:path>
              </a:pathLst>
            </a:custGeom>
            <a:grpFill/>
            <a:ln w="636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EBA32A3A-F79E-4DDB-BFD8-B74903F3747D}"/>
                </a:ext>
              </a:extLst>
            </p:cNvPr>
            <p:cNvSpPr/>
            <p:nvPr/>
          </p:nvSpPr>
          <p:spPr>
            <a:xfrm>
              <a:off x="6828283" y="3637153"/>
              <a:ext cx="9603" cy="3447"/>
            </a:xfrm>
            <a:custGeom>
              <a:avLst/>
              <a:gdLst>
                <a:gd name="connsiteX0" fmla="*/ 0 w 9603"/>
                <a:gd name="connsiteY0" fmla="*/ 0 h 3447"/>
                <a:gd name="connsiteX1" fmla="*/ 0 w 9603"/>
                <a:gd name="connsiteY1" fmla="*/ 6 h 3447"/>
                <a:gd name="connsiteX2" fmla="*/ 9604 w 9603"/>
                <a:gd name="connsiteY2" fmla="*/ 3448 h 3447"/>
                <a:gd name="connsiteX3" fmla="*/ 0 w 9603"/>
                <a:gd name="connsiteY3" fmla="*/ 0 h 3447"/>
              </a:gdLst>
              <a:ahLst/>
              <a:cxnLst>
                <a:cxn ang="0">
                  <a:pos x="connsiteX0" y="connsiteY0"/>
                </a:cxn>
                <a:cxn ang="0">
                  <a:pos x="connsiteX1" y="connsiteY1"/>
                </a:cxn>
                <a:cxn ang="0">
                  <a:pos x="connsiteX2" y="connsiteY2"/>
                </a:cxn>
                <a:cxn ang="0">
                  <a:pos x="connsiteX3" y="connsiteY3"/>
                </a:cxn>
              </a:cxnLst>
              <a:rect l="l" t="t" r="r" b="b"/>
              <a:pathLst>
                <a:path w="9603" h="3447">
                  <a:moveTo>
                    <a:pt x="0" y="0"/>
                  </a:moveTo>
                  <a:lnTo>
                    <a:pt x="0" y="6"/>
                  </a:lnTo>
                  <a:lnTo>
                    <a:pt x="9604" y="3448"/>
                  </a:lnTo>
                  <a:lnTo>
                    <a:pt x="0" y="0"/>
                  </a:lnTo>
                  <a:close/>
                </a:path>
              </a:pathLst>
            </a:custGeom>
            <a:grpFill/>
            <a:ln w="6360" cap="flat">
              <a:noFill/>
              <a:prstDash val="solid"/>
              <a:miter/>
            </a:ln>
          </p:spPr>
          <p:txBody>
            <a:bodyPr rtlCol="0" anchor="ctr"/>
            <a:lstStyle/>
            <a:p>
              <a:endParaRPr lang="sv-SE"/>
            </a:p>
          </p:txBody>
        </p:sp>
      </p:grpSp>
      <p:sp>
        <p:nvSpPr>
          <p:cNvPr id="9" name="Text Placeholder 10">
            <a:extLst>
              <a:ext uri="{FF2B5EF4-FFF2-40B4-BE49-F238E27FC236}">
                <a16:creationId xmlns:a16="http://schemas.microsoft.com/office/drawing/2014/main" id="{1CEE5B99-3965-4E70-928C-2839F238D30D}"/>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0358B7A4-EB03-48E2-BD12-D4A9685E2D5D}"/>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sidfot 4">
            <a:extLst>
              <a:ext uri="{FF2B5EF4-FFF2-40B4-BE49-F238E27FC236}">
                <a16:creationId xmlns:a16="http://schemas.microsoft.com/office/drawing/2014/main" id="{89053C63-6A33-4788-8619-A17AD7124AF5}"/>
              </a:ext>
            </a:extLst>
          </p:cNvPr>
          <p:cNvSpPr>
            <a:spLocks noGrp="1"/>
          </p:cNvSpPr>
          <p:nvPr>
            <p:ph type="ftr" sz="quarter" idx="12"/>
          </p:nvPr>
        </p:nvSpPr>
        <p:spPr>
          <a:xfrm>
            <a:off x="2540605" y="6004118"/>
            <a:ext cx="4114800" cy="365125"/>
          </a:xfrm>
        </p:spPr>
        <p:txBody>
          <a:bodyPr/>
          <a:lstStyle/>
          <a:p>
            <a:endParaRPr lang="sv-SE"/>
          </a:p>
        </p:txBody>
      </p:sp>
      <p:sp>
        <p:nvSpPr>
          <p:cNvPr id="14" name="Platshållare för bildnummer 5">
            <a:extLst>
              <a:ext uri="{FF2B5EF4-FFF2-40B4-BE49-F238E27FC236}">
                <a16:creationId xmlns:a16="http://schemas.microsoft.com/office/drawing/2014/main" id="{85B57971-B93F-4275-B890-41DA25349772}"/>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5" name="Title 7">
            <a:extLst>
              <a:ext uri="{FF2B5EF4-FFF2-40B4-BE49-F238E27FC236}">
                <a16:creationId xmlns:a16="http://schemas.microsoft.com/office/drawing/2014/main" id="{4F62DF74-EB9B-4D40-9E0F-9816A8FC51A6}"/>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pic>
        <p:nvPicPr>
          <p:cNvPr id="13" name="Bildobjekt 12">
            <a:extLst>
              <a:ext uri="{FF2B5EF4-FFF2-40B4-BE49-F238E27FC236}">
                <a16:creationId xmlns:a16="http://schemas.microsoft.com/office/drawing/2014/main" id="{054AB1F7-7D94-4836-8AC5-57CB48FC9D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5352" y="5763581"/>
            <a:ext cx="2164430" cy="815768"/>
          </a:xfrm>
          <a:prstGeom prst="rect">
            <a:avLst/>
          </a:prstGeom>
        </p:spPr>
      </p:pic>
    </p:spTree>
    <p:extLst>
      <p:ext uri="{BB962C8B-B14F-4D97-AF65-F5344CB8AC3E}">
        <p14:creationId xmlns:p14="http://schemas.microsoft.com/office/powerpoint/2010/main" val="256433803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eme3_01">
    <p:bg>
      <p:bgRef idx="1001">
        <a:schemeClr val="bg1"/>
      </p:bgRef>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23C46D7-FF56-4784-87B8-40DD46DDD8E9}"/>
              </a:ext>
            </a:extLst>
          </p:cNvPr>
          <p:cNvPicPr>
            <a:picLocks noChangeAspect="1"/>
          </p:cNvPicPr>
          <p:nvPr userDrawn="1"/>
        </p:nvPicPr>
        <p:blipFill>
          <a:blip r:embed="rId2"/>
          <a:srcRect/>
          <a:stretch/>
        </p:blipFill>
        <p:spPr>
          <a:xfrm>
            <a:off x="454588" y="5946150"/>
            <a:ext cx="1310728" cy="457262"/>
          </a:xfrm>
          <a:prstGeom prst="rect">
            <a:avLst/>
          </a:prstGeom>
        </p:spPr>
      </p:pic>
      <p:sp>
        <p:nvSpPr>
          <p:cNvPr id="6" name="Platshållare för sidfot 4">
            <a:extLst>
              <a:ext uri="{FF2B5EF4-FFF2-40B4-BE49-F238E27FC236}">
                <a16:creationId xmlns:a16="http://schemas.microsoft.com/office/drawing/2014/main" id="{C76B1A3E-BF41-4BBD-932D-4E77782CC195}"/>
              </a:ext>
            </a:extLst>
          </p:cNvPr>
          <p:cNvSpPr>
            <a:spLocks noGrp="1"/>
          </p:cNvSpPr>
          <p:nvPr>
            <p:ph type="ftr" sz="quarter" idx="12"/>
          </p:nvPr>
        </p:nvSpPr>
        <p:spPr>
          <a:xfrm>
            <a:off x="2045550" y="6004118"/>
            <a:ext cx="4114800" cy="365125"/>
          </a:xfrm>
        </p:spPr>
        <p:txBody>
          <a:bodyPr/>
          <a:lstStyle>
            <a:lvl1pPr>
              <a:defRPr>
                <a:solidFill>
                  <a:schemeClr val="bg2"/>
                </a:solidFill>
              </a:defRPr>
            </a:lvl1pPr>
          </a:lstStyle>
          <a:p>
            <a:endParaRPr lang="sv-SE" dirty="0"/>
          </a:p>
        </p:txBody>
      </p:sp>
      <p:sp>
        <p:nvSpPr>
          <p:cNvPr id="7" name="Platshållare för bildnummer 5">
            <a:extLst>
              <a:ext uri="{FF2B5EF4-FFF2-40B4-BE49-F238E27FC236}">
                <a16:creationId xmlns:a16="http://schemas.microsoft.com/office/drawing/2014/main" id="{D58FE8C2-B6A2-42FF-A847-ECF6F42DAC17}"/>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8" name="Title 7">
            <a:extLst>
              <a:ext uri="{FF2B5EF4-FFF2-40B4-BE49-F238E27FC236}">
                <a16:creationId xmlns:a16="http://schemas.microsoft.com/office/drawing/2014/main" id="{CCD3323B-1EFF-484B-B1B0-3DF78A61D4BB}"/>
              </a:ext>
            </a:extLst>
          </p:cNvPr>
          <p:cNvSpPr>
            <a:spLocks noGrp="1"/>
          </p:cNvSpPr>
          <p:nvPr>
            <p:ph type="title" hasCustomPrompt="1"/>
          </p:nvPr>
        </p:nvSpPr>
        <p:spPr>
          <a:xfrm>
            <a:off x="703257" y="1673805"/>
            <a:ext cx="5482754" cy="1040922"/>
          </a:xfrm>
        </p:spPr>
        <p:txBody>
          <a:bodyPr anchor="b" anchorCtr="0"/>
          <a:lstStyle>
            <a:lvl1pPr>
              <a:lnSpc>
                <a:spcPts val="5200"/>
              </a:lnSpc>
              <a:defRPr sz="4800" cap="none" baseline="0">
                <a:solidFill>
                  <a:schemeClr val="tx1"/>
                </a:solidFill>
              </a:defRPr>
            </a:lvl1pPr>
          </a:lstStyle>
          <a:p>
            <a:r>
              <a:rPr lang="en-US" dirty="0"/>
              <a:t>Rubrik</a:t>
            </a:r>
          </a:p>
        </p:txBody>
      </p:sp>
      <p:sp>
        <p:nvSpPr>
          <p:cNvPr id="9" name="Text Placeholder 10">
            <a:extLst>
              <a:ext uri="{FF2B5EF4-FFF2-40B4-BE49-F238E27FC236}">
                <a16:creationId xmlns:a16="http://schemas.microsoft.com/office/drawing/2014/main" id="{D626FDF0-79B4-4208-AE64-12C470770D04}"/>
              </a:ext>
            </a:extLst>
          </p:cNvPr>
          <p:cNvSpPr>
            <a:spLocks noGrp="1"/>
          </p:cNvSpPr>
          <p:nvPr>
            <p:ph type="body" sz="quarter" idx="13" hasCustomPrompt="1"/>
          </p:nvPr>
        </p:nvSpPr>
        <p:spPr>
          <a:xfrm>
            <a:off x="703255" y="2714727"/>
            <a:ext cx="7057929" cy="2244444"/>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Tree>
    <p:extLst>
      <p:ext uri="{BB962C8B-B14F-4D97-AF65-F5344CB8AC3E}">
        <p14:creationId xmlns:p14="http://schemas.microsoft.com/office/powerpoint/2010/main" val="157561999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eme3_02">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470375" y="3119771"/>
            <a:ext cx="10852230" cy="2420743"/>
          </a:xfrm>
        </p:spPr>
        <p:txBody>
          <a:bodyPr lIns="0"/>
          <a:lstStyle>
            <a:lvl1pPr marL="3429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2573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7145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4pPr>
            <a:lvl5pPr marL="21717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bildnummer 5">
            <a:extLst>
              <a:ext uri="{FF2B5EF4-FFF2-40B4-BE49-F238E27FC236}">
                <a16:creationId xmlns:a16="http://schemas.microsoft.com/office/drawing/2014/main" id="{150919BE-C83B-48A8-B661-97ADFF96E4B3}"/>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9" name="Title 7">
            <a:extLst>
              <a:ext uri="{FF2B5EF4-FFF2-40B4-BE49-F238E27FC236}">
                <a16:creationId xmlns:a16="http://schemas.microsoft.com/office/drawing/2014/main" id="{F8686F56-7514-4285-9CB4-F8F6D1CB3467}"/>
              </a:ext>
            </a:extLst>
          </p:cNvPr>
          <p:cNvSpPr>
            <a:spLocks noGrp="1"/>
          </p:cNvSpPr>
          <p:nvPr>
            <p:ph type="title" hasCustomPrompt="1"/>
          </p:nvPr>
        </p:nvSpPr>
        <p:spPr>
          <a:xfrm>
            <a:off x="703256" y="553871"/>
            <a:ext cx="10163273" cy="2565901"/>
          </a:xfrm>
        </p:spPr>
        <p:txBody>
          <a:bodyPr anchor="b" anchorCtr="0"/>
          <a:lstStyle>
            <a:lvl1pPr>
              <a:lnSpc>
                <a:spcPts val="5200"/>
              </a:lnSpc>
              <a:defRPr sz="4800" cap="none" baseline="0">
                <a:solidFill>
                  <a:schemeClr val="tx1"/>
                </a:solidFill>
              </a:defRPr>
            </a:lvl1pPr>
          </a:lstStyle>
          <a:p>
            <a:r>
              <a:rPr lang="en-US" dirty="0"/>
              <a:t>Rubrik</a:t>
            </a:r>
          </a:p>
        </p:txBody>
      </p:sp>
      <p:pic>
        <p:nvPicPr>
          <p:cNvPr id="10" name="Bildobjekt 9">
            <a:extLst>
              <a:ext uri="{FF2B5EF4-FFF2-40B4-BE49-F238E27FC236}">
                <a16:creationId xmlns:a16="http://schemas.microsoft.com/office/drawing/2014/main" id="{1D011EED-6519-4743-9E28-3591EF5C8085}"/>
              </a:ext>
            </a:extLst>
          </p:cNvPr>
          <p:cNvPicPr>
            <a:picLocks noChangeAspect="1"/>
          </p:cNvPicPr>
          <p:nvPr userDrawn="1"/>
        </p:nvPicPr>
        <p:blipFill>
          <a:blip r:embed="rId2"/>
          <a:srcRect/>
          <a:stretch/>
        </p:blipFill>
        <p:spPr>
          <a:xfrm>
            <a:off x="454588" y="5946150"/>
            <a:ext cx="1310728" cy="457262"/>
          </a:xfrm>
          <a:prstGeom prst="rect">
            <a:avLst/>
          </a:prstGeom>
        </p:spPr>
      </p:pic>
      <p:sp>
        <p:nvSpPr>
          <p:cNvPr id="7" name="Platshållare för sidfot 4">
            <a:extLst>
              <a:ext uri="{FF2B5EF4-FFF2-40B4-BE49-F238E27FC236}">
                <a16:creationId xmlns:a16="http://schemas.microsoft.com/office/drawing/2014/main" id="{A4443FF4-11D0-4456-977B-49B14EA99E27}"/>
              </a:ext>
            </a:extLst>
          </p:cNvPr>
          <p:cNvSpPr>
            <a:spLocks noGrp="1"/>
          </p:cNvSpPr>
          <p:nvPr>
            <p:ph type="ftr" sz="quarter" idx="12"/>
          </p:nvPr>
        </p:nvSpPr>
        <p:spPr>
          <a:xfrm>
            <a:off x="204555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3161122104"/>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eme3_03">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515380" y="1448780"/>
            <a:ext cx="10852230" cy="4114800"/>
          </a:xfrm>
        </p:spPr>
        <p:txBody>
          <a:bodyPr lIns="0"/>
          <a:lstStyle>
            <a:lvl1pPr marL="2857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2001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573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1145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5">
            <a:extLst>
              <a:ext uri="{FF2B5EF4-FFF2-40B4-BE49-F238E27FC236}">
                <a16:creationId xmlns:a16="http://schemas.microsoft.com/office/drawing/2014/main" id="{AAA0F99D-651B-4DC4-9C92-977C025A3189}"/>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8" name="Title 7">
            <a:extLst>
              <a:ext uri="{FF2B5EF4-FFF2-40B4-BE49-F238E27FC236}">
                <a16:creationId xmlns:a16="http://schemas.microsoft.com/office/drawing/2014/main" id="{8349E762-5BF6-499E-8917-91096AC0360F}"/>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9" name="Bildobjekt 8">
            <a:extLst>
              <a:ext uri="{FF2B5EF4-FFF2-40B4-BE49-F238E27FC236}">
                <a16:creationId xmlns:a16="http://schemas.microsoft.com/office/drawing/2014/main" id="{5DE57970-7371-41DE-A030-B6D89EE97F07}"/>
              </a:ext>
            </a:extLst>
          </p:cNvPr>
          <p:cNvPicPr>
            <a:picLocks noChangeAspect="1"/>
          </p:cNvPicPr>
          <p:nvPr userDrawn="1"/>
        </p:nvPicPr>
        <p:blipFill>
          <a:blip r:embed="rId2"/>
          <a:srcRect/>
          <a:stretch/>
        </p:blipFill>
        <p:spPr>
          <a:xfrm>
            <a:off x="454588" y="5946150"/>
            <a:ext cx="1310728" cy="457262"/>
          </a:xfrm>
          <a:prstGeom prst="rect">
            <a:avLst/>
          </a:prstGeom>
        </p:spPr>
      </p:pic>
      <p:sp>
        <p:nvSpPr>
          <p:cNvPr id="10" name="Platshållare för sidfot 4">
            <a:extLst>
              <a:ext uri="{FF2B5EF4-FFF2-40B4-BE49-F238E27FC236}">
                <a16:creationId xmlns:a16="http://schemas.microsoft.com/office/drawing/2014/main" id="{616228EC-4746-4D74-BC0A-E2B7E98E6514}"/>
              </a:ext>
            </a:extLst>
          </p:cNvPr>
          <p:cNvSpPr>
            <a:spLocks noGrp="1"/>
          </p:cNvSpPr>
          <p:nvPr>
            <p:ph type="ftr" sz="quarter" idx="12"/>
          </p:nvPr>
        </p:nvSpPr>
        <p:spPr>
          <a:xfrm>
            <a:off x="204555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59482487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eme3_04">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830417" y="1448780"/>
            <a:ext cx="10852230" cy="4114800"/>
          </a:xfrm>
        </p:spPr>
        <p:txBody>
          <a:bodyPr lIns="0"/>
          <a:lstStyle>
            <a:lvl1pPr marL="0" indent="0">
              <a:buFontTx/>
              <a:buNone/>
              <a:defRPr sz="2000">
                <a:solidFill>
                  <a:schemeClr val="tx1"/>
                </a:solidFill>
                <a:latin typeface="Arial" panose="020B0604020202020204" pitchFamily="34" charset="0"/>
                <a:cs typeface="Arial" panose="020B0604020202020204" pitchFamily="34" charset="0"/>
              </a:defRPr>
            </a:lvl1pPr>
            <a:lvl2pPr marL="457200" indent="0">
              <a:buFontTx/>
              <a:buNone/>
              <a:defRPr sz="2000">
                <a:solidFill>
                  <a:schemeClr val="tx2">
                    <a:alpha val="70000"/>
                  </a:schemeClr>
                </a:solidFill>
              </a:defRPr>
            </a:lvl2pPr>
            <a:lvl3pPr marL="914400" indent="0">
              <a:buFontTx/>
              <a:buNone/>
              <a:defRPr sz="2000">
                <a:solidFill>
                  <a:schemeClr val="tx2">
                    <a:alpha val="70000"/>
                  </a:schemeClr>
                </a:solidFill>
              </a:defRPr>
            </a:lvl3pPr>
            <a:lvl4pPr marL="1371600" indent="0">
              <a:buFontTx/>
              <a:buNone/>
              <a:defRPr sz="2000">
                <a:solidFill>
                  <a:schemeClr val="tx2">
                    <a:alpha val="70000"/>
                  </a:schemeClr>
                </a:solidFill>
              </a:defRPr>
            </a:lvl4pPr>
            <a:lvl5pPr marL="1828800" indent="0">
              <a:buFontTx/>
              <a:buNone/>
              <a:defRPr sz="2000">
                <a:solidFill>
                  <a:schemeClr val="tx2">
                    <a:alpha val="70000"/>
                  </a:schemeClr>
                </a:solidFill>
              </a:defRPr>
            </a:lvl5pPr>
          </a:lstStyle>
          <a:p>
            <a:pPr lvl="0"/>
            <a:r>
              <a:rPr lang="sv-SE" dirty="0"/>
              <a:t>Klicka här för att ändra format på bakgrundstexten</a:t>
            </a:r>
          </a:p>
        </p:txBody>
      </p:sp>
      <p:sp>
        <p:nvSpPr>
          <p:cNvPr id="7" name="Platshållare för bildnummer 5">
            <a:extLst>
              <a:ext uri="{FF2B5EF4-FFF2-40B4-BE49-F238E27FC236}">
                <a16:creationId xmlns:a16="http://schemas.microsoft.com/office/drawing/2014/main" id="{EDD16AAA-548E-4B03-AEE8-F4FEB0AE9C8E}"/>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8" name="Title 7">
            <a:extLst>
              <a:ext uri="{FF2B5EF4-FFF2-40B4-BE49-F238E27FC236}">
                <a16:creationId xmlns:a16="http://schemas.microsoft.com/office/drawing/2014/main" id="{57E1D516-C39C-4557-841F-91577871C1F3}"/>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9" name="Bildobjekt 8">
            <a:extLst>
              <a:ext uri="{FF2B5EF4-FFF2-40B4-BE49-F238E27FC236}">
                <a16:creationId xmlns:a16="http://schemas.microsoft.com/office/drawing/2014/main" id="{EAF59CD2-C95D-4EC5-A5C4-C7549DE07C1D}"/>
              </a:ext>
            </a:extLst>
          </p:cNvPr>
          <p:cNvPicPr>
            <a:picLocks noChangeAspect="1"/>
          </p:cNvPicPr>
          <p:nvPr userDrawn="1"/>
        </p:nvPicPr>
        <p:blipFill>
          <a:blip r:embed="rId2"/>
          <a:srcRect/>
          <a:stretch/>
        </p:blipFill>
        <p:spPr>
          <a:xfrm>
            <a:off x="454588" y="5946150"/>
            <a:ext cx="1310728" cy="457262"/>
          </a:xfrm>
          <a:prstGeom prst="rect">
            <a:avLst/>
          </a:prstGeom>
        </p:spPr>
      </p:pic>
      <p:sp>
        <p:nvSpPr>
          <p:cNvPr id="10" name="Platshållare för sidfot 4">
            <a:extLst>
              <a:ext uri="{FF2B5EF4-FFF2-40B4-BE49-F238E27FC236}">
                <a16:creationId xmlns:a16="http://schemas.microsoft.com/office/drawing/2014/main" id="{91B72E03-B571-4962-94C4-F758B43D90B1}"/>
              </a:ext>
            </a:extLst>
          </p:cNvPr>
          <p:cNvSpPr>
            <a:spLocks noGrp="1"/>
          </p:cNvSpPr>
          <p:nvPr>
            <p:ph type="ftr" sz="quarter" idx="12"/>
          </p:nvPr>
        </p:nvSpPr>
        <p:spPr>
          <a:xfrm>
            <a:off x="204555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67630456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eme3_0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4">
            <a:extLst>
              <a:ext uri="{FF2B5EF4-FFF2-40B4-BE49-F238E27FC236}">
                <a16:creationId xmlns:a16="http://schemas.microsoft.com/office/drawing/2014/main" id="{3B5D5CB4-03C3-436E-9BAF-111151DDC0E2}"/>
              </a:ext>
            </a:extLst>
          </p:cNvPr>
          <p:cNvGrpSpPr/>
          <p:nvPr/>
        </p:nvGrpSpPr>
        <p:grpSpPr>
          <a:xfrm>
            <a:off x="0" y="0"/>
            <a:ext cx="12191210" cy="6858063"/>
            <a:chOff x="0" y="0"/>
            <a:chExt cx="12191210" cy="6858063"/>
          </a:xfrm>
        </p:grpSpPr>
        <p:sp>
          <p:nvSpPr>
            <p:cNvPr id="3" name="Frihandsfigur: Form 2">
              <a:extLst>
                <a:ext uri="{FF2B5EF4-FFF2-40B4-BE49-F238E27FC236}">
                  <a16:creationId xmlns:a16="http://schemas.microsoft.com/office/drawing/2014/main" id="{027485B5-EBC4-4F84-8176-0E56AA605DDB}"/>
                </a:ext>
              </a:extLst>
            </p:cNvPr>
            <p:cNvSpPr/>
            <p:nvPr/>
          </p:nvSpPr>
          <p:spPr>
            <a:xfrm>
              <a:off x="5426048" y="980846"/>
              <a:ext cx="3232024" cy="5191886"/>
            </a:xfrm>
            <a:custGeom>
              <a:avLst/>
              <a:gdLst>
                <a:gd name="connsiteX0" fmla="*/ 2329865 w 3232024"/>
                <a:gd name="connsiteY0" fmla="*/ 1435462 h 5191886"/>
                <a:gd name="connsiteX1" fmla="*/ 3232022 w 3232024"/>
                <a:gd name="connsiteY1" fmla="*/ 802443 h 5191886"/>
                <a:gd name="connsiteX2" fmla="*/ 3063547 w 3232024"/>
                <a:gd name="connsiteY2" fmla="*/ 618490 h 5191886"/>
                <a:gd name="connsiteX3" fmla="*/ 2496940 w 3232024"/>
                <a:gd name="connsiteY3" fmla="*/ 0 h 5191886"/>
                <a:gd name="connsiteX4" fmla="*/ 1616534 w 3232024"/>
                <a:gd name="connsiteY4" fmla="*/ 663042 h 5191886"/>
                <a:gd name="connsiteX5" fmla="*/ 27885 w 3232024"/>
                <a:gd name="connsiteY5" fmla="*/ 3390583 h 5191886"/>
                <a:gd name="connsiteX6" fmla="*/ 5321 w 3232024"/>
                <a:gd name="connsiteY6" fmla="*/ 3582784 h 5191886"/>
                <a:gd name="connsiteX7" fmla="*/ 1106531 w 3232024"/>
                <a:gd name="connsiteY7" fmla="*/ 5189201 h 5191886"/>
                <a:gd name="connsiteX8" fmla="*/ 1116007 w 3232024"/>
                <a:gd name="connsiteY8" fmla="*/ 5191887 h 5191886"/>
                <a:gd name="connsiteX9" fmla="*/ 1363409 w 3232024"/>
                <a:gd name="connsiteY9" fmla="*/ 3804800 h 5191886"/>
                <a:gd name="connsiteX10" fmla="*/ 2329865 w 3232024"/>
                <a:gd name="connsiteY10" fmla="*/ 1435462 h 51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2024" h="5191886">
                  <a:moveTo>
                    <a:pt x="2329865" y="1435462"/>
                  </a:moveTo>
                  <a:cubicBezTo>
                    <a:pt x="2621786" y="1168902"/>
                    <a:pt x="2930879" y="955935"/>
                    <a:pt x="3232022" y="802443"/>
                  </a:cubicBezTo>
                  <a:lnTo>
                    <a:pt x="3063547" y="618490"/>
                  </a:lnTo>
                  <a:lnTo>
                    <a:pt x="2496940" y="0"/>
                  </a:lnTo>
                  <a:cubicBezTo>
                    <a:pt x="2183078" y="192615"/>
                    <a:pt x="1888294" y="414630"/>
                    <a:pt x="1616534" y="663042"/>
                  </a:cubicBezTo>
                  <a:cubicBezTo>
                    <a:pt x="716222" y="1485183"/>
                    <a:pt x="162271" y="2489568"/>
                    <a:pt x="27885" y="3390583"/>
                  </a:cubicBezTo>
                  <a:cubicBezTo>
                    <a:pt x="18244" y="3455175"/>
                    <a:pt x="10720" y="3519240"/>
                    <a:pt x="5321" y="3582784"/>
                  </a:cubicBezTo>
                  <a:cubicBezTo>
                    <a:pt x="-55245" y="4308234"/>
                    <a:pt x="406531" y="4985499"/>
                    <a:pt x="1106531" y="5189201"/>
                  </a:cubicBezTo>
                  <a:cubicBezTo>
                    <a:pt x="1109711" y="5190122"/>
                    <a:pt x="1112827" y="5191036"/>
                    <a:pt x="1116007" y="5191887"/>
                  </a:cubicBezTo>
                  <a:cubicBezTo>
                    <a:pt x="1086942" y="4760646"/>
                    <a:pt x="1172928" y="4285374"/>
                    <a:pt x="1363409" y="3804800"/>
                  </a:cubicBezTo>
                  <a:cubicBezTo>
                    <a:pt x="1019654" y="3286487"/>
                    <a:pt x="1430379" y="2256879"/>
                    <a:pt x="2329865" y="1435462"/>
                  </a:cubicBezTo>
                  <a:close/>
                </a:path>
              </a:pathLst>
            </a:custGeom>
            <a:noFill/>
            <a:ln w="6355" cap="flat">
              <a:no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6E46868D-690D-4DFB-8644-0C09FE01E2F9}"/>
                </a:ext>
              </a:extLst>
            </p:cNvPr>
            <p:cNvSpPr/>
            <p:nvPr/>
          </p:nvSpPr>
          <p:spPr>
            <a:xfrm>
              <a:off x="6900887" y="1830533"/>
              <a:ext cx="4506962" cy="4296597"/>
            </a:xfrm>
            <a:custGeom>
              <a:avLst/>
              <a:gdLst>
                <a:gd name="connsiteX0" fmla="*/ 3466671 w 4506962"/>
                <a:gd name="connsiteY0" fmla="*/ 0 h 4296597"/>
                <a:gd name="connsiteX1" fmla="*/ 3464382 w 4506962"/>
                <a:gd name="connsiteY1" fmla="*/ 1835 h 4296597"/>
                <a:gd name="connsiteX2" fmla="*/ 2470196 w 4506962"/>
                <a:gd name="connsiteY2" fmla="*/ 2348967 h 4296597"/>
                <a:gd name="connsiteX3" fmla="*/ -3 w 4506962"/>
                <a:gd name="connsiteY3" fmla="*/ 3089155 h 4296597"/>
                <a:gd name="connsiteX4" fmla="*/ 918753 w 4506962"/>
                <a:gd name="connsiteY4" fmla="*/ 4092112 h 4296597"/>
                <a:gd name="connsiteX5" fmla="*/ 2381793 w 4506962"/>
                <a:gd name="connsiteY5" fmla="*/ 4048354 h 4296597"/>
                <a:gd name="connsiteX6" fmla="*/ 2653362 w 4506962"/>
                <a:gd name="connsiteY6" fmla="*/ 3878751 h 4296597"/>
                <a:gd name="connsiteX7" fmla="*/ 2597141 w 4506962"/>
                <a:gd name="connsiteY7" fmla="*/ 3817366 h 4296597"/>
                <a:gd name="connsiteX8" fmla="*/ 3307291 w 4506962"/>
                <a:gd name="connsiteY8" fmla="*/ 3269107 h 4296597"/>
                <a:gd name="connsiteX9" fmla="*/ 4467598 w 4506962"/>
                <a:gd name="connsiteY9" fmla="*/ 1731670 h 4296597"/>
                <a:gd name="connsiteX10" fmla="*/ 4347204 w 4506962"/>
                <a:gd name="connsiteY10" fmla="*/ 961282 h 429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6962" h="4296597">
                  <a:moveTo>
                    <a:pt x="3466671" y="0"/>
                  </a:moveTo>
                  <a:lnTo>
                    <a:pt x="3464382" y="1835"/>
                  </a:lnTo>
                  <a:cubicBezTo>
                    <a:pt x="3819202" y="479355"/>
                    <a:pt x="3387999" y="1510843"/>
                    <a:pt x="2470196" y="2348967"/>
                  </a:cubicBezTo>
                  <a:cubicBezTo>
                    <a:pt x="1523456" y="3213494"/>
                    <a:pt x="417526" y="3544907"/>
                    <a:pt x="-3" y="3089155"/>
                  </a:cubicBezTo>
                  <a:lnTo>
                    <a:pt x="918753" y="4092112"/>
                  </a:lnTo>
                  <a:cubicBezTo>
                    <a:pt x="1191467" y="4389787"/>
                    <a:pt x="1757883" y="4351528"/>
                    <a:pt x="2381793" y="4048354"/>
                  </a:cubicBezTo>
                  <a:cubicBezTo>
                    <a:pt x="2472867" y="3995160"/>
                    <a:pt x="2563369" y="3938626"/>
                    <a:pt x="2653362" y="3878751"/>
                  </a:cubicBezTo>
                  <a:lnTo>
                    <a:pt x="2597141" y="3817366"/>
                  </a:lnTo>
                  <a:cubicBezTo>
                    <a:pt x="2848739" y="3654647"/>
                    <a:pt x="3086219" y="3471253"/>
                    <a:pt x="3307291" y="3269107"/>
                  </a:cubicBezTo>
                  <a:cubicBezTo>
                    <a:pt x="3817422" y="2803271"/>
                    <a:pt x="4208367" y="2272157"/>
                    <a:pt x="4467598" y="1731670"/>
                  </a:cubicBezTo>
                  <a:cubicBezTo>
                    <a:pt x="4544490" y="1413364"/>
                    <a:pt x="4510973" y="1140060"/>
                    <a:pt x="4347204" y="961282"/>
                  </a:cubicBezTo>
                  <a:close/>
                </a:path>
              </a:pathLst>
            </a:custGeom>
            <a:noFill/>
            <a:ln w="6355" cap="flat">
              <a:no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65CEFEF2-BB5D-49C3-B2D4-D0C719AB8E8D}"/>
                </a:ext>
              </a:extLst>
            </p:cNvPr>
            <p:cNvSpPr/>
            <p:nvPr/>
          </p:nvSpPr>
          <p:spPr>
            <a:xfrm>
              <a:off x="8534182" y="857948"/>
              <a:ext cx="1572940" cy="796461"/>
            </a:xfrm>
            <a:custGeom>
              <a:avLst/>
              <a:gdLst>
                <a:gd name="connsiteX0" fmla="*/ 265143 w 1572940"/>
                <a:gd name="connsiteY0" fmla="*/ 796461 h 796461"/>
                <a:gd name="connsiteX1" fmla="*/ 1572937 w 1572940"/>
                <a:gd name="connsiteY1" fmla="*/ 289420 h 796461"/>
                <a:gd name="connsiteX2" fmla="*/ 1307791 w 1572940"/>
                <a:gd name="connsiteY2" fmla="*/ 0 h 796461"/>
                <a:gd name="connsiteX3" fmla="*/ 468661 w 1572940"/>
                <a:gd name="connsiteY3" fmla="*/ 272714 h 796461"/>
                <a:gd name="connsiteX4" fmla="*/ -3 w 1572940"/>
                <a:gd name="connsiteY4" fmla="*/ 507028 h 796461"/>
                <a:gd name="connsiteX5" fmla="*/ 96605 w 1572940"/>
                <a:gd name="connsiteY5" fmla="*/ 612496 h 79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940" h="796461">
                  <a:moveTo>
                    <a:pt x="265143" y="796461"/>
                  </a:moveTo>
                  <a:cubicBezTo>
                    <a:pt x="701371" y="550405"/>
                    <a:pt x="1145740" y="378708"/>
                    <a:pt x="1572937" y="289420"/>
                  </a:cubicBezTo>
                  <a:lnTo>
                    <a:pt x="1307791" y="0"/>
                  </a:lnTo>
                  <a:cubicBezTo>
                    <a:pt x="1032914" y="57448"/>
                    <a:pt x="750978" y="149162"/>
                    <a:pt x="468661" y="272714"/>
                  </a:cubicBezTo>
                  <a:cubicBezTo>
                    <a:pt x="308581" y="342856"/>
                    <a:pt x="152127" y="421062"/>
                    <a:pt x="-3" y="507028"/>
                  </a:cubicBezTo>
                  <a:lnTo>
                    <a:pt x="96605" y="612496"/>
                  </a:lnTo>
                  <a:close/>
                </a:path>
              </a:pathLst>
            </a:custGeom>
            <a:noFill/>
            <a:ln w="6355" cap="flat">
              <a:no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FAEFEF96-BCC0-460B-8F7E-4B9EBA4DC35B}"/>
                </a:ext>
              </a:extLst>
            </p:cNvPr>
            <p:cNvSpPr/>
            <p:nvPr/>
          </p:nvSpPr>
          <p:spPr>
            <a:xfrm>
              <a:off x="9592793" y="301415"/>
              <a:ext cx="2012284" cy="1256582"/>
            </a:xfrm>
            <a:custGeom>
              <a:avLst/>
              <a:gdLst>
                <a:gd name="connsiteX0" fmla="*/ 505930 w 2012284"/>
                <a:gd name="connsiteY0" fmla="*/ 51 h 1256582"/>
                <a:gd name="connsiteX1" fmla="*/ 311888 w 2012284"/>
                <a:gd name="connsiteY1" fmla="*/ 5684 h 1256582"/>
                <a:gd name="connsiteX2" fmla="*/ -3 w 2012284"/>
                <a:gd name="connsiteY2" fmla="*/ 39682 h 1256582"/>
                <a:gd name="connsiteX3" fmla="*/ 125097 w 2012284"/>
                <a:gd name="connsiteY3" fmla="*/ 176270 h 1256582"/>
                <a:gd name="connsiteX4" fmla="*/ 1114703 w 2012284"/>
                <a:gd name="connsiteY4" fmla="*/ 1256583 h 1256582"/>
                <a:gd name="connsiteX5" fmla="*/ 2012281 w 2012284"/>
                <a:gd name="connsiteY5" fmla="*/ 1247871 h 1256582"/>
                <a:gd name="connsiteX6" fmla="*/ 2010437 w 2012284"/>
                <a:gd name="connsiteY6" fmla="*/ 1238308 h 1256582"/>
                <a:gd name="connsiteX7" fmla="*/ 505930 w 2012284"/>
                <a:gd name="connsiteY7" fmla="*/ 51 h 125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2284" h="1256582">
                  <a:moveTo>
                    <a:pt x="505930" y="51"/>
                  </a:moveTo>
                  <a:cubicBezTo>
                    <a:pt x="442076" y="-343"/>
                    <a:pt x="377396" y="1535"/>
                    <a:pt x="311888" y="5684"/>
                  </a:cubicBezTo>
                  <a:cubicBezTo>
                    <a:pt x="209557" y="11970"/>
                    <a:pt x="105572" y="23303"/>
                    <a:pt x="-3" y="39682"/>
                  </a:cubicBezTo>
                  <a:lnTo>
                    <a:pt x="125097" y="176270"/>
                  </a:lnTo>
                  <a:lnTo>
                    <a:pt x="1114703" y="1256583"/>
                  </a:lnTo>
                  <a:cubicBezTo>
                    <a:pt x="1429584" y="1208107"/>
                    <a:pt x="1732635" y="1203846"/>
                    <a:pt x="2012281" y="1247871"/>
                  </a:cubicBezTo>
                  <a:lnTo>
                    <a:pt x="2010437" y="1238308"/>
                  </a:lnTo>
                  <a:cubicBezTo>
                    <a:pt x="1869565" y="523996"/>
                    <a:pt x="1235097" y="4503"/>
                    <a:pt x="505930" y="51"/>
                  </a:cubicBezTo>
                  <a:close/>
                </a:path>
              </a:pathLst>
            </a:custGeom>
            <a:noFill/>
            <a:ln w="6355"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FEFDC9B7-3A1C-4D2D-90D3-695193223D27}"/>
                </a:ext>
              </a:extLst>
            </p:cNvPr>
            <p:cNvSpPr/>
            <p:nvPr/>
          </p:nvSpPr>
          <p:spPr>
            <a:xfrm>
              <a:off x="7260978" y="2069908"/>
              <a:ext cx="2548577" cy="2401892"/>
            </a:xfrm>
            <a:custGeom>
              <a:avLst/>
              <a:gdLst>
                <a:gd name="connsiteX0" fmla="*/ 777443 w 2548577"/>
                <a:gd name="connsiteY0" fmla="*/ 658508 h 2401892"/>
                <a:gd name="connsiteX1" fmla="*/ 101191 w 2548577"/>
                <a:gd name="connsiteY1" fmla="*/ 2272132 h 2401892"/>
                <a:gd name="connsiteX2" fmla="*/ 1771120 w 2548577"/>
                <a:gd name="connsiteY2" fmla="*/ 1743279 h 2401892"/>
                <a:gd name="connsiteX3" fmla="*/ 2447308 w 2548577"/>
                <a:gd name="connsiteY3" fmla="*/ 129731 h 2401892"/>
                <a:gd name="connsiteX4" fmla="*/ 777443 w 2548577"/>
                <a:gd name="connsiteY4" fmla="*/ 658508 h 240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577" h="2401892">
                  <a:moveTo>
                    <a:pt x="777443" y="658508"/>
                  </a:moveTo>
                  <a:cubicBezTo>
                    <a:pt x="129556" y="1250125"/>
                    <a:pt x="-173177" y="1972558"/>
                    <a:pt x="101191" y="2272132"/>
                  </a:cubicBezTo>
                  <a:cubicBezTo>
                    <a:pt x="375558" y="2571706"/>
                    <a:pt x="1123233" y="2334953"/>
                    <a:pt x="1771120" y="1743279"/>
                  </a:cubicBezTo>
                  <a:cubicBezTo>
                    <a:pt x="2419070" y="1151605"/>
                    <a:pt x="2721803" y="429229"/>
                    <a:pt x="2447308" y="129731"/>
                  </a:cubicBezTo>
                  <a:cubicBezTo>
                    <a:pt x="2172813" y="-169767"/>
                    <a:pt x="1425330" y="66898"/>
                    <a:pt x="777443" y="658508"/>
                  </a:cubicBezTo>
                  <a:close/>
                </a:path>
              </a:pathLst>
            </a:custGeom>
            <a:noFill/>
            <a:ln w="6355"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D046B049-714F-4B6C-B970-60B21A9361B4}"/>
                </a:ext>
              </a:extLst>
            </p:cNvPr>
            <p:cNvSpPr/>
            <p:nvPr/>
          </p:nvSpPr>
          <p:spPr>
            <a:xfrm>
              <a:off x="0" y="0"/>
              <a:ext cx="12191210" cy="6858063"/>
            </a:xfrm>
            <a:custGeom>
              <a:avLst/>
              <a:gdLst>
                <a:gd name="connsiteX0" fmla="*/ -3 w 12191210"/>
                <a:gd name="connsiteY0" fmla="*/ 0 h 6858063"/>
                <a:gd name="connsiteX1" fmla="*/ -3 w 12191210"/>
                <a:gd name="connsiteY1" fmla="*/ 6858000 h 6858063"/>
                <a:gd name="connsiteX2" fmla="*/ 6703218 w 12191210"/>
                <a:gd name="connsiteY2" fmla="*/ 6858000 h 6858063"/>
                <a:gd name="connsiteX3" fmla="*/ 6209808 w 12191210"/>
                <a:gd name="connsiteY3" fmla="*/ 6319336 h 6858063"/>
                <a:gd name="connsiteX4" fmla="*/ 6232309 w 12191210"/>
                <a:gd name="connsiteY4" fmla="*/ 6331318 h 6858063"/>
                <a:gd name="connsiteX5" fmla="*/ 7980866 w 12191210"/>
                <a:gd name="connsiteY5" fmla="*/ 6496622 h 6858063"/>
                <a:gd name="connsiteX6" fmla="*/ 8311901 w 12191210"/>
                <a:gd name="connsiteY6" fmla="*/ 6858000 h 6858063"/>
                <a:gd name="connsiteX7" fmla="*/ 8900258 w 12191210"/>
                <a:gd name="connsiteY7" fmla="*/ 6858000 h 6858063"/>
                <a:gd name="connsiteX8" fmla="*/ 9114779 w 12191210"/>
                <a:gd name="connsiteY8" fmla="*/ 6778816 h 6858063"/>
                <a:gd name="connsiteX9" fmla="*/ 8681540 w 12191210"/>
                <a:gd name="connsiteY9" fmla="*/ 6305811 h 6858063"/>
                <a:gd name="connsiteX10" fmla="*/ 8978294 w 12191210"/>
                <a:gd name="connsiteY10" fmla="*/ 6176563 h 6858063"/>
                <a:gd name="connsiteX11" fmla="*/ 9411215 w 12191210"/>
                <a:gd name="connsiteY11" fmla="*/ 6649149 h 6858063"/>
                <a:gd name="connsiteX12" fmla="*/ 9950728 w 12191210"/>
                <a:gd name="connsiteY12" fmla="*/ 6351715 h 6858063"/>
                <a:gd name="connsiteX13" fmla="*/ 10136948 w 12191210"/>
                <a:gd name="connsiteY13" fmla="*/ 6555106 h 6858063"/>
                <a:gd name="connsiteX14" fmla="*/ 10202645 w 12191210"/>
                <a:gd name="connsiteY14" fmla="*/ 6626797 h 6858063"/>
                <a:gd name="connsiteX15" fmla="*/ 9816979 w 12191210"/>
                <a:gd name="connsiteY15" fmla="*/ 6847269 h 6858063"/>
                <a:gd name="connsiteX16" fmla="*/ 9795992 w 12191210"/>
                <a:gd name="connsiteY16" fmla="*/ 6858064 h 6858063"/>
                <a:gd name="connsiteX17" fmla="*/ 10606756 w 12191210"/>
                <a:gd name="connsiteY17" fmla="*/ 6858064 h 6858063"/>
                <a:gd name="connsiteX18" fmla="*/ 9622175 w 12191210"/>
                <a:gd name="connsiteY18" fmla="*/ 5783193 h 6858063"/>
                <a:gd name="connsiteX19" fmla="*/ 10328128 w 12191210"/>
                <a:gd name="connsiteY19" fmla="*/ 5230559 h 6858063"/>
                <a:gd name="connsiteX20" fmla="*/ 11790913 w 12191210"/>
                <a:gd name="connsiteY20" fmla="*/ 1255459 h 6858063"/>
                <a:gd name="connsiteX21" fmla="*/ 12191207 w 12191210"/>
                <a:gd name="connsiteY21" fmla="*/ 1692440 h 6858063"/>
                <a:gd name="connsiteX22" fmla="*/ 12191207 w 12191210"/>
                <a:gd name="connsiteY22" fmla="*/ 0 h 6858063"/>
                <a:gd name="connsiteX23" fmla="*/ 9002844 w 12191210"/>
                <a:gd name="connsiteY23" fmla="*/ 1130662 h 6858063"/>
                <a:gd name="connsiteX24" fmla="*/ 9841974 w 12191210"/>
                <a:gd name="connsiteY24" fmla="*/ 857949 h 6858063"/>
                <a:gd name="connsiteX25" fmla="*/ 10107120 w 12191210"/>
                <a:gd name="connsiteY25" fmla="*/ 1147369 h 6858063"/>
                <a:gd name="connsiteX26" fmla="*/ 8799326 w 12191210"/>
                <a:gd name="connsiteY26" fmla="*/ 1654410 h 6858063"/>
                <a:gd name="connsiteX27" fmla="*/ 8630788 w 12191210"/>
                <a:gd name="connsiteY27" fmla="*/ 1470457 h 6858063"/>
                <a:gd name="connsiteX28" fmla="*/ 8534180 w 12191210"/>
                <a:gd name="connsiteY28" fmla="*/ 1364990 h 6858063"/>
                <a:gd name="connsiteX29" fmla="*/ 9002844 w 12191210"/>
                <a:gd name="connsiteY29" fmla="*/ 1130662 h 6858063"/>
                <a:gd name="connsiteX30" fmla="*/ 9032100 w 12191210"/>
                <a:gd name="connsiteY30" fmla="*/ 3813188 h 6858063"/>
                <a:gd name="connsiteX31" fmla="*/ 7362171 w 12191210"/>
                <a:gd name="connsiteY31" fmla="*/ 4342041 h 6858063"/>
                <a:gd name="connsiteX32" fmla="*/ 8038423 w 12191210"/>
                <a:gd name="connsiteY32" fmla="*/ 2728417 h 6858063"/>
                <a:gd name="connsiteX33" fmla="*/ 9708288 w 12191210"/>
                <a:gd name="connsiteY33" fmla="*/ 2199640 h 6858063"/>
                <a:gd name="connsiteX34" fmla="*/ 9032100 w 12191210"/>
                <a:gd name="connsiteY34" fmla="*/ 3813175 h 6858063"/>
                <a:gd name="connsiteX35" fmla="*/ 6542057 w 12191210"/>
                <a:gd name="connsiteY35" fmla="*/ 6172734 h 6858063"/>
                <a:gd name="connsiteX36" fmla="*/ 6532581 w 12191210"/>
                <a:gd name="connsiteY36" fmla="*/ 6170048 h 6858063"/>
                <a:gd name="connsiteX37" fmla="*/ 5431371 w 12191210"/>
                <a:gd name="connsiteY37" fmla="*/ 4563631 h 6858063"/>
                <a:gd name="connsiteX38" fmla="*/ 5453935 w 12191210"/>
                <a:gd name="connsiteY38" fmla="*/ 4371429 h 6858063"/>
                <a:gd name="connsiteX39" fmla="*/ 7042584 w 12191210"/>
                <a:gd name="connsiteY39" fmla="*/ 1643888 h 6858063"/>
                <a:gd name="connsiteX40" fmla="*/ 7922990 w 12191210"/>
                <a:gd name="connsiteY40" fmla="*/ 980865 h 6858063"/>
                <a:gd name="connsiteX41" fmla="*/ 8489597 w 12191210"/>
                <a:gd name="connsiteY41" fmla="*/ 1599356 h 6858063"/>
                <a:gd name="connsiteX42" fmla="*/ 8658071 w 12191210"/>
                <a:gd name="connsiteY42" fmla="*/ 1783309 h 6858063"/>
                <a:gd name="connsiteX43" fmla="*/ 7755915 w 12191210"/>
                <a:gd name="connsiteY43" fmla="*/ 2416327 h 6858063"/>
                <a:gd name="connsiteX44" fmla="*/ 6789459 w 12191210"/>
                <a:gd name="connsiteY44" fmla="*/ 4785665 h 6858063"/>
                <a:gd name="connsiteX45" fmla="*/ 6542057 w 12191210"/>
                <a:gd name="connsiteY45" fmla="*/ 6172734 h 6858063"/>
                <a:gd name="connsiteX46" fmla="*/ 11368486 w 12191210"/>
                <a:gd name="connsiteY46" fmla="*/ 3562204 h 6858063"/>
                <a:gd name="connsiteX47" fmla="*/ 10208179 w 12191210"/>
                <a:gd name="connsiteY47" fmla="*/ 5099641 h 6858063"/>
                <a:gd name="connsiteX48" fmla="*/ 9498029 w 12191210"/>
                <a:gd name="connsiteY48" fmla="*/ 5647887 h 6858063"/>
                <a:gd name="connsiteX49" fmla="*/ 9554250 w 12191210"/>
                <a:gd name="connsiteY49" fmla="*/ 5709273 h 6858063"/>
                <a:gd name="connsiteX50" fmla="*/ 9282681 w 12191210"/>
                <a:gd name="connsiteY50" fmla="*/ 5878875 h 6858063"/>
                <a:gd name="connsiteX51" fmla="*/ 7819641 w 12191210"/>
                <a:gd name="connsiteY51" fmla="*/ 5922633 h 6858063"/>
                <a:gd name="connsiteX52" fmla="*/ 6900885 w 12191210"/>
                <a:gd name="connsiteY52" fmla="*/ 4919688 h 6858063"/>
                <a:gd name="connsiteX53" fmla="*/ 9371084 w 12191210"/>
                <a:gd name="connsiteY53" fmla="*/ 4179500 h 6858063"/>
                <a:gd name="connsiteX54" fmla="*/ 10365270 w 12191210"/>
                <a:gd name="connsiteY54" fmla="*/ 1832369 h 6858063"/>
                <a:gd name="connsiteX55" fmla="*/ 10367559 w 12191210"/>
                <a:gd name="connsiteY55" fmla="*/ 1830534 h 6858063"/>
                <a:gd name="connsiteX56" fmla="*/ 11248156 w 12191210"/>
                <a:gd name="connsiteY56" fmla="*/ 2791816 h 6858063"/>
                <a:gd name="connsiteX57" fmla="*/ 11368486 w 12191210"/>
                <a:gd name="connsiteY57" fmla="*/ 3562204 h 6858063"/>
                <a:gd name="connsiteX58" fmla="*/ 10707497 w 12191210"/>
                <a:gd name="connsiteY58" fmla="*/ 1557998 h 6858063"/>
                <a:gd name="connsiteX59" fmla="*/ 9717891 w 12191210"/>
                <a:gd name="connsiteY59" fmla="*/ 477685 h 6858063"/>
                <a:gd name="connsiteX60" fmla="*/ 9592791 w 12191210"/>
                <a:gd name="connsiteY60" fmla="*/ 341097 h 6858063"/>
                <a:gd name="connsiteX61" fmla="*/ 9904683 w 12191210"/>
                <a:gd name="connsiteY61" fmla="*/ 307099 h 6858063"/>
                <a:gd name="connsiteX62" fmla="*/ 10098724 w 12191210"/>
                <a:gd name="connsiteY62" fmla="*/ 301466 h 6858063"/>
                <a:gd name="connsiteX63" fmla="*/ 11603295 w 12191210"/>
                <a:gd name="connsiteY63" fmla="*/ 1539716 h 6858063"/>
                <a:gd name="connsiteX64" fmla="*/ 11605139 w 12191210"/>
                <a:gd name="connsiteY64" fmla="*/ 1549279 h 6858063"/>
                <a:gd name="connsiteX65" fmla="*/ 10707497 w 12191210"/>
                <a:gd name="connsiteY65" fmla="*/ 1557998 h 68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191210" h="6858063">
                  <a:moveTo>
                    <a:pt x="-3" y="0"/>
                  </a:moveTo>
                  <a:lnTo>
                    <a:pt x="-3" y="6858000"/>
                  </a:lnTo>
                  <a:lnTo>
                    <a:pt x="6703218" y="6858000"/>
                  </a:lnTo>
                  <a:lnTo>
                    <a:pt x="6209808" y="6319336"/>
                  </a:lnTo>
                  <a:cubicBezTo>
                    <a:pt x="6217217" y="6323394"/>
                    <a:pt x="6224766" y="6327325"/>
                    <a:pt x="6232309" y="6331318"/>
                  </a:cubicBezTo>
                  <a:cubicBezTo>
                    <a:pt x="6710659" y="6586030"/>
                    <a:pt x="7325220" y="6635687"/>
                    <a:pt x="7980866" y="6496622"/>
                  </a:cubicBezTo>
                  <a:lnTo>
                    <a:pt x="8311901" y="6858000"/>
                  </a:lnTo>
                  <a:lnTo>
                    <a:pt x="8900258" y="6858000"/>
                  </a:lnTo>
                  <a:cubicBezTo>
                    <a:pt x="8971617" y="6833680"/>
                    <a:pt x="9043102" y="6807264"/>
                    <a:pt x="9114779" y="6778816"/>
                  </a:cubicBezTo>
                  <a:lnTo>
                    <a:pt x="8681540" y="6305811"/>
                  </a:lnTo>
                  <a:cubicBezTo>
                    <a:pt x="8780436" y="6266638"/>
                    <a:pt x="8879334" y="6223553"/>
                    <a:pt x="8978294" y="6176563"/>
                  </a:cubicBezTo>
                  <a:lnTo>
                    <a:pt x="9411215" y="6649149"/>
                  </a:lnTo>
                  <a:cubicBezTo>
                    <a:pt x="9596671" y="6560566"/>
                    <a:pt x="9776848" y="6461252"/>
                    <a:pt x="9950728" y="6351715"/>
                  </a:cubicBezTo>
                  <a:lnTo>
                    <a:pt x="10136948" y="6555106"/>
                  </a:lnTo>
                  <a:lnTo>
                    <a:pt x="10202645" y="6626797"/>
                  </a:lnTo>
                  <a:cubicBezTo>
                    <a:pt x="10074938" y="6706934"/>
                    <a:pt x="9946404" y="6780467"/>
                    <a:pt x="9816979" y="6847269"/>
                  </a:cubicBezTo>
                  <a:cubicBezTo>
                    <a:pt x="9809983" y="6850888"/>
                    <a:pt x="9802987" y="6854444"/>
                    <a:pt x="9795992" y="6858064"/>
                  </a:cubicBezTo>
                  <a:lnTo>
                    <a:pt x="10606756" y="6858064"/>
                  </a:lnTo>
                  <a:lnTo>
                    <a:pt x="9622175" y="5783193"/>
                  </a:lnTo>
                  <a:cubicBezTo>
                    <a:pt x="9871293" y="5617229"/>
                    <a:pt x="10107246" y="5432476"/>
                    <a:pt x="10328128" y="5230559"/>
                  </a:cubicBezTo>
                  <a:cubicBezTo>
                    <a:pt x="11682349" y="3993934"/>
                    <a:pt x="12253471" y="2344941"/>
                    <a:pt x="11790913" y="1255459"/>
                  </a:cubicBezTo>
                  <a:lnTo>
                    <a:pt x="12191207" y="1692440"/>
                  </a:lnTo>
                  <a:lnTo>
                    <a:pt x="12191207" y="0"/>
                  </a:lnTo>
                  <a:close/>
                  <a:moveTo>
                    <a:pt x="9002844" y="1130662"/>
                  </a:moveTo>
                  <a:cubicBezTo>
                    <a:pt x="9285161" y="1007110"/>
                    <a:pt x="9567097" y="915397"/>
                    <a:pt x="9841974" y="857949"/>
                  </a:cubicBezTo>
                  <a:lnTo>
                    <a:pt x="10107120" y="1147369"/>
                  </a:lnTo>
                  <a:cubicBezTo>
                    <a:pt x="9679923" y="1236656"/>
                    <a:pt x="9235554" y="1408354"/>
                    <a:pt x="8799326" y="1654410"/>
                  </a:cubicBezTo>
                  <a:lnTo>
                    <a:pt x="8630788" y="1470457"/>
                  </a:lnTo>
                  <a:lnTo>
                    <a:pt x="8534180" y="1364990"/>
                  </a:lnTo>
                  <a:cubicBezTo>
                    <a:pt x="8686374" y="1279023"/>
                    <a:pt x="8842764" y="1200810"/>
                    <a:pt x="9002844" y="1130662"/>
                  </a:cubicBezTo>
                  <a:close/>
                  <a:moveTo>
                    <a:pt x="9032100" y="3813188"/>
                  </a:moveTo>
                  <a:cubicBezTo>
                    <a:pt x="8384213" y="4404862"/>
                    <a:pt x="7636539" y="4641615"/>
                    <a:pt x="7362171" y="4342041"/>
                  </a:cubicBezTo>
                  <a:cubicBezTo>
                    <a:pt x="7087740" y="4042467"/>
                    <a:pt x="7390473" y="3320034"/>
                    <a:pt x="8038423" y="2728417"/>
                  </a:cubicBezTo>
                  <a:cubicBezTo>
                    <a:pt x="8686310" y="2136801"/>
                    <a:pt x="9433920" y="1900053"/>
                    <a:pt x="9708288" y="2199640"/>
                  </a:cubicBezTo>
                  <a:cubicBezTo>
                    <a:pt x="9982656" y="2499227"/>
                    <a:pt x="9679986" y="3221571"/>
                    <a:pt x="9032100" y="3813175"/>
                  </a:cubicBezTo>
                  <a:close/>
                  <a:moveTo>
                    <a:pt x="6542057" y="6172734"/>
                  </a:moveTo>
                  <a:cubicBezTo>
                    <a:pt x="6538877" y="6171883"/>
                    <a:pt x="6535761" y="6170969"/>
                    <a:pt x="6532581" y="6170048"/>
                  </a:cubicBezTo>
                  <a:cubicBezTo>
                    <a:pt x="5832581" y="5966314"/>
                    <a:pt x="5370811" y="5289081"/>
                    <a:pt x="5431371" y="4563631"/>
                  </a:cubicBezTo>
                  <a:cubicBezTo>
                    <a:pt x="5436681" y="4500156"/>
                    <a:pt x="5444205" y="4436091"/>
                    <a:pt x="5453935" y="4371429"/>
                  </a:cubicBezTo>
                  <a:cubicBezTo>
                    <a:pt x="5588321" y="3470415"/>
                    <a:pt x="6142272" y="2466029"/>
                    <a:pt x="7042584" y="1643888"/>
                  </a:cubicBezTo>
                  <a:cubicBezTo>
                    <a:pt x="7314344" y="1395482"/>
                    <a:pt x="7609128" y="1173474"/>
                    <a:pt x="7922990" y="980865"/>
                  </a:cubicBezTo>
                  <a:lnTo>
                    <a:pt x="8489597" y="1599356"/>
                  </a:lnTo>
                  <a:lnTo>
                    <a:pt x="8658071" y="1783309"/>
                  </a:lnTo>
                  <a:cubicBezTo>
                    <a:pt x="8356929" y="1936801"/>
                    <a:pt x="8047836" y="2149767"/>
                    <a:pt x="7755915" y="2416327"/>
                  </a:cubicBezTo>
                  <a:cubicBezTo>
                    <a:pt x="6856428" y="3237745"/>
                    <a:pt x="6445704" y="4267353"/>
                    <a:pt x="6789459" y="4785665"/>
                  </a:cubicBezTo>
                  <a:cubicBezTo>
                    <a:pt x="6598978" y="5266220"/>
                    <a:pt x="6512992" y="5741492"/>
                    <a:pt x="6542057" y="6172734"/>
                  </a:cubicBezTo>
                  <a:close/>
                  <a:moveTo>
                    <a:pt x="11368486" y="3562204"/>
                  </a:moveTo>
                  <a:cubicBezTo>
                    <a:pt x="11109255" y="4102659"/>
                    <a:pt x="10718310" y="4633805"/>
                    <a:pt x="10208179" y="5099641"/>
                  </a:cubicBezTo>
                  <a:cubicBezTo>
                    <a:pt x="9987171" y="5301787"/>
                    <a:pt x="9749627" y="5485169"/>
                    <a:pt x="9498029" y="5647887"/>
                  </a:cubicBezTo>
                  <a:lnTo>
                    <a:pt x="9554250" y="5709273"/>
                  </a:lnTo>
                  <a:cubicBezTo>
                    <a:pt x="9464257" y="5769083"/>
                    <a:pt x="9373755" y="5825617"/>
                    <a:pt x="9282681" y="5878875"/>
                  </a:cubicBezTo>
                  <a:cubicBezTo>
                    <a:pt x="8658771" y="6182049"/>
                    <a:pt x="8092355" y="6220308"/>
                    <a:pt x="7819641" y="5922633"/>
                  </a:cubicBezTo>
                  <a:lnTo>
                    <a:pt x="6900885" y="4919688"/>
                  </a:lnTo>
                  <a:cubicBezTo>
                    <a:pt x="7318414" y="5375440"/>
                    <a:pt x="8424344" y="5044028"/>
                    <a:pt x="9371084" y="4179500"/>
                  </a:cubicBezTo>
                  <a:cubicBezTo>
                    <a:pt x="10288887" y="3341370"/>
                    <a:pt x="10720090" y="2309863"/>
                    <a:pt x="10365270" y="1832369"/>
                  </a:cubicBezTo>
                  <a:lnTo>
                    <a:pt x="10367559" y="1830534"/>
                  </a:lnTo>
                  <a:lnTo>
                    <a:pt x="11248156" y="2791816"/>
                  </a:lnTo>
                  <a:cubicBezTo>
                    <a:pt x="11411924" y="2970594"/>
                    <a:pt x="11445377" y="3243898"/>
                    <a:pt x="11368486" y="3562204"/>
                  </a:cubicBezTo>
                  <a:close/>
                  <a:moveTo>
                    <a:pt x="10707497" y="1557998"/>
                  </a:moveTo>
                  <a:lnTo>
                    <a:pt x="9717891" y="477685"/>
                  </a:lnTo>
                  <a:lnTo>
                    <a:pt x="9592791" y="341097"/>
                  </a:lnTo>
                  <a:cubicBezTo>
                    <a:pt x="9698239" y="324853"/>
                    <a:pt x="9802224" y="313520"/>
                    <a:pt x="9904683" y="307099"/>
                  </a:cubicBezTo>
                  <a:cubicBezTo>
                    <a:pt x="9970190" y="303035"/>
                    <a:pt x="10034870" y="301157"/>
                    <a:pt x="10098724" y="301466"/>
                  </a:cubicBezTo>
                  <a:cubicBezTo>
                    <a:pt x="10827891" y="305911"/>
                    <a:pt x="11462359" y="825411"/>
                    <a:pt x="11603295" y="1539716"/>
                  </a:cubicBezTo>
                  <a:lnTo>
                    <a:pt x="11605139" y="1549279"/>
                  </a:lnTo>
                  <a:cubicBezTo>
                    <a:pt x="11325493" y="1505261"/>
                    <a:pt x="11022378" y="1509522"/>
                    <a:pt x="10707497" y="1557998"/>
                  </a:cubicBezTo>
                  <a:close/>
                </a:path>
              </a:pathLst>
            </a:custGeom>
            <a:solidFill>
              <a:srgbClr val="FFFFFF"/>
            </a:solidFill>
            <a:ln w="6355" cap="flat">
              <a:noFill/>
              <a:prstDash val="solid"/>
              <a:miter/>
            </a:ln>
          </p:spPr>
          <p:txBody>
            <a:bodyPr rtlCol="0" anchor="ctr"/>
            <a:lstStyle/>
            <a:p>
              <a:endParaRPr lang="sv-SE" dirty="0"/>
            </a:p>
          </p:txBody>
        </p:sp>
        <p:sp>
          <p:nvSpPr>
            <p:cNvPr id="17" name="Frihandsfigur: Form 16">
              <a:extLst>
                <a:ext uri="{FF2B5EF4-FFF2-40B4-BE49-F238E27FC236}">
                  <a16:creationId xmlns:a16="http://schemas.microsoft.com/office/drawing/2014/main" id="{07268CE3-45B0-483D-8C6D-C5AFA17D9189}"/>
                </a:ext>
              </a:extLst>
            </p:cNvPr>
            <p:cNvSpPr/>
            <p:nvPr/>
          </p:nvSpPr>
          <p:spPr>
            <a:xfrm>
              <a:off x="10938937" y="5620181"/>
              <a:ext cx="1252271" cy="1237818"/>
            </a:xfrm>
            <a:custGeom>
              <a:avLst/>
              <a:gdLst>
                <a:gd name="connsiteX0" fmla="*/ 503450 w 1252271"/>
                <a:gd name="connsiteY0" fmla="*/ 826846 h 1237818"/>
                <a:gd name="connsiteX1" fmla="*/ -3 w 1252271"/>
                <a:gd name="connsiteY1" fmla="*/ 1237818 h 1237818"/>
                <a:gd name="connsiteX2" fmla="*/ 1252269 w 1252271"/>
                <a:gd name="connsiteY2" fmla="*/ 1237818 h 1237818"/>
                <a:gd name="connsiteX3" fmla="*/ 1252269 w 1252271"/>
                <a:gd name="connsiteY3" fmla="*/ 0 h 1237818"/>
                <a:gd name="connsiteX4" fmla="*/ 503450 w 1252271"/>
                <a:gd name="connsiteY4" fmla="*/ 826783 h 12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271" h="1237818">
                  <a:moveTo>
                    <a:pt x="503450" y="826846"/>
                  </a:moveTo>
                  <a:cubicBezTo>
                    <a:pt x="343370" y="973024"/>
                    <a:pt x="175277" y="1110247"/>
                    <a:pt x="-3" y="1237818"/>
                  </a:cubicBezTo>
                  <a:lnTo>
                    <a:pt x="1252269" y="1237818"/>
                  </a:lnTo>
                  <a:lnTo>
                    <a:pt x="1252269" y="0"/>
                  </a:lnTo>
                  <a:cubicBezTo>
                    <a:pt x="1029862" y="298971"/>
                    <a:pt x="779089" y="575856"/>
                    <a:pt x="503450" y="826783"/>
                  </a:cubicBezTo>
                  <a:close/>
                </a:path>
              </a:pathLst>
            </a:custGeom>
            <a:solidFill>
              <a:srgbClr val="FFFFFF"/>
            </a:solidFill>
            <a:ln w="6355" cap="flat">
              <a:noFill/>
              <a:prstDash val="solid"/>
              <a:miter/>
            </a:ln>
          </p:spPr>
          <p:txBody>
            <a:bodyPr rtlCol="0" anchor="ctr"/>
            <a:lstStyle/>
            <a:p>
              <a:endParaRPr lang="sv-SE"/>
            </a:p>
          </p:txBody>
        </p:sp>
      </p:grpSp>
      <p:sp>
        <p:nvSpPr>
          <p:cNvPr id="9" name="Text Placeholder 10">
            <a:extLst>
              <a:ext uri="{FF2B5EF4-FFF2-40B4-BE49-F238E27FC236}">
                <a16:creationId xmlns:a16="http://schemas.microsoft.com/office/drawing/2014/main" id="{0ECCDD09-C03D-40E2-B49B-B87528B5BCA2}"/>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8B1C6E75-11C2-4DE7-BFE0-AF64220D86AC}"/>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nummer 5">
            <a:extLst>
              <a:ext uri="{FF2B5EF4-FFF2-40B4-BE49-F238E27FC236}">
                <a16:creationId xmlns:a16="http://schemas.microsoft.com/office/drawing/2014/main" id="{2F51B421-A995-4F6E-A2D8-6599F9B88A77}"/>
              </a:ext>
            </a:extLst>
          </p:cNvPr>
          <p:cNvSpPr>
            <a:spLocks noGrp="1"/>
          </p:cNvSpPr>
          <p:nvPr>
            <p:ph type="sldNum" sz="quarter" idx="14"/>
          </p:nvPr>
        </p:nvSpPr>
        <p:spPr>
          <a:xfrm>
            <a:off x="8610600" y="6004118"/>
            <a:ext cx="2743200" cy="365125"/>
          </a:xfrm>
        </p:spPr>
        <p:txBody>
          <a:bodyPr/>
          <a:lstStyle>
            <a:lvl1pPr>
              <a:defRPr>
                <a:solidFill>
                  <a:schemeClr val="tx1"/>
                </a:solidFill>
                <a:effectLst>
                  <a:outerShdw blurRad="838200" dist="50800" dir="5400000" sx="166000" sy="166000" algn="ctr" rotWithShape="0">
                    <a:schemeClr val="bg2"/>
                  </a:outerShdw>
                </a:effectLst>
              </a:defRPr>
            </a:lvl1pPr>
          </a:lstStyle>
          <a:p>
            <a:fld id="{9A97CA5E-0C42-44EA-ACFD-E7B5FAF43BF0}" type="slidenum">
              <a:rPr lang="sv-SE" smtClean="0"/>
              <a:pPr/>
              <a:t>‹#›</a:t>
            </a:fld>
            <a:endParaRPr lang="sv-SE"/>
          </a:p>
        </p:txBody>
      </p:sp>
      <p:sp>
        <p:nvSpPr>
          <p:cNvPr id="15" name="Title 7">
            <a:extLst>
              <a:ext uri="{FF2B5EF4-FFF2-40B4-BE49-F238E27FC236}">
                <a16:creationId xmlns:a16="http://schemas.microsoft.com/office/drawing/2014/main" id="{C232DA89-36B9-4565-B494-5621AEE684A2}"/>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pic>
        <p:nvPicPr>
          <p:cNvPr id="18" name="Bildobjekt 17">
            <a:extLst>
              <a:ext uri="{FF2B5EF4-FFF2-40B4-BE49-F238E27FC236}">
                <a16:creationId xmlns:a16="http://schemas.microsoft.com/office/drawing/2014/main" id="{DF632ED2-B214-47C3-9762-7A69A363AAF5}"/>
              </a:ext>
            </a:extLst>
          </p:cNvPr>
          <p:cNvPicPr>
            <a:picLocks noChangeAspect="1"/>
          </p:cNvPicPr>
          <p:nvPr userDrawn="1"/>
        </p:nvPicPr>
        <p:blipFill>
          <a:blip r:embed="rId3"/>
          <a:srcRect/>
          <a:stretch/>
        </p:blipFill>
        <p:spPr>
          <a:xfrm>
            <a:off x="454588" y="5946150"/>
            <a:ext cx="1310728" cy="457262"/>
          </a:xfrm>
          <a:prstGeom prst="rect">
            <a:avLst/>
          </a:prstGeom>
        </p:spPr>
      </p:pic>
      <p:sp>
        <p:nvSpPr>
          <p:cNvPr id="19" name="Platshållare för sidfot 4">
            <a:extLst>
              <a:ext uri="{FF2B5EF4-FFF2-40B4-BE49-F238E27FC236}">
                <a16:creationId xmlns:a16="http://schemas.microsoft.com/office/drawing/2014/main" id="{7F4F7DE5-1356-41EC-A4C9-49F2CB4ABD79}"/>
              </a:ext>
            </a:extLst>
          </p:cNvPr>
          <p:cNvSpPr>
            <a:spLocks noGrp="1"/>
          </p:cNvSpPr>
          <p:nvPr>
            <p:ph type="ftr" sz="quarter" idx="12"/>
          </p:nvPr>
        </p:nvSpPr>
        <p:spPr>
          <a:xfrm>
            <a:off x="204555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123702263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heme3_05">
    <p:bg>
      <p:bgRef idx="1001">
        <a:schemeClr val="bg1"/>
      </p:bgRef>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9F7A1B17-C4BE-4073-8830-E178181E5AFA}"/>
              </a:ext>
            </a:extLst>
          </p:cNvPr>
          <p:cNvPicPr>
            <a:picLocks noChangeAspect="1"/>
          </p:cNvPicPr>
          <p:nvPr userDrawn="1"/>
        </p:nvPicPr>
        <p:blipFill>
          <a:blip r:embed="rId2">
            <a:duotone>
              <a:schemeClr val="accent4">
                <a:shade val="45000"/>
                <a:satMod val="135000"/>
              </a:schemeClr>
              <a:prstClr val="white"/>
            </a:duotone>
            <a:alphaModFix amt="8000"/>
            <a:extLst>
              <a:ext uri="{28A0092B-C50C-407E-A947-70E740481C1C}">
                <a14:useLocalDpi xmlns:a14="http://schemas.microsoft.com/office/drawing/2010/main" val="0"/>
              </a:ext>
            </a:extLst>
          </a:blip>
          <a:stretch>
            <a:fillRect/>
          </a:stretch>
        </p:blipFill>
        <p:spPr>
          <a:xfrm>
            <a:off x="3969203" y="-936485"/>
            <a:ext cx="9282793" cy="9101562"/>
          </a:xfrm>
          <a:prstGeom prst="rect">
            <a:avLst/>
          </a:prstGeom>
        </p:spPr>
      </p:pic>
      <p:sp>
        <p:nvSpPr>
          <p:cNvPr id="9" name="Text Placeholder 10">
            <a:extLst>
              <a:ext uri="{FF2B5EF4-FFF2-40B4-BE49-F238E27FC236}">
                <a16:creationId xmlns:a16="http://schemas.microsoft.com/office/drawing/2014/main" id="{0ECCDD09-C03D-40E2-B49B-B87528B5BCA2}"/>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8B1C6E75-11C2-4DE7-BFE0-AF64220D86AC}"/>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itle 7">
            <a:extLst>
              <a:ext uri="{FF2B5EF4-FFF2-40B4-BE49-F238E27FC236}">
                <a16:creationId xmlns:a16="http://schemas.microsoft.com/office/drawing/2014/main" id="{C232DA89-36B9-4565-B494-5621AEE684A2}"/>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
        <p:nvSpPr>
          <p:cNvPr id="17" name="Platshållare för bildnummer 5">
            <a:extLst>
              <a:ext uri="{FF2B5EF4-FFF2-40B4-BE49-F238E27FC236}">
                <a16:creationId xmlns:a16="http://schemas.microsoft.com/office/drawing/2014/main" id="{C565BB86-1DAF-4F17-9B74-E56DA1784CA8}"/>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pic>
        <p:nvPicPr>
          <p:cNvPr id="14" name="Bildobjekt 13">
            <a:extLst>
              <a:ext uri="{FF2B5EF4-FFF2-40B4-BE49-F238E27FC236}">
                <a16:creationId xmlns:a16="http://schemas.microsoft.com/office/drawing/2014/main" id="{38414F9E-4B7A-4DF8-BFBC-D1CF1B391576}"/>
              </a:ext>
            </a:extLst>
          </p:cNvPr>
          <p:cNvPicPr>
            <a:picLocks noChangeAspect="1"/>
          </p:cNvPicPr>
          <p:nvPr userDrawn="1"/>
        </p:nvPicPr>
        <p:blipFill>
          <a:blip r:embed="rId3"/>
          <a:srcRect/>
          <a:stretch/>
        </p:blipFill>
        <p:spPr>
          <a:xfrm>
            <a:off x="454588" y="5946150"/>
            <a:ext cx="1310728" cy="457262"/>
          </a:xfrm>
          <a:prstGeom prst="rect">
            <a:avLst/>
          </a:prstGeom>
        </p:spPr>
      </p:pic>
      <p:sp>
        <p:nvSpPr>
          <p:cNvPr id="11" name="Platshållare för sidfot 4">
            <a:extLst>
              <a:ext uri="{FF2B5EF4-FFF2-40B4-BE49-F238E27FC236}">
                <a16:creationId xmlns:a16="http://schemas.microsoft.com/office/drawing/2014/main" id="{705357A0-7557-4E3F-A71F-EB5EA0BA5F5C}"/>
              </a:ext>
            </a:extLst>
          </p:cNvPr>
          <p:cNvSpPr>
            <a:spLocks noGrp="1"/>
          </p:cNvSpPr>
          <p:nvPr>
            <p:ph type="ftr" sz="quarter" idx="12"/>
          </p:nvPr>
        </p:nvSpPr>
        <p:spPr>
          <a:xfrm>
            <a:off x="204555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296367667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eme3_06">
    <p:bg>
      <p:bgRef idx="1001">
        <a:schemeClr val="bg2"/>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4">
            <a:extLst>
              <a:ext uri="{FF2B5EF4-FFF2-40B4-BE49-F238E27FC236}">
                <a16:creationId xmlns:a16="http://schemas.microsoft.com/office/drawing/2014/main" id="{E88529DB-1D13-4A3C-A4B4-F6F77BA4385A}"/>
              </a:ext>
            </a:extLst>
          </p:cNvPr>
          <p:cNvGrpSpPr/>
          <p:nvPr/>
        </p:nvGrpSpPr>
        <p:grpSpPr>
          <a:xfrm>
            <a:off x="790" y="0"/>
            <a:ext cx="12191210" cy="6858063"/>
            <a:chOff x="0" y="0"/>
            <a:chExt cx="12191210" cy="6858063"/>
          </a:xfrm>
          <a:solidFill>
            <a:schemeClr val="accent1"/>
          </a:solidFill>
        </p:grpSpPr>
        <p:sp>
          <p:nvSpPr>
            <p:cNvPr id="14" name="Frihandsfigur: Form 13">
              <a:extLst>
                <a:ext uri="{FF2B5EF4-FFF2-40B4-BE49-F238E27FC236}">
                  <a16:creationId xmlns:a16="http://schemas.microsoft.com/office/drawing/2014/main" id="{4EBD4F89-D73E-4DA9-90C2-FC05C42938A4}"/>
                </a:ext>
              </a:extLst>
            </p:cNvPr>
            <p:cNvSpPr/>
            <p:nvPr/>
          </p:nvSpPr>
          <p:spPr>
            <a:xfrm>
              <a:off x="0" y="0"/>
              <a:ext cx="12191210" cy="6858063"/>
            </a:xfrm>
            <a:custGeom>
              <a:avLst/>
              <a:gdLst>
                <a:gd name="connsiteX0" fmla="*/ -3 w 12191210"/>
                <a:gd name="connsiteY0" fmla="*/ 0 h 6858063"/>
                <a:gd name="connsiteX1" fmla="*/ -3 w 12191210"/>
                <a:gd name="connsiteY1" fmla="*/ 6858000 h 6858063"/>
                <a:gd name="connsiteX2" fmla="*/ 6703218 w 12191210"/>
                <a:gd name="connsiteY2" fmla="*/ 6858000 h 6858063"/>
                <a:gd name="connsiteX3" fmla="*/ 6209808 w 12191210"/>
                <a:gd name="connsiteY3" fmla="*/ 6319336 h 6858063"/>
                <a:gd name="connsiteX4" fmla="*/ 6232309 w 12191210"/>
                <a:gd name="connsiteY4" fmla="*/ 6331318 h 6858063"/>
                <a:gd name="connsiteX5" fmla="*/ 7980866 w 12191210"/>
                <a:gd name="connsiteY5" fmla="*/ 6496622 h 6858063"/>
                <a:gd name="connsiteX6" fmla="*/ 8311901 w 12191210"/>
                <a:gd name="connsiteY6" fmla="*/ 6858000 h 6858063"/>
                <a:gd name="connsiteX7" fmla="*/ 8900258 w 12191210"/>
                <a:gd name="connsiteY7" fmla="*/ 6858000 h 6858063"/>
                <a:gd name="connsiteX8" fmla="*/ 9114779 w 12191210"/>
                <a:gd name="connsiteY8" fmla="*/ 6778816 h 6858063"/>
                <a:gd name="connsiteX9" fmla="*/ 8681540 w 12191210"/>
                <a:gd name="connsiteY9" fmla="*/ 6305811 h 6858063"/>
                <a:gd name="connsiteX10" fmla="*/ 8978294 w 12191210"/>
                <a:gd name="connsiteY10" fmla="*/ 6176563 h 6858063"/>
                <a:gd name="connsiteX11" fmla="*/ 9411215 w 12191210"/>
                <a:gd name="connsiteY11" fmla="*/ 6649149 h 6858063"/>
                <a:gd name="connsiteX12" fmla="*/ 9950728 w 12191210"/>
                <a:gd name="connsiteY12" fmla="*/ 6351715 h 6858063"/>
                <a:gd name="connsiteX13" fmla="*/ 10136948 w 12191210"/>
                <a:gd name="connsiteY13" fmla="*/ 6555106 h 6858063"/>
                <a:gd name="connsiteX14" fmla="*/ 10202645 w 12191210"/>
                <a:gd name="connsiteY14" fmla="*/ 6626797 h 6858063"/>
                <a:gd name="connsiteX15" fmla="*/ 9816979 w 12191210"/>
                <a:gd name="connsiteY15" fmla="*/ 6847269 h 6858063"/>
                <a:gd name="connsiteX16" fmla="*/ 9795992 w 12191210"/>
                <a:gd name="connsiteY16" fmla="*/ 6858064 h 6858063"/>
                <a:gd name="connsiteX17" fmla="*/ 10606756 w 12191210"/>
                <a:gd name="connsiteY17" fmla="*/ 6858064 h 6858063"/>
                <a:gd name="connsiteX18" fmla="*/ 9622175 w 12191210"/>
                <a:gd name="connsiteY18" fmla="*/ 5783193 h 6858063"/>
                <a:gd name="connsiteX19" fmla="*/ 10328128 w 12191210"/>
                <a:gd name="connsiteY19" fmla="*/ 5230559 h 6858063"/>
                <a:gd name="connsiteX20" fmla="*/ 11790913 w 12191210"/>
                <a:gd name="connsiteY20" fmla="*/ 1255459 h 6858063"/>
                <a:gd name="connsiteX21" fmla="*/ 12191207 w 12191210"/>
                <a:gd name="connsiteY21" fmla="*/ 1692440 h 6858063"/>
                <a:gd name="connsiteX22" fmla="*/ 12191207 w 12191210"/>
                <a:gd name="connsiteY22" fmla="*/ 0 h 6858063"/>
                <a:gd name="connsiteX23" fmla="*/ 9002844 w 12191210"/>
                <a:gd name="connsiteY23" fmla="*/ 1130662 h 6858063"/>
                <a:gd name="connsiteX24" fmla="*/ 9841974 w 12191210"/>
                <a:gd name="connsiteY24" fmla="*/ 857949 h 6858063"/>
                <a:gd name="connsiteX25" fmla="*/ 10107120 w 12191210"/>
                <a:gd name="connsiteY25" fmla="*/ 1147369 h 6858063"/>
                <a:gd name="connsiteX26" fmla="*/ 8799326 w 12191210"/>
                <a:gd name="connsiteY26" fmla="*/ 1654410 h 6858063"/>
                <a:gd name="connsiteX27" fmla="*/ 8630788 w 12191210"/>
                <a:gd name="connsiteY27" fmla="*/ 1470457 h 6858063"/>
                <a:gd name="connsiteX28" fmla="*/ 8534180 w 12191210"/>
                <a:gd name="connsiteY28" fmla="*/ 1364990 h 6858063"/>
                <a:gd name="connsiteX29" fmla="*/ 9002844 w 12191210"/>
                <a:gd name="connsiteY29" fmla="*/ 1130662 h 6858063"/>
                <a:gd name="connsiteX30" fmla="*/ 9032100 w 12191210"/>
                <a:gd name="connsiteY30" fmla="*/ 3813188 h 6858063"/>
                <a:gd name="connsiteX31" fmla="*/ 7362171 w 12191210"/>
                <a:gd name="connsiteY31" fmla="*/ 4342041 h 6858063"/>
                <a:gd name="connsiteX32" fmla="*/ 8038423 w 12191210"/>
                <a:gd name="connsiteY32" fmla="*/ 2728417 h 6858063"/>
                <a:gd name="connsiteX33" fmla="*/ 9708288 w 12191210"/>
                <a:gd name="connsiteY33" fmla="*/ 2199640 h 6858063"/>
                <a:gd name="connsiteX34" fmla="*/ 9032100 w 12191210"/>
                <a:gd name="connsiteY34" fmla="*/ 3813175 h 6858063"/>
                <a:gd name="connsiteX35" fmla="*/ 6542057 w 12191210"/>
                <a:gd name="connsiteY35" fmla="*/ 6172734 h 6858063"/>
                <a:gd name="connsiteX36" fmla="*/ 6532581 w 12191210"/>
                <a:gd name="connsiteY36" fmla="*/ 6170048 h 6858063"/>
                <a:gd name="connsiteX37" fmla="*/ 5431371 w 12191210"/>
                <a:gd name="connsiteY37" fmla="*/ 4563631 h 6858063"/>
                <a:gd name="connsiteX38" fmla="*/ 5453935 w 12191210"/>
                <a:gd name="connsiteY38" fmla="*/ 4371429 h 6858063"/>
                <a:gd name="connsiteX39" fmla="*/ 7042584 w 12191210"/>
                <a:gd name="connsiteY39" fmla="*/ 1643888 h 6858063"/>
                <a:gd name="connsiteX40" fmla="*/ 7922990 w 12191210"/>
                <a:gd name="connsiteY40" fmla="*/ 980865 h 6858063"/>
                <a:gd name="connsiteX41" fmla="*/ 8489597 w 12191210"/>
                <a:gd name="connsiteY41" fmla="*/ 1599356 h 6858063"/>
                <a:gd name="connsiteX42" fmla="*/ 8658071 w 12191210"/>
                <a:gd name="connsiteY42" fmla="*/ 1783309 h 6858063"/>
                <a:gd name="connsiteX43" fmla="*/ 7755915 w 12191210"/>
                <a:gd name="connsiteY43" fmla="*/ 2416327 h 6858063"/>
                <a:gd name="connsiteX44" fmla="*/ 6789459 w 12191210"/>
                <a:gd name="connsiteY44" fmla="*/ 4785665 h 6858063"/>
                <a:gd name="connsiteX45" fmla="*/ 6542057 w 12191210"/>
                <a:gd name="connsiteY45" fmla="*/ 6172734 h 6858063"/>
                <a:gd name="connsiteX46" fmla="*/ 11368486 w 12191210"/>
                <a:gd name="connsiteY46" fmla="*/ 3562204 h 6858063"/>
                <a:gd name="connsiteX47" fmla="*/ 10208179 w 12191210"/>
                <a:gd name="connsiteY47" fmla="*/ 5099641 h 6858063"/>
                <a:gd name="connsiteX48" fmla="*/ 9498029 w 12191210"/>
                <a:gd name="connsiteY48" fmla="*/ 5647887 h 6858063"/>
                <a:gd name="connsiteX49" fmla="*/ 9554250 w 12191210"/>
                <a:gd name="connsiteY49" fmla="*/ 5709273 h 6858063"/>
                <a:gd name="connsiteX50" fmla="*/ 9282681 w 12191210"/>
                <a:gd name="connsiteY50" fmla="*/ 5878875 h 6858063"/>
                <a:gd name="connsiteX51" fmla="*/ 7819641 w 12191210"/>
                <a:gd name="connsiteY51" fmla="*/ 5922633 h 6858063"/>
                <a:gd name="connsiteX52" fmla="*/ 6900885 w 12191210"/>
                <a:gd name="connsiteY52" fmla="*/ 4919688 h 6858063"/>
                <a:gd name="connsiteX53" fmla="*/ 9371084 w 12191210"/>
                <a:gd name="connsiteY53" fmla="*/ 4179500 h 6858063"/>
                <a:gd name="connsiteX54" fmla="*/ 10365270 w 12191210"/>
                <a:gd name="connsiteY54" fmla="*/ 1832369 h 6858063"/>
                <a:gd name="connsiteX55" fmla="*/ 10367559 w 12191210"/>
                <a:gd name="connsiteY55" fmla="*/ 1830534 h 6858063"/>
                <a:gd name="connsiteX56" fmla="*/ 11248156 w 12191210"/>
                <a:gd name="connsiteY56" fmla="*/ 2791816 h 6858063"/>
                <a:gd name="connsiteX57" fmla="*/ 11368486 w 12191210"/>
                <a:gd name="connsiteY57" fmla="*/ 3562204 h 6858063"/>
                <a:gd name="connsiteX58" fmla="*/ 10707497 w 12191210"/>
                <a:gd name="connsiteY58" fmla="*/ 1557998 h 6858063"/>
                <a:gd name="connsiteX59" fmla="*/ 9717891 w 12191210"/>
                <a:gd name="connsiteY59" fmla="*/ 477685 h 6858063"/>
                <a:gd name="connsiteX60" fmla="*/ 9592791 w 12191210"/>
                <a:gd name="connsiteY60" fmla="*/ 341097 h 6858063"/>
                <a:gd name="connsiteX61" fmla="*/ 9904683 w 12191210"/>
                <a:gd name="connsiteY61" fmla="*/ 307099 h 6858063"/>
                <a:gd name="connsiteX62" fmla="*/ 10098724 w 12191210"/>
                <a:gd name="connsiteY62" fmla="*/ 301466 h 6858063"/>
                <a:gd name="connsiteX63" fmla="*/ 11603295 w 12191210"/>
                <a:gd name="connsiteY63" fmla="*/ 1539716 h 6858063"/>
                <a:gd name="connsiteX64" fmla="*/ 11605139 w 12191210"/>
                <a:gd name="connsiteY64" fmla="*/ 1549279 h 6858063"/>
                <a:gd name="connsiteX65" fmla="*/ 10707497 w 12191210"/>
                <a:gd name="connsiteY65" fmla="*/ 1557998 h 68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191210" h="6858063">
                  <a:moveTo>
                    <a:pt x="-3" y="0"/>
                  </a:moveTo>
                  <a:lnTo>
                    <a:pt x="-3" y="6858000"/>
                  </a:lnTo>
                  <a:lnTo>
                    <a:pt x="6703218" y="6858000"/>
                  </a:lnTo>
                  <a:lnTo>
                    <a:pt x="6209808" y="6319336"/>
                  </a:lnTo>
                  <a:cubicBezTo>
                    <a:pt x="6217217" y="6323394"/>
                    <a:pt x="6224766" y="6327325"/>
                    <a:pt x="6232309" y="6331318"/>
                  </a:cubicBezTo>
                  <a:cubicBezTo>
                    <a:pt x="6710659" y="6586030"/>
                    <a:pt x="7325220" y="6635687"/>
                    <a:pt x="7980866" y="6496622"/>
                  </a:cubicBezTo>
                  <a:lnTo>
                    <a:pt x="8311901" y="6858000"/>
                  </a:lnTo>
                  <a:lnTo>
                    <a:pt x="8900258" y="6858000"/>
                  </a:lnTo>
                  <a:cubicBezTo>
                    <a:pt x="8971617" y="6833680"/>
                    <a:pt x="9043102" y="6807264"/>
                    <a:pt x="9114779" y="6778816"/>
                  </a:cubicBezTo>
                  <a:lnTo>
                    <a:pt x="8681540" y="6305811"/>
                  </a:lnTo>
                  <a:cubicBezTo>
                    <a:pt x="8780436" y="6266638"/>
                    <a:pt x="8879334" y="6223553"/>
                    <a:pt x="8978294" y="6176563"/>
                  </a:cubicBezTo>
                  <a:lnTo>
                    <a:pt x="9411215" y="6649149"/>
                  </a:lnTo>
                  <a:cubicBezTo>
                    <a:pt x="9596671" y="6560566"/>
                    <a:pt x="9776848" y="6461252"/>
                    <a:pt x="9950728" y="6351715"/>
                  </a:cubicBezTo>
                  <a:lnTo>
                    <a:pt x="10136948" y="6555106"/>
                  </a:lnTo>
                  <a:lnTo>
                    <a:pt x="10202645" y="6626797"/>
                  </a:lnTo>
                  <a:cubicBezTo>
                    <a:pt x="10074938" y="6706934"/>
                    <a:pt x="9946404" y="6780467"/>
                    <a:pt x="9816979" y="6847269"/>
                  </a:cubicBezTo>
                  <a:cubicBezTo>
                    <a:pt x="9809983" y="6850888"/>
                    <a:pt x="9802987" y="6854444"/>
                    <a:pt x="9795992" y="6858064"/>
                  </a:cubicBezTo>
                  <a:lnTo>
                    <a:pt x="10606756" y="6858064"/>
                  </a:lnTo>
                  <a:lnTo>
                    <a:pt x="9622175" y="5783193"/>
                  </a:lnTo>
                  <a:cubicBezTo>
                    <a:pt x="9871293" y="5617229"/>
                    <a:pt x="10107246" y="5432476"/>
                    <a:pt x="10328128" y="5230559"/>
                  </a:cubicBezTo>
                  <a:cubicBezTo>
                    <a:pt x="11682349" y="3993934"/>
                    <a:pt x="12253471" y="2344941"/>
                    <a:pt x="11790913" y="1255459"/>
                  </a:cubicBezTo>
                  <a:lnTo>
                    <a:pt x="12191207" y="1692440"/>
                  </a:lnTo>
                  <a:lnTo>
                    <a:pt x="12191207" y="0"/>
                  </a:lnTo>
                  <a:close/>
                  <a:moveTo>
                    <a:pt x="9002844" y="1130662"/>
                  </a:moveTo>
                  <a:cubicBezTo>
                    <a:pt x="9285161" y="1007110"/>
                    <a:pt x="9567097" y="915397"/>
                    <a:pt x="9841974" y="857949"/>
                  </a:cubicBezTo>
                  <a:lnTo>
                    <a:pt x="10107120" y="1147369"/>
                  </a:lnTo>
                  <a:cubicBezTo>
                    <a:pt x="9679923" y="1236656"/>
                    <a:pt x="9235554" y="1408354"/>
                    <a:pt x="8799326" y="1654410"/>
                  </a:cubicBezTo>
                  <a:lnTo>
                    <a:pt x="8630788" y="1470457"/>
                  </a:lnTo>
                  <a:lnTo>
                    <a:pt x="8534180" y="1364990"/>
                  </a:lnTo>
                  <a:cubicBezTo>
                    <a:pt x="8686374" y="1279023"/>
                    <a:pt x="8842764" y="1200810"/>
                    <a:pt x="9002844" y="1130662"/>
                  </a:cubicBezTo>
                  <a:close/>
                  <a:moveTo>
                    <a:pt x="9032100" y="3813188"/>
                  </a:moveTo>
                  <a:cubicBezTo>
                    <a:pt x="8384213" y="4404862"/>
                    <a:pt x="7636539" y="4641615"/>
                    <a:pt x="7362171" y="4342041"/>
                  </a:cubicBezTo>
                  <a:cubicBezTo>
                    <a:pt x="7087740" y="4042467"/>
                    <a:pt x="7390473" y="3320034"/>
                    <a:pt x="8038423" y="2728417"/>
                  </a:cubicBezTo>
                  <a:cubicBezTo>
                    <a:pt x="8686310" y="2136801"/>
                    <a:pt x="9433920" y="1900053"/>
                    <a:pt x="9708288" y="2199640"/>
                  </a:cubicBezTo>
                  <a:cubicBezTo>
                    <a:pt x="9982656" y="2499227"/>
                    <a:pt x="9679986" y="3221571"/>
                    <a:pt x="9032100" y="3813175"/>
                  </a:cubicBezTo>
                  <a:close/>
                  <a:moveTo>
                    <a:pt x="6542057" y="6172734"/>
                  </a:moveTo>
                  <a:cubicBezTo>
                    <a:pt x="6538877" y="6171883"/>
                    <a:pt x="6535761" y="6170969"/>
                    <a:pt x="6532581" y="6170048"/>
                  </a:cubicBezTo>
                  <a:cubicBezTo>
                    <a:pt x="5832581" y="5966314"/>
                    <a:pt x="5370811" y="5289081"/>
                    <a:pt x="5431371" y="4563631"/>
                  </a:cubicBezTo>
                  <a:cubicBezTo>
                    <a:pt x="5436681" y="4500156"/>
                    <a:pt x="5444205" y="4436091"/>
                    <a:pt x="5453935" y="4371429"/>
                  </a:cubicBezTo>
                  <a:cubicBezTo>
                    <a:pt x="5588321" y="3470415"/>
                    <a:pt x="6142272" y="2466029"/>
                    <a:pt x="7042584" y="1643888"/>
                  </a:cubicBezTo>
                  <a:cubicBezTo>
                    <a:pt x="7314344" y="1395482"/>
                    <a:pt x="7609128" y="1173474"/>
                    <a:pt x="7922990" y="980865"/>
                  </a:cubicBezTo>
                  <a:lnTo>
                    <a:pt x="8489597" y="1599356"/>
                  </a:lnTo>
                  <a:lnTo>
                    <a:pt x="8658071" y="1783309"/>
                  </a:lnTo>
                  <a:cubicBezTo>
                    <a:pt x="8356929" y="1936801"/>
                    <a:pt x="8047836" y="2149767"/>
                    <a:pt x="7755915" y="2416327"/>
                  </a:cubicBezTo>
                  <a:cubicBezTo>
                    <a:pt x="6856428" y="3237745"/>
                    <a:pt x="6445704" y="4267353"/>
                    <a:pt x="6789459" y="4785665"/>
                  </a:cubicBezTo>
                  <a:cubicBezTo>
                    <a:pt x="6598978" y="5266220"/>
                    <a:pt x="6512992" y="5741492"/>
                    <a:pt x="6542057" y="6172734"/>
                  </a:cubicBezTo>
                  <a:close/>
                  <a:moveTo>
                    <a:pt x="11368486" y="3562204"/>
                  </a:moveTo>
                  <a:cubicBezTo>
                    <a:pt x="11109255" y="4102659"/>
                    <a:pt x="10718310" y="4633805"/>
                    <a:pt x="10208179" y="5099641"/>
                  </a:cubicBezTo>
                  <a:cubicBezTo>
                    <a:pt x="9987171" y="5301787"/>
                    <a:pt x="9749627" y="5485169"/>
                    <a:pt x="9498029" y="5647887"/>
                  </a:cubicBezTo>
                  <a:lnTo>
                    <a:pt x="9554250" y="5709273"/>
                  </a:lnTo>
                  <a:cubicBezTo>
                    <a:pt x="9464257" y="5769083"/>
                    <a:pt x="9373755" y="5825617"/>
                    <a:pt x="9282681" y="5878875"/>
                  </a:cubicBezTo>
                  <a:cubicBezTo>
                    <a:pt x="8658771" y="6182049"/>
                    <a:pt x="8092355" y="6220308"/>
                    <a:pt x="7819641" y="5922633"/>
                  </a:cubicBezTo>
                  <a:lnTo>
                    <a:pt x="6900885" y="4919688"/>
                  </a:lnTo>
                  <a:cubicBezTo>
                    <a:pt x="7318414" y="5375440"/>
                    <a:pt x="8424344" y="5044028"/>
                    <a:pt x="9371084" y="4179500"/>
                  </a:cubicBezTo>
                  <a:cubicBezTo>
                    <a:pt x="10288887" y="3341370"/>
                    <a:pt x="10720090" y="2309863"/>
                    <a:pt x="10365270" y="1832369"/>
                  </a:cubicBezTo>
                  <a:lnTo>
                    <a:pt x="10367559" y="1830534"/>
                  </a:lnTo>
                  <a:lnTo>
                    <a:pt x="11248156" y="2791816"/>
                  </a:lnTo>
                  <a:cubicBezTo>
                    <a:pt x="11411924" y="2970594"/>
                    <a:pt x="11445377" y="3243898"/>
                    <a:pt x="11368486" y="3562204"/>
                  </a:cubicBezTo>
                  <a:close/>
                  <a:moveTo>
                    <a:pt x="10707497" y="1557998"/>
                  </a:moveTo>
                  <a:lnTo>
                    <a:pt x="9717891" y="477685"/>
                  </a:lnTo>
                  <a:lnTo>
                    <a:pt x="9592791" y="341097"/>
                  </a:lnTo>
                  <a:cubicBezTo>
                    <a:pt x="9698239" y="324853"/>
                    <a:pt x="9802224" y="313520"/>
                    <a:pt x="9904683" y="307099"/>
                  </a:cubicBezTo>
                  <a:cubicBezTo>
                    <a:pt x="9970190" y="303035"/>
                    <a:pt x="10034870" y="301157"/>
                    <a:pt x="10098724" y="301466"/>
                  </a:cubicBezTo>
                  <a:cubicBezTo>
                    <a:pt x="10827891" y="305911"/>
                    <a:pt x="11462359" y="825411"/>
                    <a:pt x="11603295" y="1539716"/>
                  </a:cubicBezTo>
                  <a:lnTo>
                    <a:pt x="11605139" y="1549279"/>
                  </a:lnTo>
                  <a:cubicBezTo>
                    <a:pt x="11325493" y="1505261"/>
                    <a:pt x="11022378" y="1509522"/>
                    <a:pt x="10707497" y="1557998"/>
                  </a:cubicBezTo>
                  <a:close/>
                </a:path>
              </a:pathLst>
            </a:custGeom>
            <a:grpFill/>
            <a:ln w="6355"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FC7A2E33-DFF8-482D-8A84-218169E4994A}"/>
                </a:ext>
              </a:extLst>
            </p:cNvPr>
            <p:cNvSpPr/>
            <p:nvPr/>
          </p:nvSpPr>
          <p:spPr>
            <a:xfrm>
              <a:off x="10938937" y="5620181"/>
              <a:ext cx="1252271" cy="1237818"/>
            </a:xfrm>
            <a:custGeom>
              <a:avLst/>
              <a:gdLst>
                <a:gd name="connsiteX0" fmla="*/ 503450 w 1252271"/>
                <a:gd name="connsiteY0" fmla="*/ 826846 h 1237818"/>
                <a:gd name="connsiteX1" fmla="*/ -3 w 1252271"/>
                <a:gd name="connsiteY1" fmla="*/ 1237818 h 1237818"/>
                <a:gd name="connsiteX2" fmla="*/ 1252269 w 1252271"/>
                <a:gd name="connsiteY2" fmla="*/ 1237818 h 1237818"/>
                <a:gd name="connsiteX3" fmla="*/ 1252269 w 1252271"/>
                <a:gd name="connsiteY3" fmla="*/ 0 h 1237818"/>
                <a:gd name="connsiteX4" fmla="*/ 503450 w 1252271"/>
                <a:gd name="connsiteY4" fmla="*/ 826783 h 12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271" h="1237818">
                  <a:moveTo>
                    <a:pt x="503450" y="826846"/>
                  </a:moveTo>
                  <a:cubicBezTo>
                    <a:pt x="343370" y="973024"/>
                    <a:pt x="175277" y="1110247"/>
                    <a:pt x="-3" y="1237818"/>
                  </a:cubicBezTo>
                  <a:lnTo>
                    <a:pt x="1252269" y="1237818"/>
                  </a:lnTo>
                  <a:lnTo>
                    <a:pt x="1252269" y="0"/>
                  </a:lnTo>
                  <a:cubicBezTo>
                    <a:pt x="1029862" y="298971"/>
                    <a:pt x="779089" y="575856"/>
                    <a:pt x="503450" y="826783"/>
                  </a:cubicBezTo>
                  <a:close/>
                </a:path>
              </a:pathLst>
            </a:custGeom>
            <a:grpFill/>
            <a:ln w="6355" cap="flat">
              <a:noFill/>
              <a:prstDash val="solid"/>
              <a:miter/>
            </a:ln>
          </p:spPr>
          <p:txBody>
            <a:bodyPr rtlCol="0" anchor="ctr"/>
            <a:lstStyle/>
            <a:p>
              <a:endParaRPr lang="sv-SE"/>
            </a:p>
          </p:txBody>
        </p:sp>
      </p:grpSp>
      <p:sp>
        <p:nvSpPr>
          <p:cNvPr id="9" name="Text Placeholder 10">
            <a:extLst>
              <a:ext uri="{FF2B5EF4-FFF2-40B4-BE49-F238E27FC236}">
                <a16:creationId xmlns:a16="http://schemas.microsoft.com/office/drawing/2014/main" id="{0ECCDD09-C03D-40E2-B49B-B87528B5BCA2}"/>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8B1C6E75-11C2-4DE7-BFE0-AF64220D86AC}"/>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C5AB893-7CC5-471E-A4F2-54992381AB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5702" y="5946150"/>
            <a:ext cx="1308500" cy="457262"/>
          </a:xfrm>
          <a:prstGeom prst="rect">
            <a:avLst/>
          </a:prstGeom>
        </p:spPr>
      </p:pic>
      <p:sp>
        <p:nvSpPr>
          <p:cNvPr id="12" name="Platshållare för sidfot 4">
            <a:extLst>
              <a:ext uri="{FF2B5EF4-FFF2-40B4-BE49-F238E27FC236}">
                <a16:creationId xmlns:a16="http://schemas.microsoft.com/office/drawing/2014/main" id="{FC8F8F6E-C35C-4922-8339-EAF4B3C9E9B7}"/>
              </a:ext>
            </a:extLst>
          </p:cNvPr>
          <p:cNvSpPr>
            <a:spLocks noGrp="1"/>
          </p:cNvSpPr>
          <p:nvPr>
            <p:ph type="ftr" sz="quarter" idx="12"/>
          </p:nvPr>
        </p:nvSpPr>
        <p:spPr>
          <a:xfrm>
            <a:off x="2045550" y="6004118"/>
            <a:ext cx="4114800" cy="365125"/>
          </a:xfrm>
        </p:spPr>
        <p:txBody>
          <a:bodyPr/>
          <a:lstStyle/>
          <a:p>
            <a:endParaRPr lang="sv-SE" dirty="0"/>
          </a:p>
        </p:txBody>
      </p:sp>
      <p:sp>
        <p:nvSpPr>
          <p:cNvPr id="13" name="Platshållare för bildnummer 5">
            <a:extLst>
              <a:ext uri="{FF2B5EF4-FFF2-40B4-BE49-F238E27FC236}">
                <a16:creationId xmlns:a16="http://schemas.microsoft.com/office/drawing/2014/main" id="{4B708697-A18B-4313-9679-FC1DFF35C462}"/>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6" name="Title 7">
            <a:extLst>
              <a:ext uri="{FF2B5EF4-FFF2-40B4-BE49-F238E27FC236}">
                <a16:creationId xmlns:a16="http://schemas.microsoft.com/office/drawing/2014/main" id="{7518AE13-AC32-47AA-8334-08859B1517CE}"/>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Tree>
    <p:extLst>
      <p:ext uri="{BB962C8B-B14F-4D97-AF65-F5344CB8AC3E}">
        <p14:creationId xmlns:p14="http://schemas.microsoft.com/office/powerpoint/2010/main" val="80234521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05">
    <p:bg>
      <p:bgRef idx="1001">
        <a:schemeClr val="bg1"/>
      </p:bgRef>
    </p:bg>
    <p:spTree>
      <p:nvGrpSpPr>
        <p:cNvPr id="1" name=""/>
        <p:cNvGrpSpPr/>
        <p:nvPr/>
      </p:nvGrpSpPr>
      <p:grpSpPr>
        <a:xfrm>
          <a:off x="0" y="0"/>
          <a:ext cx="0" cy="0"/>
          <a:chOff x="0" y="0"/>
          <a:chExt cx="0" cy="0"/>
        </a:xfrm>
      </p:grpSpPr>
      <p:pic>
        <p:nvPicPr>
          <p:cNvPr id="4" name="Bildobjekt 3" descr="En bild som visar snö, utomhus, sluttning&#10;&#10;Automatiskt genererad beskrivning">
            <a:extLst>
              <a:ext uri="{FF2B5EF4-FFF2-40B4-BE49-F238E27FC236}">
                <a16:creationId xmlns:a16="http://schemas.microsoft.com/office/drawing/2014/main" id="{1C686C59-E293-4174-93B2-2EA159BF45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AEEDDE55-3BE8-E4FA-C09F-FECD63246FC2}"/>
              </a:ext>
            </a:extLst>
          </p:cNvPr>
          <p:cNvPicPr>
            <a:picLocks noChangeAspect="1"/>
          </p:cNvPicPr>
          <p:nvPr userDrawn="1"/>
        </p:nvPicPr>
        <p:blipFill>
          <a:blip r:embed="rId3"/>
          <a:srcRect/>
          <a:stretch/>
        </p:blipFill>
        <p:spPr>
          <a:xfrm>
            <a:off x="-159695" y="1994643"/>
            <a:ext cx="4635515" cy="1974417"/>
          </a:xfrm>
          <a:prstGeom prst="rect">
            <a:avLst/>
          </a:prstGeom>
        </p:spPr>
      </p:pic>
    </p:spTree>
    <p:extLst>
      <p:ext uri="{BB962C8B-B14F-4D97-AF65-F5344CB8AC3E}">
        <p14:creationId xmlns:p14="http://schemas.microsoft.com/office/powerpoint/2010/main" val="2594323009"/>
      </p:ext>
    </p:extLst>
  </p:cSld>
  <p:clrMapOvr>
    <a:overrideClrMapping bg1="lt1" tx1="dk1" bg2="lt2" tx2="dk2" accent1="accent1" accent2="accent2" accent3="accent3" accent4="accent4" accent5="accent5" accent6="accent6" hlink="hlink" folHlink="folHlink"/>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eme3_07">
    <p:bg>
      <p:bgRef idx="1001">
        <a:schemeClr val="bg2"/>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4">
            <a:extLst>
              <a:ext uri="{FF2B5EF4-FFF2-40B4-BE49-F238E27FC236}">
                <a16:creationId xmlns:a16="http://schemas.microsoft.com/office/drawing/2014/main" id="{E88529DB-1D13-4A3C-A4B4-F6F77BA4385A}"/>
              </a:ext>
            </a:extLst>
          </p:cNvPr>
          <p:cNvGrpSpPr/>
          <p:nvPr/>
        </p:nvGrpSpPr>
        <p:grpSpPr>
          <a:xfrm>
            <a:off x="790" y="0"/>
            <a:ext cx="12191210" cy="6858063"/>
            <a:chOff x="0" y="0"/>
            <a:chExt cx="12191210" cy="6858063"/>
          </a:xfrm>
          <a:solidFill>
            <a:schemeClr val="accent2"/>
          </a:solidFill>
        </p:grpSpPr>
        <p:sp>
          <p:nvSpPr>
            <p:cNvPr id="14" name="Frihandsfigur: Form 13">
              <a:extLst>
                <a:ext uri="{FF2B5EF4-FFF2-40B4-BE49-F238E27FC236}">
                  <a16:creationId xmlns:a16="http://schemas.microsoft.com/office/drawing/2014/main" id="{4EBD4F89-D73E-4DA9-90C2-FC05C42938A4}"/>
                </a:ext>
              </a:extLst>
            </p:cNvPr>
            <p:cNvSpPr/>
            <p:nvPr/>
          </p:nvSpPr>
          <p:spPr>
            <a:xfrm>
              <a:off x="0" y="0"/>
              <a:ext cx="12191210" cy="6858063"/>
            </a:xfrm>
            <a:custGeom>
              <a:avLst/>
              <a:gdLst>
                <a:gd name="connsiteX0" fmla="*/ -3 w 12191210"/>
                <a:gd name="connsiteY0" fmla="*/ 0 h 6858063"/>
                <a:gd name="connsiteX1" fmla="*/ -3 w 12191210"/>
                <a:gd name="connsiteY1" fmla="*/ 6858000 h 6858063"/>
                <a:gd name="connsiteX2" fmla="*/ 6703218 w 12191210"/>
                <a:gd name="connsiteY2" fmla="*/ 6858000 h 6858063"/>
                <a:gd name="connsiteX3" fmla="*/ 6209808 w 12191210"/>
                <a:gd name="connsiteY3" fmla="*/ 6319336 h 6858063"/>
                <a:gd name="connsiteX4" fmla="*/ 6232309 w 12191210"/>
                <a:gd name="connsiteY4" fmla="*/ 6331318 h 6858063"/>
                <a:gd name="connsiteX5" fmla="*/ 7980866 w 12191210"/>
                <a:gd name="connsiteY5" fmla="*/ 6496622 h 6858063"/>
                <a:gd name="connsiteX6" fmla="*/ 8311901 w 12191210"/>
                <a:gd name="connsiteY6" fmla="*/ 6858000 h 6858063"/>
                <a:gd name="connsiteX7" fmla="*/ 8900258 w 12191210"/>
                <a:gd name="connsiteY7" fmla="*/ 6858000 h 6858063"/>
                <a:gd name="connsiteX8" fmla="*/ 9114779 w 12191210"/>
                <a:gd name="connsiteY8" fmla="*/ 6778816 h 6858063"/>
                <a:gd name="connsiteX9" fmla="*/ 8681540 w 12191210"/>
                <a:gd name="connsiteY9" fmla="*/ 6305811 h 6858063"/>
                <a:gd name="connsiteX10" fmla="*/ 8978294 w 12191210"/>
                <a:gd name="connsiteY10" fmla="*/ 6176563 h 6858063"/>
                <a:gd name="connsiteX11" fmla="*/ 9411215 w 12191210"/>
                <a:gd name="connsiteY11" fmla="*/ 6649149 h 6858063"/>
                <a:gd name="connsiteX12" fmla="*/ 9950728 w 12191210"/>
                <a:gd name="connsiteY12" fmla="*/ 6351715 h 6858063"/>
                <a:gd name="connsiteX13" fmla="*/ 10136948 w 12191210"/>
                <a:gd name="connsiteY13" fmla="*/ 6555106 h 6858063"/>
                <a:gd name="connsiteX14" fmla="*/ 10202645 w 12191210"/>
                <a:gd name="connsiteY14" fmla="*/ 6626797 h 6858063"/>
                <a:gd name="connsiteX15" fmla="*/ 9816979 w 12191210"/>
                <a:gd name="connsiteY15" fmla="*/ 6847269 h 6858063"/>
                <a:gd name="connsiteX16" fmla="*/ 9795992 w 12191210"/>
                <a:gd name="connsiteY16" fmla="*/ 6858064 h 6858063"/>
                <a:gd name="connsiteX17" fmla="*/ 10606756 w 12191210"/>
                <a:gd name="connsiteY17" fmla="*/ 6858064 h 6858063"/>
                <a:gd name="connsiteX18" fmla="*/ 9622175 w 12191210"/>
                <a:gd name="connsiteY18" fmla="*/ 5783193 h 6858063"/>
                <a:gd name="connsiteX19" fmla="*/ 10328128 w 12191210"/>
                <a:gd name="connsiteY19" fmla="*/ 5230559 h 6858063"/>
                <a:gd name="connsiteX20" fmla="*/ 11790913 w 12191210"/>
                <a:gd name="connsiteY20" fmla="*/ 1255459 h 6858063"/>
                <a:gd name="connsiteX21" fmla="*/ 12191207 w 12191210"/>
                <a:gd name="connsiteY21" fmla="*/ 1692440 h 6858063"/>
                <a:gd name="connsiteX22" fmla="*/ 12191207 w 12191210"/>
                <a:gd name="connsiteY22" fmla="*/ 0 h 6858063"/>
                <a:gd name="connsiteX23" fmla="*/ 9002844 w 12191210"/>
                <a:gd name="connsiteY23" fmla="*/ 1130662 h 6858063"/>
                <a:gd name="connsiteX24" fmla="*/ 9841974 w 12191210"/>
                <a:gd name="connsiteY24" fmla="*/ 857949 h 6858063"/>
                <a:gd name="connsiteX25" fmla="*/ 10107120 w 12191210"/>
                <a:gd name="connsiteY25" fmla="*/ 1147369 h 6858063"/>
                <a:gd name="connsiteX26" fmla="*/ 8799326 w 12191210"/>
                <a:gd name="connsiteY26" fmla="*/ 1654410 h 6858063"/>
                <a:gd name="connsiteX27" fmla="*/ 8630788 w 12191210"/>
                <a:gd name="connsiteY27" fmla="*/ 1470457 h 6858063"/>
                <a:gd name="connsiteX28" fmla="*/ 8534180 w 12191210"/>
                <a:gd name="connsiteY28" fmla="*/ 1364990 h 6858063"/>
                <a:gd name="connsiteX29" fmla="*/ 9002844 w 12191210"/>
                <a:gd name="connsiteY29" fmla="*/ 1130662 h 6858063"/>
                <a:gd name="connsiteX30" fmla="*/ 9032100 w 12191210"/>
                <a:gd name="connsiteY30" fmla="*/ 3813188 h 6858063"/>
                <a:gd name="connsiteX31" fmla="*/ 7362171 w 12191210"/>
                <a:gd name="connsiteY31" fmla="*/ 4342041 h 6858063"/>
                <a:gd name="connsiteX32" fmla="*/ 8038423 w 12191210"/>
                <a:gd name="connsiteY32" fmla="*/ 2728417 h 6858063"/>
                <a:gd name="connsiteX33" fmla="*/ 9708288 w 12191210"/>
                <a:gd name="connsiteY33" fmla="*/ 2199640 h 6858063"/>
                <a:gd name="connsiteX34" fmla="*/ 9032100 w 12191210"/>
                <a:gd name="connsiteY34" fmla="*/ 3813175 h 6858063"/>
                <a:gd name="connsiteX35" fmla="*/ 6542057 w 12191210"/>
                <a:gd name="connsiteY35" fmla="*/ 6172734 h 6858063"/>
                <a:gd name="connsiteX36" fmla="*/ 6532581 w 12191210"/>
                <a:gd name="connsiteY36" fmla="*/ 6170048 h 6858063"/>
                <a:gd name="connsiteX37" fmla="*/ 5431371 w 12191210"/>
                <a:gd name="connsiteY37" fmla="*/ 4563631 h 6858063"/>
                <a:gd name="connsiteX38" fmla="*/ 5453935 w 12191210"/>
                <a:gd name="connsiteY38" fmla="*/ 4371429 h 6858063"/>
                <a:gd name="connsiteX39" fmla="*/ 7042584 w 12191210"/>
                <a:gd name="connsiteY39" fmla="*/ 1643888 h 6858063"/>
                <a:gd name="connsiteX40" fmla="*/ 7922990 w 12191210"/>
                <a:gd name="connsiteY40" fmla="*/ 980865 h 6858063"/>
                <a:gd name="connsiteX41" fmla="*/ 8489597 w 12191210"/>
                <a:gd name="connsiteY41" fmla="*/ 1599356 h 6858063"/>
                <a:gd name="connsiteX42" fmla="*/ 8658071 w 12191210"/>
                <a:gd name="connsiteY42" fmla="*/ 1783309 h 6858063"/>
                <a:gd name="connsiteX43" fmla="*/ 7755915 w 12191210"/>
                <a:gd name="connsiteY43" fmla="*/ 2416327 h 6858063"/>
                <a:gd name="connsiteX44" fmla="*/ 6789459 w 12191210"/>
                <a:gd name="connsiteY44" fmla="*/ 4785665 h 6858063"/>
                <a:gd name="connsiteX45" fmla="*/ 6542057 w 12191210"/>
                <a:gd name="connsiteY45" fmla="*/ 6172734 h 6858063"/>
                <a:gd name="connsiteX46" fmla="*/ 11368486 w 12191210"/>
                <a:gd name="connsiteY46" fmla="*/ 3562204 h 6858063"/>
                <a:gd name="connsiteX47" fmla="*/ 10208179 w 12191210"/>
                <a:gd name="connsiteY47" fmla="*/ 5099641 h 6858063"/>
                <a:gd name="connsiteX48" fmla="*/ 9498029 w 12191210"/>
                <a:gd name="connsiteY48" fmla="*/ 5647887 h 6858063"/>
                <a:gd name="connsiteX49" fmla="*/ 9554250 w 12191210"/>
                <a:gd name="connsiteY49" fmla="*/ 5709273 h 6858063"/>
                <a:gd name="connsiteX50" fmla="*/ 9282681 w 12191210"/>
                <a:gd name="connsiteY50" fmla="*/ 5878875 h 6858063"/>
                <a:gd name="connsiteX51" fmla="*/ 7819641 w 12191210"/>
                <a:gd name="connsiteY51" fmla="*/ 5922633 h 6858063"/>
                <a:gd name="connsiteX52" fmla="*/ 6900885 w 12191210"/>
                <a:gd name="connsiteY52" fmla="*/ 4919688 h 6858063"/>
                <a:gd name="connsiteX53" fmla="*/ 9371084 w 12191210"/>
                <a:gd name="connsiteY53" fmla="*/ 4179500 h 6858063"/>
                <a:gd name="connsiteX54" fmla="*/ 10365270 w 12191210"/>
                <a:gd name="connsiteY54" fmla="*/ 1832369 h 6858063"/>
                <a:gd name="connsiteX55" fmla="*/ 10367559 w 12191210"/>
                <a:gd name="connsiteY55" fmla="*/ 1830534 h 6858063"/>
                <a:gd name="connsiteX56" fmla="*/ 11248156 w 12191210"/>
                <a:gd name="connsiteY56" fmla="*/ 2791816 h 6858063"/>
                <a:gd name="connsiteX57" fmla="*/ 11368486 w 12191210"/>
                <a:gd name="connsiteY57" fmla="*/ 3562204 h 6858063"/>
                <a:gd name="connsiteX58" fmla="*/ 10707497 w 12191210"/>
                <a:gd name="connsiteY58" fmla="*/ 1557998 h 6858063"/>
                <a:gd name="connsiteX59" fmla="*/ 9717891 w 12191210"/>
                <a:gd name="connsiteY59" fmla="*/ 477685 h 6858063"/>
                <a:gd name="connsiteX60" fmla="*/ 9592791 w 12191210"/>
                <a:gd name="connsiteY60" fmla="*/ 341097 h 6858063"/>
                <a:gd name="connsiteX61" fmla="*/ 9904683 w 12191210"/>
                <a:gd name="connsiteY61" fmla="*/ 307099 h 6858063"/>
                <a:gd name="connsiteX62" fmla="*/ 10098724 w 12191210"/>
                <a:gd name="connsiteY62" fmla="*/ 301466 h 6858063"/>
                <a:gd name="connsiteX63" fmla="*/ 11603295 w 12191210"/>
                <a:gd name="connsiteY63" fmla="*/ 1539716 h 6858063"/>
                <a:gd name="connsiteX64" fmla="*/ 11605139 w 12191210"/>
                <a:gd name="connsiteY64" fmla="*/ 1549279 h 6858063"/>
                <a:gd name="connsiteX65" fmla="*/ 10707497 w 12191210"/>
                <a:gd name="connsiteY65" fmla="*/ 1557998 h 68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191210" h="6858063">
                  <a:moveTo>
                    <a:pt x="-3" y="0"/>
                  </a:moveTo>
                  <a:lnTo>
                    <a:pt x="-3" y="6858000"/>
                  </a:lnTo>
                  <a:lnTo>
                    <a:pt x="6703218" y="6858000"/>
                  </a:lnTo>
                  <a:lnTo>
                    <a:pt x="6209808" y="6319336"/>
                  </a:lnTo>
                  <a:cubicBezTo>
                    <a:pt x="6217217" y="6323394"/>
                    <a:pt x="6224766" y="6327325"/>
                    <a:pt x="6232309" y="6331318"/>
                  </a:cubicBezTo>
                  <a:cubicBezTo>
                    <a:pt x="6710659" y="6586030"/>
                    <a:pt x="7325220" y="6635687"/>
                    <a:pt x="7980866" y="6496622"/>
                  </a:cubicBezTo>
                  <a:lnTo>
                    <a:pt x="8311901" y="6858000"/>
                  </a:lnTo>
                  <a:lnTo>
                    <a:pt x="8900258" y="6858000"/>
                  </a:lnTo>
                  <a:cubicBezTo>
                    <a:pt x="8971617" y="6833680"/>
                    <a:pt x="9043102" y="6807264"/>
                    <a:pt x="9114779" y="6778816"/>
                  </a:cubicBezTo>
                  <a:lnTo>
                    <a:pt x="8681540" y="6305811"/>
                  </a:lnTo>
                  <a:cubicBezTo>
                    <a:pt x="8780436" y="6266638"/>
                    <a:pt x="8879334" y="6223553"/>
                    <a:pt x="8978294" y="6176563"/>
                  </a:cubicBezTo>
                  <a:lnTo>
                    <a:pt x="9411215" y="6649149"/>
                  </a:lnTo>
                  <a:cubicBezTo>
                    <a:pt x="9596671" y="6560566"/>
                    <a:pt x="9776848" y="6461252"/>
                    <a:pt x="9950728" y="6351715"/>
                  </a:cubicBezTo>
                  <a:lnTo>
                    <a:pt x="10136948" y="6555106"/>
                  </a:lnTo>
                  <a:lnTo>
                    <a:pt x="10202645" y="6626797"/>
                  </a:lnTo>
                  <a:cubicBezTo>
                    <a:pt x="10074938" y="6706934"/>
                    <a:pt x="9946404" y="6780467"/>
                    <a:pt x="9816979" y="6847269"/>
                  </a:cubicBezTo>
                  <a:cubicBezTo>
                    <a:pt x="9809983" y="6850888"/>
                    <a:pt x="9802987" y="6854444"/>
                    <a:pt x="9795992" y="6858064"/>
                  </a:cubicBezTo>
                  <a:lnTo>
                    <a:pt x="10606756" y="6858064"/>
                  </a:lnTo>
                  <a:lnTo>
                    <a:pt x="9622175" y="5783193"/>
                  </a:lnTo>
                  <a:cubicBezTo>
                    <a:pt x="9871293" y="5617229"/>
                    <a:pt x="10107246" y="5432476"/>
                    <a:pt x="10328128" y="5230559"/>
                  </a:cubicBezTo>
                  <a:cubicBezTo>
                    <a:pt x="11682349" y="3993934"/>
                    <a:pt x="12253471" y="2344941"/>
                    <a:pt x="11790913" y="1255459"/>
                  </a:cubicBezTo>
                  <a:lnTo>
                    <a:pt x="12191207" y="1692440"/>
                  </a:lnTo>
                  <a:lnTo>
                    <a:pt x="12191207" y="0"/>
                  </a:lnTo>
                  <a:close/>
                  <a:moveTo>
                    <a:pt x="9002844" y="1130662"/>
                  </a:moveTo>
                  <a:cubicBezTo>
                    <a:pt x="9285161" y="1007110"/>
                    <a:pt x="9567097" y="915397"/>
                    <a:pt x="9841974" y="857949"/>
                  </a:cubicBezTo>
                  <a:lnTo>
                    <a:pt x="10107120" y="1147369"/>
                  </a:lnTo>
                  <a:cubicBezTo>
                    <a:pt x="9679923" y="1236656"/>
                    <a:pt x="9235554" y="1408354"/>
                    <a:pt x="8799326" y="1654410"/>
                  </a:cubicBezTo>
                  <a:lnTo>
                    <a:pt x="8630788" y="1470457"/>
                  </a:lnTo>
                  <a:lnTo>
                    <a:pt x="8534180" y="1364990"/>
                  </a:lnTo>
                  <a:cubicBezTo>
                    <a:pt x="8686374" y="1279023"/>
                    <a:pt x="8842764" y="1200810"/>
                    <a:pt x="9002844" y="1130662"/>
                  </a:cubicBezTo>
                  <a:close/>
                  <a:moveTo>
                    <a:pt x="9032100" y="3813188"/>
                  </a:moveTo>
                  <a:cubicBezTo>
                    <a:pt x="8384213" y="4404862"/>
                    <a:pt x="7636539" y="4641615"/>
                    <a:pt x="7362171" y="4342041"/>
                  </a:cubicBezTo>
                  <a:cubicBezTo>
                    <a:pt x="7087740" y="4042467"/>
                    <a:pt x="7390473" y="3320034"/>
                    <a:pt x="8038423" y="2728417"/>
                  </a:cubicBezTo>
                  <a:cubicBezTo>
                    <a:pt x="8686310" y="2136801"/>
                    <a:pt x="9433920" y="1900053"/>
                    <a:pt x="9708288" y="2199640"/>
                  </a:cubicBezTo>
                  <a:cubicBezTo>
                    <a:pt x="9982656" y="2499227"/>
                    <a:pt x="9679986" y="3221571"/>
                    <a:pt x="9032100" y="3813175"/>
                  </a:cubicBezTo>
                  <a:close/>
                  <a:moveTo>
                    <a:pt x="6542057" y="6172734"/>
                  </a:moveTo>
                  <a:cubicBezTo>
                    <a:pt x="6538877" y="6171883"/>
                    <a:pt x="6535761" y="6170969"/>
                    <a:pt x="6532581" y="6170048"/>
                  </a:cubicBezTo>
                  <a:cubicBezTo>
                    <a:pt x="5832581" y="5966314"/>
                    <a:pt x="5370811" y="5289081"/>
                    <a:pt x="5431371" y="4563631"/>
                  </a:cubicBezTo>
                  <a:cubicBezTo>
                    <a:pt x="5436681" y="4500156"/>
                    <a:pt x="5444205" y="4436091"/>
                    <a:pt x="5453935" y="4371429"/>
                  </a:cubicBezTo>
                  <a:cubicBezTo>
                    <a:pt x="5588321" y="3470415"/>
                    <a:pt x="6142272" y="2466029"/>
                    <a:pt x="7042584" y="1643888"/>
                  </a:cubicBezTo>
                  <a:cubicBezTo>
                    <a:pt x="7314344" y="1395482"/>
                    <a:pt x="7609128" y="1173474"/>
                    <a:pt x="7922990" y="980865"/>
                  </a:cubicBezTo>
                  <a:lnTo>
                    <a:pt x="8489597" y="1599356"/>
                  </a:lnTo>
                  <a:lnTo>
                    <a:pt x="8658071" y="1783309"/>
                  </a:lnTo>
                  <a:cubicBezTo>
                    <a:pt x="8356929" y="1936801"/>
                    <a:pt x="8047836" y="2149767"/>
                    <a:pt x="7755915" y="2416327"/>
                  </a:cubicBezTo>
                  <a:cubicBezTo>
                    <a:pt x="6856428" y="3237745"/>
                    <a:pt x="6445704" y="4267353"/>
                    <a:pt x="6789459" y="4785665"/>
                  </a:cubicBezTo>
                  <a:cubicBezTo>
                    <a:pt x="6598978" y="5266220"/>
                    <a:pt x="6512992" y="5741492"/>
                    <a:pt x="6542057" y="6172734"/>
                  </a:cubicBezTo>
                  <a:close/>
                  <a:moveTo>
                    <a:pt x="11368486" y="3562204"/>
                  </a:moveTo>
                  <a:cubicBezTo>
                    <a:pt x="11109255" y="4102659"/>
                    <a:pt x="10718310" y="4633805"/>
                    <a:pt x="10208179" y="5099641"/>
                  </a:cubicBezTo>
                  <a:cubicBezTo>
                    <a:pt x="9987171" y="5301787"/>
                    <a:pt x="9749627" y="5485169"/>
                    <a:pt x="9498029" y="5647887"/>
                  </a:cubicBezTo>
                  <a:lnTo>
                    <a:pt x="9554250" y="5709273"/>
                  </a:lnTo>
                  <a:cubicBezTo>
                    <a:pt x="9464257" y="5769083"/>
                    <a:pt x="9373755" y="5825617"/>
                    <a:pt x="9282681" y="5878875"/>
                  </a:cubicBezTo>
                  <a:cubicBezTo>
                    <a:pt x="8658771" y="6182049"/>
                    <a:pt x="8092355" y="6220308"/>
                    <a:pt x="7819641" y="5922633"/>
                  </a:cubicBezTo>
                  <a:lnTo>
                    <a:pt x="6900885" y="4919688"/>
                  </a:lnTo>
                  <a:cubicBezTo>
                    <a:pt x="7318414" y="5375440"/>
                    <a:pt x="8424344" y="5044028"/>
                    <a:pt x="9371084" y="4179500"/>
                  </a:cubicBezTo>
                  <a:cubicBezTo>
                    <a:pt x="10288887" y="3341370"/>
                    <a:pt x="10720090" y="2309863"/>
                    <a:pt x="10365270" y="1832369"/>
                  </a:cubicBezTo>
                  <a:lnTo>
                    <a:pt x="10367559" y="1830534"/>
                  </a:lnTo>
                  <a:lnTo>
                    <a:pt x="11248156" y="2791816"/>
                  </a:lnTo>
                  <a:cubicBezTo>
                    <a:pt x="11411924" y="2970594"/>
                    <a:pt x="11445377" y="3243898"/>
                    <a:pt x="11368486" y="3562204"/>
                  </a:cubicBezTo>
                  <a:close/>
                  <a:moveTo>
                    <a:pt x="10707497" y="1557998"/>
                  </a:moveTo>
                  <a:lnTo>
                    <a:pt x="9717891" y="477685"/>
                  </a:lnTo>
                  <a:lnTo>
                    <a:pt x="9592791" y="341097"/>
                  </a:lnTo>
                  <a:cubicBezTo>
                    <a:pt x="9698239" y="324853"/>
                    <a:pt x="9802224" y="313520"/>
                    <a:pt x="9904683" y="307099"/>
                  </a:cubicBezTo>
                  <a:cubicBezTo>
                    <a:pt x="9970190" y="303035"/>
                    <a:pt x="10034870" y="301157"/>
                    <a:pt x="10098724" y="301466"/>
                  </a:cubicBezTo>
                  <a:cubicBezTo>
                    <a:pt x="10827891" y="305911"/>
                    <a:pt x="11462359" y="825411"/>
                    <a:pt x="11603295" y="1539716"/>
                  </a:cubicBezTo>
                  <a:lnTo>
                    <a:pt x="11605139" y="1549279"/>
                  </a:lnTo>
                  <a:cubicBezTo>
                    <a:pt x="11325493" y="1505261"/>
                    <a:pt x="11022378" y="1509522"/>
                    <a:pt x="10707497" y="1557998"/>
                  </a:cubicBezTo>
                  <a:close/>
                </a:path>
              </a:pathLst>
            </a:custGeom>
            <a:grpFill/>
            <a:ln w="6355"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FC7A2E33-DFF8-482D-8A84-218169E4994A}"/>
                </a:ext>
              </a:extLst>
            </p:cNvPr>
            <p:cNvSpPr/>
            <p:nvPr/>
          </p:nvSpPr>
          <p:spPr>
            <a:xfrm>
              <a:off x="10938937" y="5620181"/>
              <a:ext cx="1252271" cy="1237818"/>
            </a:xfrm>
            <a:custGeom>
              <a:avLst/>
              <a:gdLst>
                <a:gd name="connsiteX0" fmla="*/ 503450 w 1252271"/>
                <a:gd name="connsiteY0" fmla="*/ 826846 h 1237818"/>
                <a:gd name="connsiteX1" fmla="*/ -3 w 1252271"/>
                <a:gd name="connsiteY1" fmla="*/ 1237818 h 1237818"/>
                <a:gd name="connsiteX2" fmla="*/ 1252269 w 1252271"/>
                <a:gd name="connsiteY2" fmla="*/ 1237818 h 1237818"/>
                <a:gd name="connsiteX3" fmla="*/ 1252269 w 1252271"/>
                <a:gd name="connsiteY3" fmla="*/ 0 h 1237818"/>
                <a:gd name="connsiteX4" fmla="*/ 503450 w 1252271"/>
                <a:gd name="connsiteY4" fmla="*/ 826783 h 12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271" h="1237818">
                  <a:moveTo>
                    <a:pt x="503450" y="826846"/>
                  </a:moveTo>
                  <a:cubicBezTo>
                    <a:pt x="343370" y="973024"/>
                    <a:pt x="175277" y="1110247"/>
                    <a:pt x="-3" y="1237818"/>
                  </a:cubicBezTo>
                  <a:lnTo>
                    <a:pt x="1252269" y="1237818"/>
                  </a:lnTo>
                  <a:lnTo>
                    <a:pt x="1252269" y="0"/>
                  </a:lnTo>
                  <a:cubicBezTo>
                    <a:pt x="1029862" y="298971"/>
                    <a:pt x="779089" y="575856"/>
                    <a:pt x="503450" y="826783"/>
                  </a:cubicBezTo>
                  <a:close/>
                </a:path>
              </a:pathLst>
            </a:custGeom>
            <a:grpFill/>
            <a:ln w="6355" cap="flat">
              <a:noFill/>
              <a:prstDash val="solid"/>
              <a:miter/>
            </a:ln>
          </p:spPr>
          <p:txBody>
            <a:bodyPr rtlCol="0" anchor="ctr"/>
            <a:lstStyle/>
            <a:p>
              <a:endParaRPr lang="sv-SE"/>
            </a:p>
          </p:txBody>
        </p:sp>
      </p:grpSp>
      <p:sp>
        <p:nvSpPr>
          <p:cNvPr id="9" name="Text Placeholder 10">
            <a:extLst>
              <a:ext uri="{FF2B5EF4-FFF2-40B4-BE49-F238E27FC236}">
                <a16:creationId xmlns:a16="http://schemas.microsoft.com/office/drawing/2014/main" id="{0ECCDD09-C03D-40E2-B49B-B87528B5BCA2}"/>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8B1C6E75-11C2-4DE7-BFE0-AF64220D86AC}"/>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C5AB893-7CC5-471E-A4F2-54992381AB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4588" y="5946207"/>
            <a:ext cx="1310729" cy="457148"/>
          </a:xfrm>
          <a:prstGeom prst="rect">
            <a:avLst/>
          </a:prstGeom>
        </p:spPr>
      </p:pic>
      <p:sp>
        <p:nvSpPr>
          <p:cNvPr id="12" name="Platshållare för sidfot 4">
            <a:extLst>
              <a:ext uri="{FF2B5EF4-FFF2-40B4-BE49-F238E27FC236}">
                <a16:creationId xmlns:a16="http://schemas.microsoft.com/office/drawing/2014/main" id="{0883457C-56F2-4C43-8B46-6C1418BF7AAF}"/>
              </a:ext>
            </a:extLst>
          </p:cNvPr>
          <p:cNvSpPr>
            <a:spLocks noGrp="1"/>
          </p:cNvSpPr>
          <p:nvPr>
            <p:ph type="ftr" sz="quarter" idx="12"/>
          </p:nvPr>
        </p:nvSpPr>
        <p:spPr>
          <a:xfrm>
            <a:off x="2045550" y="6004118"/>
            <a:ext cx="4114800" cy="365125"/>
          </a:xfrm>
        </p:spPr>
        <p:txBody>
          <a:bodyPr/>
          <a:lstStyle/>
          <a:p>
            <a:endParaRPr lang="sv-SE" dirty="0"/>
          </a:p>
        </p:txBody>
      </p:sp>
      <p:sp>
        <p:nvSpPr>
          <p:cNvPr id="13" name="Platshållare för bildnummer 5">
            <a:extLst>
              <a:ext uri="{FF2B5EF4-FFF2-40B4-BE49-F238E27FC236}">
                <a16:creationId xmlns:a16="http://schemas.microsoft.com/office/drawing/2014/main" id="{815665A1-9676-436E-9856-FA62B276A929}"/>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6" name="Title 7">
            <a:extLst>
              <a:ext uri="{FF2B5EF4-FFF2-40B4-BE49-F238E27FC236}">
                <a16:creationId xmlns:a16="http://schemas.microsoft.com/office/drawing/2014/main" id="{46051A54-A3BB-4545-92EF-ED59B231CF0B}"/>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Tree>
    <p:extLst>
      <p:ext uri="{BB962C8B-B14F-4D97-AF65-F5344CB8AC3E}">
        <p14:creationId xmlns:p14="http://schemas.microsoft.com/office/powerpoint/2010/main" val="1019003849"/>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eme4_01">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6AE85140-A380-47E8-935F-03BAD6BE0B08}"/>
              </a:ext>
            </a:extLst>
          </p:cNvPr>
          <p:cNvPicPr>
            <a:picLocks noChangeAspect="1"/>
          </p:cNvPicPr>
          <p:nvPr userDrawn="1"/>
        </p:nvPicPr>
        <p:blipFill>
          <a:blip r:embed="rId2"/>
          <a:srcRect/>
          <a:stretch/>
        </p:blipFill>
        <p:spPr>
          <a:xfrm>
            <a:off x="454588" y="5948824"/>
            <a:ext cx="1678410" cy="454587"/>
          </a:xfrm>
          <a:prstGeom prst="rect">
            <a:avLst/>
          </a:prstGeom>
        </p:spPr>
      </p:pic>
      <p:sp>
        <p:nvSpPr>
          <p:cNvPr id="5" name="Platshållare för sidfot 4">
            <a:extLst>
              <a:ext uri="{FF2B5EF4-FFF2-40B4-BE49-F238E27FC236}">
                <a16:creationId xmlns:a16="http://schemas.microsoft.com/office/drawing/2014/main" id="{EDB8227C-519A-474D-89A8-10935B1C20F3}"/>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
        <p:nvSpPr>
          <p:cNvPr id="6" name="Platshållare för bildnummer 5">
            <a:extLst>
              <a:ext uri="{FF2B5EF4-FFF2-40B4-BE49-F238E27FC236}">
                <a16:creationId xmlns:a16="http://schemas.microsoft.com/office/drawing/2014/main" id="{3C7AF22B-9D22-4193-9F4E-8C0B4C200009}"/>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8" name="Title 7">
            <a:extLst>
              <a:ext uri="{FF2B5EF4-FFF2-40B4-BE49-F238E27FC236}">
                <a16:creationId xmlns:a16="http://schemas.microsoft.com/office/drawing/2014/main" id="{454EE678-6D49-4136-BAD8-5BBC593415EE}"/>
              </a:ext>
            </a:extLst>
          </p:cNvPr>
          <p:cNvSpPr>
            <a:spLocks noGrp="1"/>
          </p:cNvSpPr>
          <p:nvPr>
            <p:ph type="title" hasCustomPrompt="1"/>
          </p:nvPr>
        </p:nvSpPr>
        <p:spPr>
          <a:xfrm>
            <a:off x="703257" y="1673805"/>
            <a:ext cx="5482754" cy="1040922"/>
          </a:xfrm>
        </p:spPr>
        <p:txBody>
          <a:bodyPr anchor="b" anchorCtr="0"/>
          <a:lstStyle>
            <a:lvl1pPr>
              <a:lnSpc>
                <a:spcPts val="5200"/>
              </a:lnSpc>
              <a:defRPr sz="4800" cap="none" baseline="0">
                <a:solidFill>
                  <a:schemeClr val="tx1"/>
                </a:solidFill>
              </a:defRPr>
            </a:lvl1pPr>
          </a:lstStyle>
          <a:p>
            <a:r>
              <a:rPr lang="en-US" dirty="0"/>
              <a:t>Rubrik</a:t>
            </a:r>
          </a:p>
        </p:txBody>
      </p:sp>
      <p:sp>
        <p:nvSpPr>
          <p:cNvPr id="9" name="Text Placeholder 10">
            <a:extLst>
              <a:ext uri="{FF2B5EF4-FFF2-40B4-BE49-F238E27FC236}">
                <a16:creationId xmlns:a16="http://schemas.microsoft.com/office/drawing/2014/main" id="{9CEF66A6-9020-4AE3-A217-28A768E57834}"/>
              </a:ext>
            </a:extLst>
          </p:cNvPr>
          <p:cNvSpPr>
            <a:spLocks noGrp="1"/>
          </p:cNvSpPr>
          <p:nvPr>
            <p:ph type="body" sz="quarter" idx="13" hasCustomPrompt="1"/>
          </p:nvPr>
        </p:nvSpPr>
        <p:spPr>
          <a:xfrm>
            <a:off x="703255" y="2714727"/>
            <a:ext cx="7057929" cy="2244444"/>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Tree>
    <p:extLst>
      <p:ext uri="{BB962C8B-B14F-4D97-AF65-F5344CB8AC3E}">
        <p14:creationId xmlns:p14="http://schemas.microsoft.com/office/powerpoint/2010/main" val="330097341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eme4_03">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470375" y="3119771"/>
            <a:ext cx="10852230" cy="2420743"/>
          </a:xfrm>
        </p:spPr>
        <p:txBody>
          <a:bodyPr lIns="0"/>
          <a:lstStyle>
            <a:lvl1pPr marL="3429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2573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7145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4pPr>
            <a:lvl5pPr marL="21717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bildnummer 5">
            <a:extLst>
              <a:ext uri="{FF2B5EF4-FFF2-40B4-BE49-F238E27FC236}">
                <a16:creationId xmlns:a16="http://schemas.microsoft.com/office/drawing/2014/main" id="{8825E2A0-0A20-43BD-888C-8C1F28FC45E2}"/>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9" name="Title 7">
            <a:extLst>
              <a:ext uri="{FF2B5EF4-FFF2-40B4-BE49-F238E27FC236}">
                <a16:creationId xmlns:a16="http://schemas.microsoft.com/office/drawing/2014/main" id="{AF8CEEE5-F963-4C7A-984F-EF7A7E2F40D7}"/>
              </a:ext>
            </a:extLst>
          </p:cNvPr>
          <p:cNvSpPr>
            <a:spLocks noGrp="1"/>
          </p:cNvSpPr>
          <p:nvPr>
            <p:ph type="title" hasCustomPrompt="1"/>
          </p:nvPr>
        </p:nvSpPr>
        <p:spPr>
          <a:xfrm>
            <a:off x="703256" y="553871"/>
            <a:ext cx="10163273" cy="2565901"/>
          </a:xfrm>
        </p:spPr>
        <p:txBody>
          <a:bodyPr anchor="b" anchorCtr="0"/>
          <a:lstStyle>
            <a:lvl1pPr>
              <a:lnSpc>
                <a:spcPts val="5200"/>
              </a:lnSpc>
              <a:defRPr sz="4800" cap="none" baseline="0">
                <a:solidFill>
                  <a:schemeClr val="tx1"/>
                </a:solidFill>
              </a:defRPr>
            </a:lvl1pPr>
          </a:lstStyle>
          <a:p>
            <a:r>
              <a:rPr lang="en-US" dirty="0"/>
              <a:t>Rubrik</a:t>
            </a:r>
          </a:p>
        </p:txBody>
      </p:sp>
      <p:pic>
        <p:nvPicPr>
          <p:cNvPr id="10" name="Bildobjekt 9">
            <a:extLst>
              <a:ext uri="{FF2B5EF4-FFF2-40B4-BE49-F238E27FC236}">
                <a16:creationId xmlns:a16="http://schemas.microsoft.com/office/drawing/2014/main" id="{09660605-6AF7-4A3B-BC2D-9D2E2D8FAE36}"/>
              </a:ext>
            </a:extLst>
          </p:cNvPr>
          <p:cNvPicPr>
            <a:picLocks noChangeAspect="1"/>
          </p:cNvPicPr>
          <p:nvPr userDrawn="1"/>
        </p:nvPicPr>
        <p:blipFill>
          <a:blip r:embed="rId2"/>
          <a:srcRect/>
          <a:stretch/>
        </p:blipFill>
        <p:spPr>
          <a:xfrm>
            <a:off x="454588" y="5948824"/>
            <a:ext cx="1678410" cy="454587"/>
          </a:xfrm>
          <a:prstGeom prst="rect">
            <a:avLst/>
          </a:prstGeom>
        </p:spPr>
      </p:pic>
      <p:sp>
        <p:nvSpPr>
          <p:cNvPr id="7" name="Platshållare för sidfot 4">
            <a:extLst>
              <a:ext uri="{FF2B5EF4-FFF2-40B4-BE49-F238E27FC236}">
                <a16:creationId xmlns:a16="http://schemas.microsoft.com/office/drawing/2014/main" id="{14CBC711-CEDE-4658-BC6C-90BEEFFB9575}"/>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3009733404"/>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eme4_02">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515380" y="1448780"/>
            <a:ext cx="10852230" cy="4114800"/>
          </a:xfrm>
        </p:spPr>
        <p:txBody>
          <a:bodyPr lIns="0"/>
          <a:lstStyle>
            <a:lvl1pPr marL="2857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2001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573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1145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5">
            <a:extLst>
              <a:ext uri="{FF2B5EF4-FFF2-40B4-BE49-F238E27FC236}">
                <a16:creationId xmlns:a16="http://schemas.microsoft.com/office/drawing/2014/main" id="{D1D579BF-93C7-4B1F-8E07-E5D17C521D2B}"/>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8" name="Title 7">
            <a:extLst>
              <a:ext uri="{FF2B5EF4-FFF2-40B4-BE49-F238E27FC236}">
                <a16:creationId xmlns:a16="http://schemas.microsoft.com/office/drawing/2014/main" id="{30354325-4269-4519-9FAA-7EF2CD038330}"/>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9" name="Bildobjekt 8">
            <a:extLst>
              <a:ext uri="{FF2B5EF4-FFF2-40B4-BE49-F238E27FC236}">
                <a16:creationId xmlns:a16="http://schemas.microsoft.com/office/drawing/2014/main" id="{3D6639CD-DF33-4117-8ED7-F51A7D4B7992}"/>
              </a:ext>
            </a:extLst>
          </p:cNvPr>
          <p:cNvPicPr>
            <a:picLocks noChangeAspect="1"/>
          </p:cNvPicPr>
          <p:nvPr userDrawn="1"/>
        </p:nvPicPr>
        <p:blipFill>
          <a:blip r:embed="rId2"/>
          <a:srcRect/>
          <a:stretch/>
        </p:blipFill>
        <p:spPr>
          <a:xfrm>
            <a:off x="454588" y="5948824"/>
            <a:ext cx="1678410" cy="454587"/>
          </a:xfrm>
          <a:prstGeom prst="rect">
            <a:avLst/>
          </a:prstGeom>
        </p:spPr>
      </p:pic>
      <p:sp>
        <p:nvSpPr>
          <p:cNvPr id="10" name="Platshållare för sidfot 4">
            <a:extLst>
              <a:ext uri="{FF2B5EF4-FFF2-40B4-BE49-F238E27FC236}">
                <a16:creationId xmlns:a16="http://schemas.microsoft.com/office/drawing/2014/main" id="{FFCCADA5-A55A-40FB-8A2E-4674D7B13D02}"/>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191291396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eme4_04">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830417" y="1448780"/>
            <a:ext cx="10852230" cy="4114800"/>
          </a:xfrm>
        </p:spPr>
        <p:txBody>
          <a:bodyPr lIns="0"/>
          <a:lstStyle>
            <a:lvl1pPr marL="0" indent="0">
              <a:buFontTx/>
              <a:buNone/>
              <a:defRPr sz="2000">
                <a:solidFill>
                  <a:schemeClr val="tx1"/>
                </a:solidFill>
                <a:latin typeface="Arial" panose="020B0604020202020204" pitchFamily="34" charset="0"/>
                <a:cs typeface="Arial" panose="020B0604020202020204" pitchFamily="34" charset="0"/>
              </a:defRPr>
            </a:lvl1pPr>
            <a:lvl2pPr marL="457200" indent="0">
              <a:buFontTx/>
              <a:buNone/>
              <a:defRPr sz="2000">
                <a:solidFill>
                  <a:schemeClr val="tx2">
                    <a:alpha val="70000"/>
                  </a:schemeClr>
                </a:solidFill>
              </a:defRPr>
            </a:lvl2pPr>
            <a:lvl3pPr marL="914400" indent="0">
              <a:buFontTx/>
              <a:buNone/>
              <a:defRPr sz="2000">
                <a:solidFill>
                  <a:schemeClr val="tx2">
                    <a:alpha val="70000"/>
                  </a:schemeClr>
                </a:solidFill>
              </a:defRPr>
            </a:lvl3pPr>
            <a:lvl4pPr marL="1371600" indent="0">
              <a:buFontTx/>
              <a:buNone/>
              <a:defRPr sz="2000">
                <a:solidFill>
                  <a:schemeClr val="tx2">
                    <a:alpha val="70000"/>
                  </a:schemeClr>
                </a:solidFill>
              </a:defRPr>
            </a:lvl4pPr>
            <a:lvl5pPr marL="1828800" indent="0">
              <a:buFontTx/>
              <a:buNone/>
              <a:defRPr sz="2000">
                <a:solidFill>
                  <a:schemeClr val="tx2">
                    <a:alpha val="70000"/>
                  </a:schemeClr>
                </a:solidFill>
              </a:defRPr>
            </a:lvl5pPr>
          </a:lstStyle>
          <a:p>
            <a:pPr lvl="0"/>
            <a:r>
              <a:rPr lang="sv-SE" dirty="0"/>
              <a:t>Klicka här för att ändra format på bakgrundstexten</a:t>
            </a:r>
          </a:p>
        </p:txBody>
      </p:sp>
      <p:sp>
        <p:nvSpPr>
          <p:cNvPr id="7" name="Platshållare för bildnummer 5">
            <a:extLst>
              <a:ext uri="{FF2B5EF4-FFF2-40B4-BE49-F238E27FC236}">
                <a16:creationId xmlns:a16="http://schemas.microsoft.com/office/drawing/2014/main" id="{DAC56163-EC04-458F-BE68-7B252AA0CE2B}"/>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8" name="Title 7">
            <a:extLst>
              <a:ext uri="{FF2B5EF4-FFF2-40B4-BE49-F238E27FC236}">
                <a16:creationId xmlns:a16="http://schemas.microsoft.com/office/drawing/2014/main" id="{DA01AA5F-9928-4D7C-B95F-54AB50DD6478}"/>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9" name="Bildobjekt 8">
            <a:extLst>
              <a:ext uri="{FF2B5EF4-FFF2-40B4-BE49-F238E27FC236}">
                <a16:creationId xmlns:a16="http://schemas.microsoft.com/office/drawing/2014/main" id="{76ACF43C-39CB-4C39-9E86-626E00A20A78}"/>
              </a:ext>
            </a:extLst>
          </p:cNvPr>
          <p:cNvPicPr>
            <a:picLocks noChangeAspect="1"/>
          </p:cNvPicPr>
          <p:nvPr userDrawn="1"/>
        </p:nvPicPr>
        <p:blipFill>
          <a:blip r:embed="rId2"/>
          <a:srcRect/>
          <a:stretch/>
        </p:blipFill>
        <p:spPr>
          <a:xfrm>
            <a:off x="454588" y="5948824"/>
            <a:ext cx="1678410" cy="454587"/>
          </a:xfrm>
          <a:prstGeom prst="rect">
            <a:avLst/>
          </a:prstGeom>
        </p:spPr>
      </p:pic>
      <p:sp>
        <p:nvSpPr>
          <p:cNvPr id="10" name="Platshållare för sidfot 4">
            <a:extLst>
              <a:ext uri="{FF2B5EF4-FFF2-40B4-BE49-F238E27FC236}">
                <a16:creationId xmlns:a16="http://schemas.microsoft.com/office/drawing/2014/main" id="{9678742C-E3ED-4935-9570-FA3836BA9155}"/>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41892058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eme4_0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4">
            <a:extLst>
              <a:ext uri="{FF2B5EF4-FFF2-40B4-BE49-F238E27FC236}">
                <a16:creationId xmlns:a16="http://schemas.microsoft.com/office/drawing/2014/main" id="{DEDCB02E-F53E-4005-A51E-7FBA66777F9C}"/>
              </a:ext>
            </a:extLst>
          </p:cNvPr>
          <p:cNvGrpSpPr/>
          <p:nvPr/>
        </p:nvGrpSpPr>
        <p:grpSpPr>
          <a:xfrm>
            <a:off x="0" y="-195"/>
            <a:ext cx="12192000" cy="6858000"/>
            <a:chOff x="0" y="-195"/>
            <a:chExt cx="12192000" cy="6858000"/>
          </a:xfrm>
        </p:grpSpPr>
        <p:sp>
          <p:nvSpPr>
            <p:cNvPr id="3" name="Frihandsfigur: Form 2">
              <a:extLst>
                <a:ext uri="{FF2B5EF4-FFF2-40B4-BE49-F238E27FC236}">
                  <a16:creationId xmlns:a16="http://schemas.microsoft.com/office/drawing/2014/main" id="{53A46143-3309-4A17-8EB6-0C6C36BE190D}"/>
                </a:ext>
              </a:extLst>
            </p:cNvPr>
            <p:cNvSpPr/>
            <p:nvPr/>
          </p:nvSpPr>
          <p:spPr>
            <a:xfrm>
              <a:off x="7005701" y="4917410"/>
              <a:ext cx="2334005" cy="1293742"/>
            </a:xfrm>
            <a:custGeom>
              <a:avLst/>
              <a:gdLst>
                <a:gd name="connsiteX0" fmla="*/ 0 w 2334005"/>
                <a:gd name="connsiteY0" fmla="*/ 102324 h 1293742"/>
                <a:gd name="connsiteX1" fmla="*/ 917321 w 2334005"/>
                <a:gd name="connsiteY1" fmla="*/ 1105268 h 1293742"/>
                <a:gd name="connsiteX2" fmla="*/ 1280096 w 2334005"/>
                <a:gd name="connsiteY2" fmla="*/ 1293742 h 1293742"/>
                <a:gd name="connsiteX3" fmla="*/ 2334006 w 2334005"/>
                <a:gd name="connsiteY3" fmla="*/ 829558 h 1293742"/>
                <a:gd name="connsiteX4" fmla="*/ 1575308 w 2334005"/>
                <a:gd name="connsiteY4" fmla="*/ 0 h 1293742"/>
                <a:gd name="connsiteX5" fmla="*/ 0 w 2334005"/>
                <a:gd name="connsiteY5" fmla="*/ 102324 h 129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4005" h="1293742">
                  <a:moveTo>
                    <a:pt x="0" y="102324"/>
                  </a:moveTo>
                  <a:lnTo>
                    <a:pt x="917321" y="1105268"/>
                  </a:lnTo>
                  <a:cubicBezTo>
                    <a:pt x="1008380" y="1204779"/>
                    <a:pt x="1132268" y="1266685"/>
                    <a:pt x="1280096" y="1293742"/>
                  </a:cubicBezTo>
                  <a:cubicBezTo>
                    <a:pt x="1631252" y="1191025"/>
                    <a:pt x="1987232" y="1035571"/>
                    <a:pt x="2334006" y="829558"/>
                  </a:cubicBezTo>
                  <a:lnTo>
                    <a:pt x="1575308" y="0"/>
                  </a:lnTo>
                  <a:cubicBezTo>
                    <a:pt x="907923" y="355714"/>
                    <a:pt x="288925" y="418147"/>
                    <a:pt x="0" y="102324"/>
                  </a:cubicBezTo>
                  <a:close/>
                </a:path>
              </a:pathLst>
            </a:custGeom>
            <a:noFill/>
            <a:ln w="6350" cap="flat">
              <a:no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58EADB7E-20B3-4841-AE9A-9F69219BE3A1}"/>
                </a:ext>
              </a:extLst>
            </p:cNvPr>
            <p:cNvSpPr/>
            <p:nvPr/>
          </p:nvSpPr>
          <p:spPr>
            <a:xfrm>
              <a:off x="7087806" y="301223"/>
              <a:ext cx="4519041" cy="2610380"/>
            </a:xfrm>
            <a:custGeom>
              <a:avLst/>
              <a:gdLst>
                <a:gd name="connsiteX0" fmla="*/ 3090673 w 4519041"/>
                <a:gd name="connsiteY0" fmla="*/ 1621140 h 2610380"/>
                <a:gd name="connsiteX1" fmla="*/ 1690434 w 4519041"/>
                <a:gd name="connsiteY1" fmla="*/ 1653169 h 2610380"/>
                <a:gd name="connsiteX2" fmla="*/ 1578039 w 4519041"/>
                <a:gd name="connsiteY2" fmla="*/ 1530341 h 2610380"/>
                <a:gd name="connsiteX3" fmla="*/ 3125280 w 4519041"/>
                <a:gd name="connsiteY3" fmla="*/ 1367552 h 2610380"/>
                <a:gd name="connsiteX4" fmla="*/ 4519041 w 4519041"/>
                <a:gd name="connsiteY4" fmla="*/ 1247868 h 2610380"/>
                <a:gd name="connsiteX5" fmla="*/ 4517137 w 4519041"/>
                <a:gd name="connsiteY5" fmla="*/ 1238235 h 2610380"/>
                <a:gd name="connsiteX6" fmla="*/ 3014980 w 4519041"/>
                <a:gd name="connsiteY6" fmla="*/ 48 h 2610380"/>
                <a:gd name="connsiteX7" fmla="*/ 2819400 w 4519041"/>
                <a:gd name="connsiteY7" fmla="*/ 5611 h 2610380"/>
                <a:gd name="connsiteX8" fmla="*/ 575882 w 4519041"/>
                <a:gd name="connsiteY8" fmla="*/ 853368 h 2610380"/>
                <a:gd name="connsiteX9" fmla="*/ 193549 w 4519041"/>
                <a:gd name="connsiteY9" fmla="*/ 435353 h 2610380"/>
                <a:gd name="connsiteX10" fmla="*/ 0 w 4519041"/>
                <a:gd name="connsiteY10" fmla="*/ 2584194 h 2610380"/>
                <a:gd name="connsiteX11" fmla="*/ 2157540 w 4519041"/>
                <a:gd name="connsiteY11" fmla="*/ 2582752 h 2610380"/>
                <a:gd name="connsiteX12" fmla="*/ 1688148 w 4519041"/>
                <a:gd name="connsiteY12" fmla="*/ 2069488 h 2610380"/>
                <a:gd name="connsiteX13" fmla="*/ 1927734 w 4519041"/>
                <a:gd name="connsiteY13" fmla="*/ 1912643 h 2610380"/>
                <a:gd name="connsiteX14" fmla="*/ 2565909 w 4519041"/>
                <a:gd name="connsiteY14" fmla="*/ 2610381 h 2610380"/>
                <a:gd name="connsiteX15" fmla="*/ 3222499 w 4519041"/>
                <a:gd name="connsiteY15" fmla="*/ 2320764 h 2610380"/>
                <a:gd name="connsiteX16" fmla="*/ 3090673 w 4519041"/>
                <a:gd name="connsiteY16" fmla="*/ 1621140 h 26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9041" h="2610380">
                  <a:moveTo>
                    <a:pt x="3090673" y="1621140"/>
                  </a:moveTo>
                  <a:cubicBezTo>
                    <a:pt x="2824988" y="1330602"/>
                    <a:pt x="2280031" y="1363558"/>
                    <a:pt x="1690434" y="1653169"/>
                  </a:cubicBezTo>
                  <a:lnTo>
                    <a:pt x="1578039" y="1530341"/>
                  </a:lnTo>
                  <a:cubicBezTo>
                    <a:pt x="2185099" y="1217597"/>
                    <a:pt x="2768092" y="1146128"/>
                    <a:pt x="3125280" y="1367552"/>
                  </a:cubicBezTo>
                  <a:cubicBezTo>
                    <a:pt x="3617468" y="1223300"/>
                    <a:pt x="4094925" y="1180983"/>
                    <a:pt x="4519041" y="1247868"/>
                  </a:cubicBezTo>
                  <a:lnTo>
                    <a:pt x="4517137" y="1238235"/>
                  </a:lnTo>
                  <a:cubicBezTo>
                    <a:pt x="4376548" y="523987"/>
                    <a:pt x="3743072" y="4500"/>
                    <a:pt x="3014980" y="48"/>
                  </a:cubicBezTo>
                  <a:cubicBezTo>
                    <a:pt x="2950655" y="-345"/>
                    <a:pt x="2885313" y="1687"/>
                    <a:pt x="2819400" y="5611"/>
                  </a:cubicBezTo>
                  <a:cubicBezTo>
                    <a:pt x="2110613" y="47832"/>
                    <a:pt x="1317054" y="338071"/>
                    <a:pt x="575882" y="853368"/>
                  </a:cubicBezTo>
                  <a:lnTo>
                    <a:pt x="193549" y="435353"/>
                  </a:lnTo>
                  <a:lnTo>
                    <a:pt x="0" y="2584194"/>
                  </a:lnTo>
                  <a:lnTo>
                    <a:pt x="2157540" y="2582752"/>
                  </a:lnTo>
                  <a:lnTo>
                    <a:pt x="1688148" y="2069488"/>
                  </a:lnTo>
                  <a:cubicBezTo>
                    <a:pt x="1767460" y="2014656"/>
                    <a:pt x="1847342" y="1962376"/>
                    <a:pt x="1927734" y="1912643"/>
                  </a:cubicBezTo>
                  <a:lnTo>
                    <a:pt x="2565909" y="2610381"/>
                  </a:lnTo>
                  <a:cubicBezTo>
                    <a:pt x="2790508" y="2483381"/>
                    <a:pt x="3012123" y="2386340"/>
                    <a:pt x="3222499" y="2320764"/>
                  </a:cubicBezTo>
                  <a:cubicBezTo>
                    <a:pt x="3280791" y="2034563"/>
                    <a:pt x="3242438" y="1787097"/>
                    <a:pt x="3090673" y="1621140"/>
                  </a:cubicBezTo>
                  <a:close/>
                </a:path>
              </a:pathLst>
            </a:custGeom>
            <a:noFill/>
            <a:ln w="6350" cap="flat">
              <a:no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CA7D7B39-C652-4EFE-8033-D2D9E4B4F7B4}"/>
                </a:ext>
              </a:extLst>
            </p:cNvPr>
            <p:cNvSpPr/>
            <p:nvPr/>
          </p:nvSpPr>
          <p:spPr>
            <a:xfrm>
              <a:off x="6902500" y="3408535"/>
              <a:ext cx="1172920" cy="1567685"/>
            </a:xfrm>
            <a:custGeom>
              <a:avLst/>
              <a:gdLst>
                <a:gd name="connsiteX0" fmla="*/ 843610 w 1172920"/>
                <a:gd name="connsiteY0" fmla="*/ 1559122 h 1567685"/>
                <a:gd name="connsiteX1" fmla="*/ 1172921 w 1172920"/>
                <a:gd name="connsiteY1" fmla="*/ 956107 h 1567685"/>
                <a:gd name="connsiteX2" fmla="*/ 298463 w 1172920"/>
                <a:gd name="connsiteY2" fmla="*/ 0 h 1567685"/>
                <a:gd name="connsiteX3" fmla="*/ 157937 w 1172920"/>
                <a:gd name="connsiteY3" fmla="*/ 1365606 h 1567685"/>
                <a:gd name="connsiteX4" fmla="*/ 843610 w 1172920"/>
                <a:gd name="connsiteY4" fmla="*/ 1559122 h 1567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0" h="1567685">
                  <a:moveTo>
                    <a:pt x="843610" y="1559122"/>
                  </a:moveTo>
                  <a:cubicBezTo>
                    <a:pt x="924192" y="1363447"/>
                    <a:pt x="1034555" y="1160101"/>
                    <a:pt x="1172921" y="956107"/>
                  </a:cubicBezTo>
                  <a:lnTo>
                    <a:pt x="298463" y="0"/>
                  </a:lnTo>
                  <a:cubicBezTo>
                    <a:pt x="-29134" y="551980"/>
                    <a:pt x="-103556" y="1079595"/>
                    <a:pt x="157937" y="1365606"/>
                  </a:cubicBezTo>
                  <a:cubicBezTo>
                    <a:pt x="309893" y="1531671"/>
                    <a:pt x="553097" y="1591812"/>
                    <a:pt x="843610" y="1559122"/>
                  </a:cubicBezTo>
                  <a:close/>
                </a:path>
              </a:pathLst>
            </a:custGeom>
            <a:noFill/>
            <a:ln w="635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5E14AA81-ECBF-45F8-B96E-E914A5675116}"/>
                </a:ext>
              </a:extLst>
            </p:cNvPr>
            <p:cNvSpPr/>
            <p:nvPr/>
          </p:nvSpPr>
          <p:spPr>
            <a:xfrm>
              <a:off x="5437407" y="2447672"/>
              <a:ext cx="1650907" cy="3724840"/>
            </a:xfrm>
            <a:custGeom>
              <a:avLst/>
              <a:gdLst>
                <a:gd name="connsiteX0" fmla="*/ 1650907 w 1650907"/>
                <a:gd name="connsiteY0" fmla="*/ 837667 h 3724840"/>
                <a:gd name="connsiteX1" fmla="*/ 1451581 w 1650907"/>
                <a:gd name="connsiteY1" fmla="*/ 619652 h 3724840"/>
                <a:gd name="connsiteX2" fmla="*/ 884767 w 1650907"/>
                <a:gd name="connsiteY2" fmla="*/ 0 h 3724840"/>
                <a:gd name="connsiteX3" fmla="*/ 28037 w 1650907"/>
                <a:gd name="connsiteY3" fmla="*/ 1921567 h 3724840"/>
                <a:gd name="connsiteX4" fmla="*/ 5304 w 1650907"/>
                <a:gd name="connsiteY4" fmla="*/ 2115737 h 3724840"/>
                <a:gd name="connsiteX5" fmla="*/ 1104807 w 1650907"/>
                <a:gd name="connsiteY5" fmla="*/ 3722154 h 3724840"/>
                <a:gd name="connsiteX6" fmla="*/ 1114269 w 1650907"/>
                <a:gd name="connsiteY6" fmla="*/ 3724840 h 3724840"/>
                <a:gd name="connsiteX7" fmla="*/ 1363950 w 1650907"/>
                <a:gd name="connsiteY7" fmla="*/ 2330279 h 3724840"/>
                <a:gd name="connsiteX8" fmla="*/ 1650907 w 1650907"/>
                <a:gd name="connsiteY8" fmla="*/ 837667 h 372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907" h="3724840">
                  <a:moveTo>
                    <a:pt x="1650907" y="837667"/>
                  </a:moveTo>
                  <a:lnTo>
                    <a:pt x="1451581" y="619652"/>
                  </a:lnTo>
                  <a:lnTo>
                    <a:pt x="884767" y="0"/>
                  </a:lnTo>
                  <a:cubicBezTo>
                    <a:pt x="415591" y="627056"/>
                    <a:pt x="121383" y="1298854"/>
                    <a:pt x="28037" y="1921567"/>
                  </a:cubicBezTo>
                  <a:cubicBezTo>
                    <a:pt x="18278" y="1986883"/>
                    <a:pt x="10696" y="2051609"/>
                    <a:pt x="5304" y="2115737"/>
                  </a:cubicBezTo>
                  <a:cubicBezTo>
                    <a:pt x="-55097" y="2841187"/>
                    <a:pt x="405894" y="3518453"/>
                    <a:pt x="1104807" y="3722154"/>
                  </a:cubicBezTo>
                  <a:cubicBezTo>
                    <a:pt x="1107982" y="3723075"/>
                    <a:pt x="1111094" y="3723989"/>
                    <a:pt x="1114269" y="3724840"/>
                  </a:cubicBezTo>
                  <a:cubicBezTo>
                    <a:pt x="1085122" y="3291364"/>
                    <a:pt x="1171673" y="2813475"/>
                    <a:pt x="1363950" y="2330279"/>
                  </a:cubicBezTo>
                  <a:cubicBezTo>
                    <a:pt x="1183547" y="1960302"/>
                    <a:pt x="1300514" y="1401699"/>
                    <a:pt x="1650907" y="837667"/>
                  </a:cubicBezTo>
                  <a:close/>
                </a:path>
              </a:pathLst>
            </a:custGeom>
            <a:noFill/>
            <a:ln w="635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BE08EB21-4708-465F-8185-D53D47B6010F}"/>
                </a:ext>
              </a:extLst>
            </p:cNvPr>
            <p:cNvSpPr/>
            <p:nvPr/>
          </p:nvSpPr>
          <p:spPr>
            <a:xfrm>
              <a:off x="11051349" y="1252272"/>
              <a:ext cx="1140650" cy="4404023"/>
            </a:xfrm>
            <a:custGeom>
              <a:avLst/>
              <a:gdLst>
                <a:gd name="connsiteX0" fmla="*/ 0 w 1140650"/>
                <a:gd name="connsiteY0" fmla="*/ 3187548 h 4404023"/>
                <a:gd name="connsiteX1" fmla="*/ 1023430 w 1140650"/>
                <a:gd name="connsiteY1" fmla="*/ 4306418 h 4404023"/>
                <a:gd name="connsiteX2" fmla="*/ 1112647 w 1140650"/>
                <a:gd name="connsiteY2" fmla="*/ 4404024 h 4404023"/>
                <a:gd name="connsiteX3" fmla="*/ 1140651 w 1140650"/>
                <a:gd name="connsiteY3" fmla="*/ 4366483 h 4404023"/>
                <a:gd name="connsiteX4" fmla="*/ 1140651 w 1140650"/>
                <a:gd name="connsiteY4" fmla="*/ 435540 h 4404023"/>
                <a:gd name="connsiteX5" fmla="*/ 742315 w 1140650"/>
                <a:gd name="connsiteY5" fmla="*/ 0 h 4404023"/>
                <a:gd name="connsiteX6" fmla="*/ 0 w 1140650"/>
                <a:gd name="connsiteY6" fmla="*/ 3187548 h 440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650" h="4404023">
                  <a:moveTo>
                    <a:pt x="0" y="3187548"/>
                  </a:moveTo>
                  <a:lnTo>
                    <a:pt x="1023430" y="4306418"/>
                  </a:lnTo>
                  <a:lnTo>
                    <a:pt x="1112647" y="4404024"/>
                  </a:lnTo>
                  <a:cubicBezTo>
                    <a:pt x="1122045" y="4391533"/>
                    <a:pt x="1131380" y="4379018"/>
                    <a:pt x="1140651" y="4366483"/>
                  </a:cubicBezTo>
                  <a:lnTo>
                    <a:pt x="1140651" y="435540"/>
                  </a:lnTo>
                  <a:lnTo>
                    <a:pt x="742315" y="0"/>
                  </a:lnTo>
                  <a:cubicBezTo>
                    <a:pt x="1111314" y="870553"/>
                    <a:pt x="821309" y="2098262"/>
                    <a:pt x="0" y="3187548"/>
                  </a:cubicBezTo>
                  <a:close/>
                </a:path>
              </a:pathLst>
            </a:custGeom>
            <a:noFill/>
            <a:ln w="635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51324DFC-9F78-4BA2-9F73-71ECDD88B152}"/>
                </a:ext>
              </a:extLst>
            </p:cNvPr>
            <p:cNvSpPr/>
            <p:nvPr/>
          </p:nvSpPr>
          <p:spPr>
            <a:xfrm>
              <a:off x="10169270" y="1930617"/>
              <a:ext cx="1331404" cy="2371947"/>
            </a:xfrm>
            <a:custGeom>
              <a:avLst/>
              <a:gdLst>
                <a:gd name="connsiteX0" fmla="*/ 1176846 w 1331404"/>
                <a:gd name="connsiteY0" fmla="*/ 961282 h 2371947"/>
                <a:gd name="connsiteX1" fmla="*/ 297688 w 1331404"/>
                <a:gd name="connsiteY1" fmla="*/ 0 h 2371947"/>
                <a:gd name="connsiteX2" fmla="*/ 295339 w 1331404"/>
                <a:gd name="connsiteY2" fmla="*/ 1829 h 2371947"/>
                <a:gd name="connsiteX3" fmla="*/ 0 w 1331404"/>
                <a:gd name="connsiteY3" fmla="*/ 1544707 h 2371947"/>
                <a:gd name="connsiteX4" fmla="*/ 756539 w 1331404"/>
                <a:gd name="connsiteY4" fmla="*/ 2371947 h 2371947"/>
                <a:gd name="connsiteX5" fmla="*/ 1331405 w 1331404"/>
                <a:gd name="connsiteY5" fmla="*/ 1331335 h 2371947"/>
                <a:gd name="connsiteX6" fmla="*/ 1176846 w 1331404"/>
                <a:gd name="connsiteY6" fmla="*/ 961282 h 237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404" h="2371947">
                  <a:moveTo>
                    <a:pt x="1176846" y="961282"/>
                  </a:moveTo>
                  <a:lnTo>
                    <a:pt x="297688" y="0"/>
                  </a:lnTo>
                  <a:lnTo>
                    <a:pt x="295339" y="1829"/>
                  </a:lnTo>
                  <a:cubicBezTo>
                    <a:pt x="541020" y="332848"/>
                    <a:pt x="409194" y="930161"/>
                    <a:pt x="0" y="1544707"/>
                  </a:cubicBezTo>
                  <a:lnTo>
                    <a:pt x="756539" y="2371947"/>
                  </a:lnTo>
                  <a:cubicBezTo>
                    <a:pt x="1002221" y="2034839"/>
                    <a:pt x="1194943" y="1682921"/>
                    <a:pt x="1331405" y="1331335"/>
                  </a:cubicBezTo>
                  <a:cubicBezTo>
                    <a:pt x="1316546" y="1185132"/>
                    <a:pt x="1266317" y="1059021"/>
                    <a:pt x="1176846" y="961282"/>
                  </a:cubicBezTo>
                  <a:close/>
                </a:path>
              </a:pathLst>
            </a:custGeom>
            <a:noFill/>
            <a:ln w="635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584631DD-F62A-48B4-84CD-D107D919E399}"/>
                </a:ext>
              </a:extLst>
            </p:cNvPr>
            <p:cNvSpPr/>
            <p:nvPr/>
          </p:nvSpPr>
          <p:spPr>
            <a:xfrm>
              <a:off x="0" y="-195"/>
              <a:ext cx="12192000" cy="6858000"/>
            </a:xfrm>
            <a:custGeom>
              <a:avLst/>
              <a:gdLst>
                <a:gd name="connsiteX0" fmla="*/ 12163996 w 12192000"/>
                <a:gd name="connsiteY0" fmla="*/ 5656523 h 6858000"/>
                <a:gd name="connsiteX1" fmla="*/ 12074779 w 12192000"/>
                <a:gd name="connsiteY1" fmla="*/ 5558917 h 6858000"/>
                <a:gd name="connsiteX2" fmla="*/ 11051349 w 12192000"/>
                <a:gd name="connsiteY2" fmla="*/ 4440047 h 6858000"/>
                <a:gd name="connsiteX3" fmla="*/ 11793665 w 12192000"/>
                <a:gd name="connsiteY3" fmla="*/ 1252499 h 6858000"/>
                <a:gd name="connsiteX4" fmla="*/ 12192000 w 12192000"/>
                <a:gd name="connsiteY4" fmla="*/ 1688008 h 6858000"/>
                <a:gd name="connsiteX5" fmla="*/ 12192000 w 12192000"/>
                <a:gd name="connsiteY5" fmla="*/ 0 h 6858000"/>
                <a:gd name="connsiteX6" fmla="*/ 0 w 12192000"/>
                <a:gd name="connsiteY6" fmla="*/ 0 h 6858000"/>
                <a:gd name="connsiteX7" fmla="*/ 0 w 12192000"/>
                <a:gd name="connsiteY7" fmla="*/ 6858000 h 6858000"/>
                <a:gd name="connsiteX8" fmla="*/ 6716649 w 12192000"/>
                <a:gd name="connsiteY8" fmla="*/ 6858000 h 6858000"/>
                <a:gd name="connsiteX9" fmla="*/ 6221127 w 12192000"/>
                <a:gd name="connsiteY9" fmla="*/ 6316199 h 6858000"/>
                <a:gd name="connsiteX10" fmla="*/ 6243790 w 12192000"/>
                <a:gd name="connsiteY10" fmla="*/ 6328385 h 6858000"/>
                <a:gd name="connsiteX11" fmla="*/ 9799130 w 12192000"/>
                <a:gd name="connsiteY11" fmla="*/ 5661959 h 6858000"/>
                <a:gd name="connsiteX12" fmla="*/ 9731311 w 12192000"/>
                <a:gd name="connsiteY12" fmla="*/ 5587867 h 6858000"/>
                <a:gd name="connsiteX13" fmla="*/ 9677082 w 12192000"/>
                <a:gd name="connsiteY13" fmla="*/ 5528520 h 6858000"/>
                <a:gd name="connsiteX14" fmla="*/ 9382887 w 12192000"/>
                <a:gd name="connsiteY14" fmla="*/ 5206803 h 6858000"/>
                <a:gd name="connsiteX15" fmla="*/ 10066909 w 12192000"/>
                <a:gd name="connsiteY15" fmla="*/ 5206346 h 6858000"/>
                <a:gd name="connsiteX16" fmla="*/ 10089706 w 12192000"/>
                <a:gd name="connsiteY16" fmla="*/ 5206346 h 6858000"/>
                <a:gd name="connsiteX17" fmla="*/ 10206672 w 12192000"/>
                <a:gd name="connsiteY17" fmla="*/ 5206276 h 6858000"/>
                <a:gd name="connsiteX18" fmla="*/ 10356215 w 12192000"/>
                <a:gd name="connsiteY18" fmla="*/ 5206150 h 6858000"/>
                <a:gd name="connsiteX19" fmla="*/ 11540427 w 12192000"/>
                <a:gd name="connsiteY19" fmla="*/ 5205362 h 6858000"/>
                <a:gd name="connsiteX20" fmla="*/ 11443906 w 12192000"/>
                <a:gd name="connsiteY20" fmla="*/ 6276569 h 6858000"/>
                <a:gd name="connsiteX21" fmla="*/ 11427333 w 12192000"/>
                <a:gd name="connsiteY21" fmla="*/ 6460490 h 6858000"/>
                <a:gd name="connsiteX22" fmla="*/ 11391519 w 12192000"/>
                <a:gd name="connsiteY22" fmla="*/ 6858000 h 6858000"/>
                <a:gd name="connsiteX23" fmla="*/ 12192000 w 12192000"/>
                <a:gd name="connsiteY23" fmla="*/ 6858000 h 6858000"/>
                <a:gd name="connsiteX24" fmla="*/ 12192000 w 12192000"/>
                <a:gd name="connsiteY24" fmla="*/ 5618982 h 6858000"/>
                <a:gd name="connsiteX25" fmla="*/ 12163996 w 12192000"/>
                <a:gd name="connsiteY25" fmla="*/ 5656523 h 6858000"/>
                <a:gd name="connsiteX26" fmla="*/ 6551676 w 12192000"/>
                <a:gd name="connsiteY26" fmla="*/ 6172721 h 6858000"/>
                <a:gd name="connsiteX27" fmla="*/ 6542215 w 12192000"/>
                <a:gd name="connsiteY27" fmla="*/ 6170035 h 6858000"/>
                <a:gd name="connsiteX28" fmla="*/ 5442712 w 12192000"/>
                <a:gd name="connsiteY28" fmla="*/ 4563618 h 6858000"/>
                <a:gd name="connsiteX29" fmla="*/ 5465445 w 12192000"/>
                <a:gd name="connsiteY29" fmla="*/ 4369448 h 6858000"/>
                <a:gd name="connsiteX30" fmla="*/ 6322174 w 12192000"/>
                <a:gd name="connsiteY30" fmla="*/ 2447868 h 6858000"/>
                <a:gd name="connsiteX31" fmla="*/ 6888988 w 12192000"/>
                <a:gd name="connsiteY31" fmla="*/ 3067520 h 6858000"/>
                <a:gd name="connsiteX32" fmla="*/ 7088315 w 12192000"/>
                <a:gd name="connsiteY32" fmla="*/ 3285534 h 6858000"/>
                <a:gd name="connsiteX33" fmla="*/ 6801358 w 12192000"/>
                <a:gd name="connsiteY33" fmla="*/ 4778159 h 6858000"/>
                <a:gd name="connsiteX34" fmla="*/ 6551676 w 12192000"/>
                <a:gd name="connsiteY34" fmla="*/ 6172721 h 6858000"/>
                <a:gd name="connsiteX35" fmla="*/ 7200964 w 12192000"/>
                <a:gd name="connsiteY35" fmla="*/ 3408731 h 6858000"/>
                <a:gd name="connsiteX36" fmla="*/ 8075422 w 12192000"/>
                <a:gd name="connsiteY36" fmla="*/ 4364838 h 6858000"/>
                <a:gd name="connsiteX37" fmla="*/ 7746111 w 12192000"/>
                <a:gd name="connsiteY37" fmla="*/ 4967853 h 6858000"/>
                <a:gd name="connsiteX38" fmla="*/ 7060438 w 12192000"/>
                <a:gd name="connsiteY38" fmla="*/ 4774337 h 6858000"/>
                <a:gd name="connsiteX39" fmla="*/ 7200964 w 12192000"/>
                <a:gd name="connsiteY39" fmla="*/ 3408731 h 6858000"/>
                <a:gd name="connsiteX40" fmla="*/ 8285798 w 12192000"/>
                <a:gd name="connsiteY40" fmla="*/ 6211348 h 6858000"/>
                <a:gd name="connsiteX41" fmla="*/ 7923022 w 12192000"/>
                <a:gd name="connsiteY41" fmla="*/ 6022874 h 6858000"/>
                <a:gd name="connsiteX42" fmla="*/ 7005701 w 12192000"/>
                <a:gd name="connsiteY42" fmla="*/ 5019929 h 6858000"/>
                <a:gd name="connsiteX43" fmla="*/ 8581009 w 12192000"/>
                <a:gd name="connsiteY43" fmla="*/ 4917606 h 6858000"/>
                <a:gd name="connsiteX44" fmla="*/ 9339707 w 12192000"/>
                <a:gd name="connsiteY44" fmla="*/ 5747150 h 6858000"/>
                <a:gd name="connsiteX45" fmla="*/ 8285798 w 12192000"/>
                <a:gd name="connsiteY45" fmla="*/ 6211348 h 6858000"/>
                <a:gd name="connsiteX46" fmla="*/ 9653715 w 12192000"/>
                <a:gd name="connsiteY46" fmla="*/ 2911812 h 6858000"/>
                <a:gd name="connsiteX47" fmla="*/ 9015540 w 12192000"/>
                <a:gd name="connsiteY47" fmla="*/ 2214074 h 6858000"/>
                <a:gd name="connsiteX48" fmla="*/ 8775954 w 12192000"/>
                <a:gd name="connsiteY48" fmla="*/ 2370919 h 6858000"/>
                <a:gd name="connsiteX49" fmla="*/ 9245409 w 12192000"/>
                <a:gd name="connsiteY49" fmla="*/ 2884183 h 6858000"/>
                <a:gd name="connsiteX50" fmla="*/ 7087870 w 12192000"/>
                <a:gd name="connsiteY50" fmla="*/ 2885624 h 6858000"/>
                <a:gd name="connsiteX51" fmla="*/ 7281355 w 12192000"/>
                <a:gd name="connsiteY51" fmla="*/ 736784 h 6858000"/>
                <a:gd name="connsiteX52" fmla="*/ 7663688 w 12192000"/>
                <a:gd name="connsiteY52" fmla="*/ 1154798 h 6858000"/>
                <a:gd name="connsiteX53" fmla="*/ 9907206 w 12192000"/>
                <a:gd name="connsiteY53" fmla="*/ 307029 h 6858000"/>
                <a:gd name="connsiteX54" fmla="*/ 10102786 w 12192000"/>
                <a:gd name="connsiteY54" fmla="*/ 301466 h 6858000"/>
                <a:gd name="connsiteX55" fmla="*/ 11604943 w 12192000"/>
                <a:gd name="connsiteY55" fmla="*/ 1539653 h 6858000"/>
                <a:gd name="connsiteX56" fmla="*/ 11606847 w 12192000"/>
                <a:gd name="connsiteY56" fmla="*/ 1549286 h 6858000"/>
                <a:gd name="connsiteX57" fmla="*/ 10213086 w 12192000"/>
                <a:gd name="connsiteY57" fmla="*/ 1668970 h 6858000"/>
                <a:gd name="connsiteX58" fmla="*/ 8665845 w 12192000"/>
                <a:gd name="connsiteY58" fmla="*/ 1831759 h 6858000"/>
                <a:gd name="connsiteX59" fmla="*/ 8778240 w 12192000"/>
                <a:gd name="connsiteY59" fmla="*/ 1954587 h 6858000"/>
                <a:gd name="connsiteX60" fmla="*/ 10178479 w 12192000"/>
                <a:gd name="connsiteY60" fmla="*/ 1922558 h 6858000"/>
                <a:gd name="connsiteX61" fmla="*/ 10310305 w 12192000"/>
                <a:gd name="connsiteY61" fmla="*/ 2622195 h 6858000"/>
                <a:gd name="connsiteX62" fmla="*/ 9653715 w 12192000"/>
                <a:gd name="connsiteY62" fmla="*/ 2911812 h 6858000"/>
                <a:gd name="connsiteX63" fmla="*/ 10169271 w 12192000"/>
                <a:gd name="connsiteY63" fmla="*/ 3475520 h 6858000"/>
                <a:gd name="connsiteX64" fmla="*/ 10464609 w 12192000"/>
                <a:gd name="connsiteY64" fmla="*/ 1932642 h 6858000"/>
                <a:gd name="connsiteX65" fmla="*/ 10466959 w 12192000"/>
                <a:gd name="connsiteY65" fmla="*/ 1930813 h 6858000"/>
                <a:gd name="connsiteX66" fmla="*/ 11346117 w 12192000"/>
                <a:gd name="connsiteY66" fmla="*/ 2892095 h 6858000"/>
                <a:gd name="connsiteX67" fmla="*/ 11500676 w 12192000"/>
                <a:gd name="connsiteY67" fmla="*/ 3262154 h 6858000"/>
                <a:gd name="connsiteX68" fmla="*/ 10925810 w 12192000"/>
                <a:gd name="connsiteY68" fmla="*/ 4302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192000" h="6858000">
                  <a:moveTo>
                    <a:pt x="12163996" y="5656523"/>
                  </a:moveTo>
                  <a:lnTo>
                    <a:pt x="12074779" y="5558917"/>
                  </a:lnTo>
                  <a:lnTo>
                    <a:pt x="11051349" y="4440047"/>
                  </a:lnTo>
                  <a:cubicBezTo>
                    <a:pt x="11872658" y="3350762"/>
                    <a:pt x="12162663" y="2123053"/>
                    <a:pt x="11793665" y="1252499"/>
                  </a:cubicBezTo>
                  <a:lnTo>
                    <a:pt x="12192000" y="1688008"/>
                  </a:lnTo>
                  <a:lnTo>
                    <a:pt x="12192000" y="0"/>
                  </a:lnTo>
                  <a:lnTo>
                    <a:pt x="0" y="0"/>
                  </a:lnTo>
                  <a:lnTo>
                    <a:pt x="0" y="6858000"/>
                  </a:lnTo>
                  <a:lnTo>
                    <a:pt x="6716649" y="6858000"/>
                  </a:lnTo>
                  <a:lnTo>
                    <a:pt x="6221127" y="6316199"/>
                  </a:lnTo>
                  <a:cubicBezTo>
                    <a:pt x="6228594" y="6320327"/>
                    <a:pt x="6236196" y="6324321"/>
                    <a:pt x="6243790" y="6328385"/>
                  </a:cubicBezTo>
                  <a:cubicBezTo>
                    <a:pt x="7154164" y="6814058"/>
                    <a:pt x="8558085" y="6555931"/>
                    <a:pt x="9799130" y="5661959"/>
                  </a:cubicBezTo>
                  <a:lnTo>
                    <a:pt x="9731311" y="5587867"/>
                  </a:lnTo>
                  <a:lnTo>
                    <a:pt x="9677082" y="5528520"/>
                  </a:lnTo>
                  <a:lnTo>
                    <a:pt x="9382887" y="5206803"/>
                  </a:lnTo>
                  <a:lnTo>
                    <a:pt x="10066909" y="5206346"/>
                  </a:lnTo>
                  <a:lnTo>
                    <a:pt x="10089706" y="5206346"/>
                  </a:lnTo>
                  <a:lnTo>
                    <a:pt x="10206672" y="5206276"/>
                  </a:lnTo>
                  <a:lnTo>
                    <a:pt x="10356215" y="5206150"/>
                  </a:lnTo>
                  <a:lnTo>
                    <a:pt x="11540427" y="5205362"/>
                  </a:lnTo>
                  <a:lnTo>
                    <a:pt x="11443906" y="6276569"/>
                  </a:lnTo>
                  <a:lnTo>
                    <a:pt x="11427333" y="6460490"/>
                  </a:lnTo>
                  <a:lnTo>
                    <a:pt x="11391519" y="6858000"/>
                  </a:lnTo>
                  <a:lnTo>
                    <a:pt x="12192000" y="6858000"/>
                  </a:lnTo>
                  <a:lnTo>
                    <a:pt x="12192000" y="5618982"/>
                  </a:lnTo>
                  <a:cubicBezTo>
                    <a:pt x="12182729" y="5631510"/>
                    <a:pt x="12173394" y="5644026"/>
                    <a:pt x="12163996" y="5656523"/>
                  </a:cubicBezTo>
                  <a:close/>
                  <a:moveTo>
                    <a:pt x="6551676" y="6172721"/>
                  </a:moveTo>
                  <a:cubicBezTo>
                    <a:pt x="6548501" y="6171870"/>
                    <a:pt x="6545390" y="6170956"/>
                    <a:pt x="6542215" y="6170035"/>
                  </a:cubicBezTo>
                  <a:cubicBezTo>
                    <a:pt x="5843302" y="5966302"/>
                    <a:pt x="5382311" y="5289068"/>
                    <a:pt x="5442712" y="4563618"/>
                  </a:cubicBezTo>
                  <a:cubicBezTo>
                    <a:pt x="5448084" y="4499483"/>
                    <a:pt x="5455660" y="4434758"/>
                    <a:pt x="5465445" y="4369448"/>
                  </a:cubicBezTo>
                  <a:cubicBezTo>
                    <a:pt x="5558790" y="3746722"/>
                    <a:pt x="5852998" y="3074924"/>
                    <a:pt x="6322174" y="2447868"/>
                  </a:cubicBezTo>
                  <a:lnTo>
                    <a:pt x="6888988" y="3067520"/>
                  </a:lnTo>
                  <a:lnTo>
                    <a:pt x="7088315" y="3285534"/>
                  </a:lnTo>
                  <a:cubicBezTo>
                    <a:pt x="6737922" y="3849567"/>
                    <a:pt x="6620955" y="4408164"/>
                    <a:pt x="6801358" y="4778159"/>
                  </a:cubicBezTo>
                  <a:cubicBezTo>
                    <a:pt x="6609081" y="5261356"/>
                    <a:pt x="6522530" y="5739245"/>
                    <a:pt x="6551676" y="6172721"/>
                  </a:cubicBezTo>
                  <a:close/>
                  <a:moveTo>
                    <a:pt x="7200964" y="3408731"/>
                  </a:moveTo>
                  <a:lnTo>
                    <a:pt x="8075422" y="4364838"/>
                  </a:lnTo>
                  <a:cubicBezTo>
                    <a:pt x="7936993" y="4568831"/>
                    <a:pt x="7826693" y="4772178"/>
                    <a:pt x="7746111" y="4967853"/>
                  </a:cubicBezTo>
                  <a:cubicBezTo>
                    <a:pt x="7455599" y="5000543"/>
                    <a:pt x="7212394" y="4940402"/>
                    <a:pt x="7060438" y="4774337"/>
                  </a:cubicBezTo>
                  <a:cubicBezTo>
                    <a:pt x="6798945" y="4488326"/>
                    <a:pt x="6873368" y="3960711"/>
                    <a:pt x="7200964" y="3408731"/>
                  </a:cubicBezTo>
                  <a:close/>
                  <a:moveTo>
                    <a:pt x="8285798" y="6211348"/>
                  </a:moveTo>
                  <a:cubicBezTo>
                    <a:pt x="8137969" y="6184291"/>
                    <a:pt x="8014082" y="6122385"/>
                    <a:pt x="7923022" y="6022874"/>
                  </a:cubicBezTo>
                  <a:lnTo>
                    <a:pt x="7005701" y="5019929"/>
                  </a:lnTo>
                  <a:cubicBezTo>
                    <a:pt x="7294626" y="5335753"/>
                    <a:pt x="7913624" y="5273294"/>
                    <a:pt x="8581009" y="4917606"/>
                  </a:cubicBezTo>
                  <a:lnTo>
                    <a:pt x="9339707" y="5747150"/>
                  </a:lnTo>
                  <a:cubicBezTo>
                    <a:pt x="8992933" y="5953176"/>
                    <a:pt x="8636889" y="6108630"/>
                    <a:pt x="8285798" y="6211348"/>
                  </a:cubicBezTo>
                  <a:close/>
                  <a:moveTo>
                    <a:pt x="9653715" y="2911812"/>
                  </a:moveTo>
                  <a:lnTo>
                    <a:pt x="9015540" y="2214074"/>
                  </a:lnTo>
                  <a:cubicBezTo>
                    <a:pt x="8935276" y="2263991"/>
                    <a:pt x="8855393" y="2316271"/>
                    <a:pt x="8775954" y="2370919"/>
                  </a:cubicBezTo>
                  <a:lnTo>
                    <a:pt x="9245409" y="2884183"/>
                  </a:lnTo>
                  <a:lnTo>
                    <a:pt x="7087870" y="2885624"/>
                  </a:lnTo>
                  <a:lnTo>
                    <a:pt x="7281355" y="736784"/>
                  </a:lnTo>
                  <a:lnTo>
                    <a:pt x="7663688" y="1154798"/>
                  </a:lnTo>
                  <a:cubicBezTo>
                    <a:pt x="8404860" y="639489"/>
                    <a:pt x="9198419" y="349250"/>
                    <a:pt x="9907206" y="307029"/>
                  </a:cubicBezTo>
                  <a:cubicBezTo>
                    <a:pt x="9973119" y="303105"/>
                    <a:pt x="10038461" y="301073"/>
                    <a:pt x="10102786" y="301466"/>
                  </a:cubicBezTo>
                  <a:cubicBezTo>
                    <a:pt x="10830814" y="305911"/>
                    <a:pt x="11464290" y="825405"/>
                    <a:pt x="11604943" y="1539653"/>
                  </a:cubicBezTo>
                  <a:lnTo>
                    <a:pt x="11606847" y="1549286"/>
                  </a:lnTo>
                  <a:cubicBezTo>
                    <a:pt x="11182668" y="1482401"/>
                    <a:pt x="10705274" y="1524718"/>
                    <a:pt x="10213086" y="1668970"/>
                  </a:cubicBezTo>
                  <a:cubicBezTo>
                    <a:pt x="9855835" y="1447546"/>
                    <a:pt x="9272905" y="1519015"/>
                    <a:pt x="8665845" y="1831759"/>
                  </a:cubicBezTo>
                  <a:lnTo>
                    <a:pt x="8778240" y="1954587"/>
                  </a:lnTo>
                  <a:cubicBezTo>
                    <a:pt x="9367838" y="1664976"/>
                    <a:pt x="9912794" y="1632007"/>
                    <a:pt x="10178479" y="1922558"/>
                  </a:cubicBezTo>
                  <a:cubicBezTo>
                    <a:pt x="10330244" y="2088490"/>
                    <a:pt x="10368597" y="2335981"/>
                    <a:pt x="10310305" y="2622195"/>
                  </a:cubicBezTo>
                  <a:cubicBezTo>
                    <a:pt x="10099929" y="2687771"/>
                    <a:pt x="9878314" y="2784786"/>
                    <a:pt x="9653715" y="2911812"/>
                  </a:cubicBezTo>
                  <a:close/>
                  <a:moveTo>
                    <a:pt x="10169271" y="3475520"/>
                  </a:moveTo>
                  <a:cubicBezTo>
                    <a:pt x="10578465" y="2860974"/>
                    <a:pt x="10710291" y="2263661"/>
                    <a:pt x="10464609" y="1932642"/>
                  </a:cubicBezTo>
                  <a:lnTo>
                    <a:pt x="10466959" y="1930813"/>
                  </a:lnTo>
                  <a:lnTo>
                    <a:pt x="11346117" y="2892095"/>
                  </a:lnTo>
                  <a:cubicBezTo>
                    <a:pt x="11435588" y="2989834"/>
                    <a:pt x="11485817" y="3115939"/>
                    <a:pt x="11500676" y="3262154"/>
                  </a:cubicBezTo>
                  <a:cubicBezTo>
                    <a:pt x="11364214" y="3613741"/>
                    <a:pt x="11171492" y="3965658"/>
                    <a:pt x="10925810" y="4302767"/>
                  </a:cubicBezTo>
                  <a:close/>
                </a:path>
              </a:pathLst>
            </a:custGeom>
            <a:solidFill>
              <a:srgbClr val="FFFFFF"/>
            </a:solidFill>
            <a:ln w="6350" cap="flat">
              <a:noFill/>
              <a:prstDash val="solid"/>
              <a:miter/>
            </a:ln>
          </p:spPr>
          <p:txBody>
            <a:bodyPr rtlCol="0" anchor="ctr"/>
            <a:lstStyle/>
            <a:p>
              <a:endParaRPr lang="sv-SE"/>
            </a:p>
          </p:txBody>
        </p:sp>
      </p:grpSp>
      <p:sp>
        <p:nvSpPr>
          <p:cNvPr id="11" name="Text Placeholder 10">
            <a:extLst>
              <a:ext uri="{FF2B5EF4-FFF2-40B4-BE49-F238E27FC236}">
                <a16:creationId xmlns:a16="http://schemas.microsoft.com/office/drawing/2014/main" id="{C18D03F3-2B4B-48AE-81DB-18022EC5E972}"/>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2" name="Rektangel 11">
            <a:extLst>
              <a:ext uri="{FF2B5EF4-FFF2-40B4-BE49-F238E27FC236}">
                <a16:creationId xmlns:a16="http://schemas.microsoft.com/office/drawing/2014/main" id="{726ECFA2-877E-45CE-B779-8A3A3A41C692}"/>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nummer 5">
            <a:extLst>
              <a:ext uri="{FF2B5EF4-FFF2-40B4-BE49-F238E27FC236}">
                <a16:creationId xmlns:a16="http://schemas.microsoft.com/office/drawing/2014/main" id="{3AB56255-6A50-4003-ACAE-84CFFE805FBA}"/>
              </a:ext>
            </a:extLst>
          </p:cNvPr>
          <p:cNvSpPr>
            <a:spLocks noGrp="1"/>
          </p:cNvSpPr>
          <p:nvPr>
            <p:ph type="sldNum" sz="quarter" idx="14"/>
          </p:nvPr>
        </p:nvSpPr>
        <p:spPr>
          <a:xfrm>
            <a:off x="8610600" y="6004118"/>
            <a:ext cx="2743200" cy="365125"/>
          </a:xfrm>
        </p:spPr>
        <p:txBody>
          <a:bodyPr/>
          <a:lstStyle>
            <a:lvl1pPr>
              <a:defRPr>
                <a:solidFill>
                  <a:schemeClr val="tx1"/>
                </a:solidFill>
                <a:effectLst>
                  <a:outerShdw blurRad="838200" dist="50800" dir="5400000" sx="166000" sy="166000" algn="ctr" rotWithShape="0">
                    <a:schemeClr val="bg2"/>
                  </a:outerShdw>
                </a:effectLst>
              </a:defRPr>
            </a:lvl1pPr>
          </a:lstStyle>
          <a:p>
            <a:fld id="{9A97CA5E-0C42-44EA-ACFD-E7B5FAF43BF0}" type="slidenum">
              <a:rPr lang="sv-SE" smtClean="0"/>
              <a:pPr/>
              <a:t>‹#›</a:t>
            </a:fld>
            <a:endParaRPr lang="sv-SE"/>
          </a:p>
        </p:txBody>
      </p:sp>
      <p:sp>
        <p:nvSpPr>
          <p:cNvPr id="15" name="Title 7">
            <a:extLst>
              <a:ext uri="{FF2B5EF4-FFF2-40B4-BE49-F238E27FC236}">
                <a16:creationId xmlns:a16="http://schemas.microsoft.com/office/drawing/2014/main" id="{C51B007A-6D5D-4B8A-A338-86A991852576}"/>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pic>
        <p:nvPicPr>
          <p:cNvPr id="18" name="Bildobjekt 17">
            <a:extLst>
              <a:ext uri="{FF2B5EF4-FFF2-40B4-BE49-F238E27FC236}">
                <a16:creationId xmlns:a16="http://schemas.microsoft.com/office/drawing/2014/main" id="{A24D3E5F-2565-4677-9659-72A35AA2F905}"/>
              </a:ext>
            </a:extLst>
          </p:cNvPr>
          <p:cNvPicPr>
            <a:picLocks noChangeAspect="1"/>
          </p:cNvPicPr>
          <p:nvPr userDrawn="1"/>
        </p:nvPicPr>
        <p:blipFill>
          <a:blip r:embed="rId3"/>
          <a:srcRect/>
          <a:stretch/>
        </p:blipFill>
        <p:spPr>
          <a:xfrm>
            <a:off x="454588" y="5948824"/>
            <a:ext cx="1678410" cy="454587"/>
          </a:xfrm>
          <a:prstGeom prst="rect">
            <a:avLst/>
          </a:prstGeom>
        </p:spPr>
      </p:pic>
      <p:sp>
        <p:nvSpPr>
          <p:cNvPr id="19" name="Platshållare för sidfot 4">
            <a:extLst>
              <a:ext uri="{FF2B5EF4-FFF2-40B4-BE49-F238E27FC236}">
                <a16:creationId xmlns:a16="http://schemas.microsoft.com/office/drawing/2014/main" id="{98183258-A553-44D4-8EA1-CE1660D1A65B}"/>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2629482530"/>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eme4_05">
    <p:bg>
      <p:bgRef idx="1001">
        <a:schemeClr val="bg1"/>
      </p:bgRef>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878942-CEFE-4862-8012-89AAC79C9F19}"/>
              </a:ext>
            </a:extLst>
          </p:cNvPr>
          <p:cNvPicPr>
            <a:picLocks noChangeAspect="1"/>
          </p:cNvPicPr>
          <p:nvPr userDrawn="1"/>
        </p:nvPicPr>
        <p:blipFill>
          <a:blip r:embed="rId2">
            <a:duotone>
              <a:schemeClr val="accent4">
                <a:shade val="45000"/>
                <a:satMod val="135000"/>
              </a:schemeClr>
              <a:prstClr val="white"/>
            </a:duotone>
            <a:alphaModFix amt="8000"/>
            <a:extLst>
              <a:ext uri="{28A0092B-C50C-407E-A947-70E740481C1C}">
                <a14:useLocalDpi xmlns:a14="http://schemas.microsoft.com/office/drawing/2010/main" val="0"/>
              </a:ext>
            </a:extLst>
          </a:blip>
          <a:stretch>
            <a:fillRect/>
          </a:stretch>
        </p:blipFill>
        <p:spPr>
          <a:xfrm>
            <a:off x="4610835" y="-1274205"/>
            <a:ext cx="8922753" cy="8748551"/>
          </a:xfrm>
          <a:prstGeom prst="rect">
            <a:avLst/>
          </a:prstGeom>
        </p:spPr>
      </p:pic>
      <p:sp>
        <p:nvSpPr>
          <p:cNvPr id="11" name="Text Placeholder 10">
            <a:extLst>
              <a:ext uri="{FF2B5EF4-FFF2-40B4-BE49-F238E27FC236}">
                <a16:creationId xmlns:a16="http://schemas.microsoft.com/office/drawing/2014/main" id="{C18D03F3-2B4B-48AE-81DB-18022EC5E972}"/>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2" name="Rektangel 11">
            <a:extLst>
              <a:ext uri="{FF2B5EF4-FFF2-40B4-BE49-F238E27FC236}">
                <a16:creationId xmlns:a16="http://schemas.microsoft.com/office/drawing/2014/main" id="{726ECFA2-877E-45CE-B779-8A3A3A41C692}"/>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itle 7">
            <a:extLst>
              <a:ext uri="{FF2B5EF4-FFF2-40B4-BE49-F238E27FC236}">
                <a16:creationId xmlns:a16="http://schemas.microsoft.com/office/drawing/2014/main" id="{C51B007A-6D5D-4B8A-A338-86A991852576}"/>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
        <p:nvSpPr>
          <p:cNvPr id="17" name="Platshållare för bildnummer 5">
            <a:extLst>
              <a:ext uri="{FF2B5EF4-FFF2-40B4-BE49-F238E27FC236}">
                <a16:creationId xmlns:a16="http://schemas.microsoft.com/office/drawing/2014/main" id="{FF3CEFDD-8547-43F5-BCCA-C4732E3C40A9}"/>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pic>
        <p:nvPicPr>
          <p:cNvPr id="14" name="Bildobjekt 13">
            <a:extLst>
              <a:ext uri="{FF2B5EF4-FFF2-40B4-BE49-F238E27FC236}">
                <a16:creationId xmlns:a16="http://schemas.microsoft.com/office/drawing/2014/main" id="{9779989A-4AA0-4599-86DC-BFCAD3348B3A}"/>
              </a:ext>
            </a:extLst>
          </p:cNvPr>
          <p:cNvPicPr>
            <a:picLocks noChangeAspect="1"/>
          </p:cNvPicPr>
          <p:nvPr userDrawn="1"/>
        </p:nvPicPr>
        <p:blipFill>
          <a:blip r:embed="rId3"/>
          <a:srcRect/>
          <a:stretch/>
        </p:blipFill>
        <p:spPr>
          <a:xfrm>
            <a:off x="454588" y="5948824"/>
            <a:ext cx="1678410" cy="454587"/>
          </a:xfrm>
          <a:prstGeom prst="rect">
            <a:avLst/>
          </a:prstGeom>
        </p:spPr>
      </p:pic>
      <p:sp>
        <p:nvSpPr>
          <p:cNvPr id="13" name="Platshållare för sidfot 4">
            <a:extLst>
              <a:ext uri="{FF2B5EF4-FFF2-40B4-BE49-F238E27FC236}">
                <a16:creationId xmlns:a16="http://schemas.microsoft.com/office/drawing/2014/main" id="{C4CAC1E9-618E-4BC0-BBA0-F2CD9D90EC7A}"/>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168799127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eme4_06">
    <p:bg>
      <p:bgRef idx="1001">
        <a:schemeClr val="bg2"/>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Frihandsfigur: Form 14">
            <a:extLst>
              <a:ext uri="{FF2B5EF4-FFF2-40B4-BE49-F238E27FC236}">
                <a16:creationId xmlns:a16="http://schemas.microsoft.com/office/drawing/2014/main" id="{D5304C9B-CC83-4301-857C-D5B0CBF0907B}"/>
              </a:ext>
            </a:extLst>
          </p:cNvPr>
          <p:cNvSpPr/>
          <p:nvPr/>
        </p:nvSpPr>
        <p:spPr>
          <a:xfrm>
            <a:off x="-1585" y="0"/>
            <a:ext cx="12192000" cy="6858000"/>
          </a:xfrm>
          <a:custGeom>
            <a:avLst/>
            <a:gdLst>
              <a:gd name="connsiteX0" fmla="*/ 12163996 w 12192000"/>
              <a:gd name="connsiteY0" fmla="*/ 5656523 h 6858000"/>
              <a:gd name="connsiteX1" fmla="*/ 12074779 w 12192000"/>
              <a:gd name="connsiteY1" fmla="*/ 5558917 h 6858000"/>
              <a:gd name="connsiteX2" fmla="*/ 11051349 w 12192000"/>
              <a:gd name="connsiteY2" fmla="*/ 4440047 h 6858000"/>
              <a:gd name="connsiteX3" fmla="*/ 11793665 w 12192000"/>
              <a:gd name="connsiteY3" fmla="*/ 1252499 h 6858000"/>
              <a:gd name="connsiteX4" fmla="*/ 12192000 w 12192000"/>
              <a:gd name="connsiteY4" fmla="*/ 1688008 h 6858000"/>
              <a:gd name="connsiteX5" fmla="*/ 12192000 w 12192000"/>
              <a:gd name="connsiteY5" fmla="*/ 0 h 6858000"/>
              <a:gd name="connsiteX6" fmla="*/ 0 w 12192000"/>
              <a:gd name="connsiteY6" fmla="*/ 0 h 6858000"/>
              <a:gd name="connsiteX7" fmla="*/ 0 w 12192000"/>
              <a:gd name="connsiteY7" fmla="*/ 6858000 h 6858000"/>
              <a:gd name="connsiteX8" fmla="*/ 6716649 w 12192000"/>
              <a:gd name="connsiteY8" fmla="*/ 6858000 h 6858000"/>
              <a:gd name="connsiteX9" fmla="*/ 6221127 w 12192000"/>
              <a:gd name="connsiteY9" fmla="*/ 6316199 h 6858000"/>
              <a:gd name="connsiteX10" fmla="*/ 6243790 w 12192000"/>
              <a:gd name="connsiteY10" fmla="*/ 6328385 h 6858000"/>
              <a:gd name="connsiteX11" fmla="*/ 9799130 w 12192000"/>
              <a:gd name="connsiteY11" fmla="*/ 5661959 h 6858000"/>
              <a:gd name="connsiteX12" fmla="*/ 9731311 w 12192000"/>
              <a:gd name="connsiteY12" fmla="*/ 5587867 h 6858000"/>
              <a:gd name="connsiteX13" fmla="*/ 9677082 w 12192000"/>
              <a:gd name="connsiteY13" fmla="*/ 5528520 h 6858000"/>
              <a:gd name="connsiteX14" fmla="*/ 9382887 w 12192000"/>
              <a:gd name="connsiteY14" fmla="*/ 5206803 h 6858000"/>
              <a:gd name="connsiteX15" fmla="*/ 10066909 w 12192000"/>
              <a:gd name="connsiteY15" fmla="*/ 5206346 h 6858000"/>
              <a:gd name="connsiteX16" fmla="*/ 10089706 w 12192000"/>
              <a:gd name="connsiteY16" fmla="*/ 5206346 h 6858000"/>
              <a:gd name="connsiteX17" fmla="*/ 10206672 w 12192000"/>
              <a:gd name="connsiteY17" fmla="*/ 5206276 h 6858000"/>
              <a:gd name="connsiteX18" fmla="*/ 10356215 w 12192000"/>
              <a:gd name="connsiteY18" fmla="*/ 5206150 h 6858000"/>
              <a:gd name="connsiteX19" fmla="*/ 11540427 w 12192000"/>
              <a:gd name="connsiteY19" fmla="*/ 5205362 h 6858000"/>
              <a:gd name="connsiteX20" fmla="*/ 11443906 w 12192000"/>
              <a:gd name="connsiteY20" fmla="*/ 6276569 h 6858000"/>
              <a:gd name="connsiteX21" fmla="*/ 11427333 w 12192000"/>
              <a:gd name="connsiteY21" fmla="*/ 6460490 h 6858000"/>
              <a:gd name="connsiteX22" fmla="*/ 11391519 w 12192000"/>
              <a:gd name="connsiteY22" fmla="*/ 6858000 h 6858000"/>
              <a:gd name="connsiteX23" fmla="*/ 12192000 w 12192000"/>
              <a:gd name="connsiteY23" fmla="*/ 6858000 h 6858000"/>
              <a:gd name="connsiteX24" fmla="*/ 12192000 w 12192000"/>
              <a:gd name="connsiteY24" fmla="*/ 5618982 h 6858000"/>
              <a:gd name="connsiteX25" fmla="*/ 12163996 w 12192000"/>
              <a:gd name="connsiteY25" fmla="*/ 5656523 h 6858000"/>
              <a:gd name="connsiteX26" fmla="*/ 6551676 w 12192000"/>
              <a:gd name="connsiteY26" fmla="*/ 6172721 h 6858000"/>
              <a:gd name="connsiteX27" fmla="*/ 6542215 w 12192000"/>
              <a:gd name="connsiteY27" fmla="*/ 6170035 h 6858000"/>
              <a:gd name="connsiteX28" fmla="*/ 5442712 w 12192000"/>
              <a:gd name="connsiteY28" fmla="*/ 4563618 h 6858000"/>
              <a:gd name="connsiteX29" fmla="*/ 5465445 w 12192000"/>
              <a:gd name="connsiteY29" fmla="*/ 4369448 h 6858000"/>
              <a:gd name="connsiteX30" fmla="*/ 6322174 w 12192000"/>
              <a:gd name="connsiteY30" fmla="*/ 2447868 h 6858000"/>
              <a:gd name="connsiteX31" fmla="*/ 6888988 w 12192000"/>
              <a:gd name="connsiteY31" fmla="*/ 3067520 h 6858000"/>
              <a:gd name="connsiteX32" fmla="*/ 7088315 w 12192000"/>
              <a:gd name="connsiteY32" fmla="*/ 3285534 h 6858000"/>
              <a:gd name="connsiteX33" fmla="*/ 6801358 w 12192000"/>
              <a:gd name="connsiteY33" fmla="*/ 4778159 h 6858000"/>
              <a:gd name="connsiteX34" fmla="*/ 6551676 w 12192000"/>
              <a:gd name="connsiteY34" fmla="*/ 6172721 h 6858000"/>
              <a:gd name="connsiteX35" fmla="*/ 7200964 w 12192000"/>
              <a:gd name="connsiteY35" fmla="*/ 3408731 h 6858000"/>
              <a:gd name="connsiteX36" fmla="*/ 8075422 w 12192000"/>
              <a:gd name="connsiteY36" fmla="*/ 4364838 h 6858000"/>
              <a:gd name="connsiteX37" fmla="*/ 7746111 w 12192000"/>
              <a:gd name="connsiteY37" fmla="*/ 4967853 h 6858000"/>
              <a:gd name="connsiteX38" fmla="*/ 7060438 w 12192000"/>
              <a:gd name="connsiteY38" fmla="*/ 4774337 h 6858000"/>
              <a:gd name="connsiteX39" fmla="*/ 7200964 w 12192000"/>
              <a:gd name="connsiteY39" fmla="*/ 3408731 h 6858000"/>
              <a:gd name="connsiteX40" fmla="*/ 8285798 w 12192000"/>
              <a:gd name="connsiteY40" fmla="*/ 6211348 h 6858000"/>
              <a:gd name="connsiteX41" fmla="*/ 7923022 w 12192000"/>
              <a:gd name="connsiteY41" fmla="*/ 6022874 h 6858000"/>
              <a:gd name="connsiteX42" fmla="*/ 7005701 w 12192000"/>
              <a:gd name="connsiteY42" fmla="*/ 5019929 h 6858000"/>
              <a:gd name="connsiteX43" fmla="*/ 8581009 w 12192000"/>
              <a:gd name="connsiteY43" fmla="*/ 4917606 h 6858000"/>
              <a:gd name="connsiteX44" fmla="*/ 9339707 w 12192000"/>
              <a:gd name="connsiteY44" fmla="*/ 5747150 h 6858000"/>
              <a:gd name="connsiteX45" fmla="*/ 8285798 w 12192000"/>
              <a:gd name="connsiteY45" fmla="*/ 6211348 h 6858000"/>
              <a:gd name="connsiteX46" fmla="*/ 9653715 w 12192000"/>
              <a:gd name="connsiteY46" fmla="*/ 2911812 h 6858000"/>
              <a:gd name="connsiteX47" fmla="*/ 9015540 w 12192000"/>
              <a:gd name="connsiteY47" fmla="*/ 2214074 h 6858000"/>
              <a:gd name="connsiteX48" fmla="*/ 8775954 w 12192000"/>
              <a:gd name="connsiteY48" fmla="*/ 2370919 h 6858000"/>
              <a:gd name="connsiteX49" fmla="*/ 9245409 w 12192000"/>
              <a:gd name="connsiteY49" fmla="*/ 2884183 h 6858000"/>
              <a:gd name="connsiteX50" fmla="*/ 7087870 w 12192000"/>
              <a:gd name="connsiteY50" fmla="*/ 2885624 h 6858000"/>
              <a:gd name="connsiteX51" fmla="*/ 7281355 w 12192000"/>
              <a:gd name="connsiteY51" fmla="*/ 736784 h 6858000"/>
              <a:gd name="connsiteX52" fmla="*/ 7663688 w 12192000"/>
              <a:gd name="connsiteY52" fmla="*/ 1154798 h 6858000"/>
              <a:gd name="connsiteX53" fmla="*/ 9907206 w 12192000"/>
              <a:gd name="connsiteY53" fmla="*/ 307029 h 6858000"/>
              <a:gd name="connsiteX54" fmla="*/ 10102786 w 12192000"/>
              <a:gd name="connsiteY54" fmla="*/ 301466 h 6858000"/>
              <a:gd name="connsiteX55" fmla="*/ 11604943 w 12192000"/>
              <a:gd name="connsiteY55" fmla="*/ 1539653 h 6858000"/>
              <a:gd name="connsiteX56" fmla="*/ 11606847 w 12192000"/>
              <a:gd name="connsiteY56" fmla="*/ 1549286 h 6858000"/>
              <a:gd name="connsiteX57" fmla="*/ 10213086 w 12192000"/>
              <a:gd name="connsiteY57" fmla="*/ 1668970 h 6858000"/>
              <a:gd name="connsiteX58" fmla="*/ 8665845 w 12192000"/>
              <a:gd name="connsiteY58" fmla="*/ 1831759 h 6858000"/>
              <a:gd name="connsiteX59" fmla="*/ 8778240 w 12192000"/>
              <a:gd name="connsiteY59" fmla="*/ 1954587 h 6858000"/>
              <a:gd name="connsiteX60" fmla="*/ 10178479 w 12192000"/>
              <a:gd name="connsiteY60" fmla="*/ 1922558 h 6858000"/>
              <a:gd name="connsiteX61" fmla="*/ 10310305 w 12192000"/>
              <a:gd name="connsiteY61" fmla="*/ 2622195 h 6858000"/>
              <a:gd name="connsiteX62" fmla="*/ 9653715 w 12192000"/>
              <a:gd name="connsiteY62" fmla="*/ 2911812 h 6858000"/>
              <a:gd name="connsiteX63" fmla="*/ 10169271 w 12192000"/>
              <a:gd name="connsiteY63" fmla="*/ 3475520 h 6858000"/>
              <a:gd name="connsiteX64" fmla="*/ 10464609 w 12192000"/>
              <a:gd name="connsiteY64" fmla="*/ 1932642 h 6858000"/>
              <a:gd name="connsiteX65" fmla="*/ 10466959 w 12192000"/>
              <a:gd name="connsiteY65" fmla="*/ 1930813 h 6858000"/>
              <a:gd name="connsiteX66" fmla="*/ 11346117 w 12192000"/>
              <a:gd name="connsiteY66" fmla="*/ 2892095 h 6858000"/>
              <a:gd name="connsiteX67" fmla="*/ 11500676 w 12192000"/>
              <a:gd name="connsiteY67" fmla="*/ 3262154 h 6858000"/>
              <a:gd name="connsiteX68" fmla="*/ 10925810 w 12192000"/>
              <a:gd name="connsiteY68" fmla="*/ 4302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192000" h="6858000">
                <a:moveTo>
                  <a:pt x="12163996" y="5656523"/>
                </a:moveTo>
                <a:lnTo>
                  <a:pt x="12074779" y="5558917"/>
                </a:lnTo>
                <a:lnTo>
                  <a:pt x="11051349" y="4440047"/>
                </a:lnTo>
                <a:cubicBezTo>
                  <a:pt x="11872658" y="3350762"/>
                  <a:pt x="12162663" y="2123053"/>
                  <a:pt x="11793665" y="1252499"/>
                </a:cubicBezTo>
                <a:lnTo>
                  <a:pt x="12192000" y="1688008"/>
                </a:lnTo>
                <a:lnTo>
                  <a:pt x="12192000" y="0"/>
                </a:lnTo>
                <a:lnTo>
                  <a:pt x="0" y="0"/>
                </a:lnTo>
                <a:lnTo>
                  <a:pt x="0" y="6858000"/>
                </a:lnTo>
                <a:lnTo>
                  <a:pt x="6716649" y="6858000"/>
                </a:lnTo>
                <a:lnTo>
                  <a:pt x="6221127" y="6316199"/>
                </a:lnTo>
                <a:cubicBezTo>
                  <a:pt x="6228594" y="6320327"/>
                  <a:pt x="6236196" y="6324321"/>
                  <a:pt x="6243790" y="6328385"/>
                </a:cubicBezTo>
                <a:cubicBezTo>
                  <a:pt x="7154164" y="6814058"/>
                  <a:pt x="8558085" y="6555931"/>
                  <a:pt x="9799130" y="5661959"/>
                </a:cubicBezTo>
                <a:lnTo>
                  <a:pt x="9731311" y="5587867"/>
                </a:lnTo>
                <a:lnTo>
                  <a:pt x="9677082" y="5528520"/>
                </a:lnTo>
                <a:lnTo>
                  <a:pt x="9382887" y="5206803"/>
                </a:lnTo>
                <a:lnTo>
                  <a:pt x="10066909" y="5206346"/>
                </a:lnTo>
                <a:lnTo>
                  <a:pt x="10089706" y="5206346"/>
                </a:lnTo>
                <a:lnTo>
                  <a:pt x="10206672" y="5206276"/>
                </a:lnTo>
                <a:lnTo>
                  <a:pt x="10356215" y="5206150"/>
                </a:lnTo>
                <a:lnTo>
                  <a:pt x="11540427" y="5205362"/>
                </a:lnTo>
                <a:lnTo>
                  <a:pt x="11443906" y="6276569"/>
                </a:lnTo>
                <a:lnTo>
                  <a:pt x="11427333" y="6460490"/>
                </a:lnTo>
                <a:lnTo>
                  <a:pt x="11391519" y="6858000"/>
                </a:lnTo>
                <a:lnTo>
                  <a:pt x="12192000" y="6858000"/>
                </a:lnTo>
                <a:lnTo>
                  <a:pt x="12192000" y="5618982"/>
                </a:lnTo>
                <a:cubicBezTo>
                  <a:pt x="12182729" y="5631510"/>
                  <a:pt x="12173394" y="5644026"/>
                  <a:pt x="12163996" y="5656523"/>
                </a:cubicBezTo>
                <a:close/>
                <a:moveTo>
                  <a:pt x="6551676" y="6172721"/>
                </a:moveTo>
                <a:cubicBezTo>
                  <a:pt x="6548501" y="6171870"/>
                  <a:pt x="6545390" y="6170956"/>
                  <a:pt x="6542215" y="6170035"/>
                </a:cubicBezTo>
                <a:cubicBezTo>
                  <a:pt x="5843302" y="5966302"/>
                  <a:pt x="5382311" y="5289068"/>
                  <a:pt x="5442712" y="4563618"/>
                </a:cubicBezTo>
                <a:cubicBezTo>
                  <a:pt x="5448084" y="4499483"/>
                  <a:pt x="5455660" y="4434758"/>
                  <a:pt x="5465445" y="4369448"/>
                </a:cubicBezTo>
                <a:cubicBezTo>
                  <a:pt x="5558790" y="3746722"/>
                  <a:pt x="5852998" y="3074924"/>
                  <a:pt x="6322174" y="2447868"/>
                </a:cubicBezTo>
                <a:lnTo>
                  <a:pt x="6888988" y="3067520"/>
                </a:lnTo>
                <a:lnTo>
                  <a:pt x="7088315" y="3285534"/>
                </a:lnTo>
                <a:cubicBezTo>
                  <a:pt x="6737922" y="3849567"/>
                  <a:pt x="6620955" y="4408164"/>
                  <a:pt x="6801358" y="4778159"/>
                </a:cubicBezTo>
                <a:cubicBezTo>
                  <a:pt x="6609081" y="5261356"/>
                  <a:pt x="6522530" y="5739245"/>
                  <a:pt x="6551676" y="6172721"/>
                </a:cubicBezTo>
                <a:close/>
                <a:moveTo>
                  <a:pt x="7200964" y="3408731"/>
                </a:moveTo>
                <a:lnTo>
                  <a:pt x="8075422" y="4364838"/>
                </a:lnTo>
                <a:cubicBezTo>
                  <a:pt x="7936993" y="4568831"/>
                  <a:pt x="7826693" y="4772178"/>
                  <a:pt x="7746111" y="4967853"/>
                </a:cubicBezTo>
                <a:cubicBezTo>
                  <a:pt x="7455599" y="5000543"/>
                  <a:pt x="7212394" y="4940402"/>
                  <a:pt x="7060438" y="4774337"/>
                </a:cubicBezTo>
                <a:cubicBezTo>
                  <a:pt x="6798945" y="4488326"/>
                  <a:pt x="6873368" y="3960711"/>
                  <a:pt x="7200964" y="3408731"/>
                </a:cubicBezTo>
                <a:close/>
                <a:moveTo>
                  <a:pt x="8285798" y="6211348"/>
                </a:moveTo>
                <a:cubicBezTo>
                  <a:pt x="8137969" y="6184291"/>
                  <a:pt x="8014082" y="6122385"/>
                  <a:pt x="7923022" y="6022874"/>
                </a:cubicBezTo>
                <a:lnTo>
                  <a:pt x="7005701" y="5019929"/>
                </a:lnTo>
                <a:cubicBezTo>
                  <a:pt x="7294626" y="5335753"/>
                  <a:pt x="7913624" y="5273294"/>
                  <a:pt x="8581009" y="4917606"/>
                </a:cubicBezTo>
                <a:lnTo>
                  <a:pt x="9339707" y="5747150"/>
                </a:lnTo>
                <a:cubicBezTo>
                  <a:pt x="8992933" y="5953176"/>
                  <a:pt x="8636889" y="6108630"/>
                  <a:pt x="8285798" y="6211348"/>
                </a:cubicBezTo>
                <a:close/>
                <a:moveTo>
                  <a:pt x="9653715" y="2911812"/>
                </a:moveTo>
                <a:lnTo>
                  <a:pt x="9015540" y="2214074"/>
                </a:lnTo>
                <a:cubicBezTo>
                  <a:pt x="8935276" y="2263991"/>
                  <a:pt x="8855393" y="2316271"/>
                  <a:pt x="8775954" y="2370919"/>
                </a:cubicBezTo>
                <a:lnTo>
                  <a:pt x="9245409" y="2884183"/>
                </a:lnTo>
                <a:lnTo>
                  <a:pt x="7087870" y="2885624"/>
                </a:lnTo>
                <a:lnTo>
                  <a:pt x="7281355" y="736784"/>
                </a:lnTo>
                <a:lnTo>
                  <a:pt x="7663688" y="1154798"/>
                </a:lnTo>
                <a:cubicBezTo>
                  <a:pt x="8404860" y="639489"/>
                  <a:pt x="9198419" y="349250"/>
                  <a:pt x="9907206" y="307029"/>
                </a:cubicBezTo>
                <a:cubicBezTo>
                  <a:pt x="9973119" y="303105"/>
                  <a:pt x="10038461" y="301073"/>
                  <a:pt x="10102786" y="301466"/>
                </a:cubicBezTo>
                <a:cubicBezTo>
                  <a:pt x="10830814" y="305911"/>
                  <a:pt x="11464290" y="825405"/>
                  <a:pt x="11604943" y="1539653"/>
                </a:cubicBezTo>
                <a:lnTo>
                  <a:pt x="11606847" y="1549286"/>
                </a:lnTo>
                <a:cubicBezTo>
                  <a:pt x="11182668" y="1482401"/>
                  <a:pt x="10705274" y="1524718"/>
                  <a:pt x="10213086" y="1668970"/>
                </a:cubicBezTo>
                <a:cubicBezTo>
                  <a:pt x="9855835" y="1447546"/>
                  <a:pt x="9272905" y="1519015"/>
                  <a:pt x="8665845" y="1831759"/>
                </a:cubicBezTo>
                <a:lnTo>
                  <a:pt x="8778240" y="1954587"/>
                </a:lnTo>
                <a:cubicBezTo>
                  <a:pt x="9367838" y="1664976"/>
                  <a:pt x="9912794" y="1632007"/>
                  <a:pt x="10178479" y="1922558"/>
                </a:cubicBezTo>
                <a:cubicBezTo>
                  <a:pt x="10330244" y="2088490"/>
                  <a:pt x="10368597" y="2335981"/>
                  <a:pt x="10310305" y="2622195"/>
                </a:cubicBezTo>
                <a:cubicBezTo>
                  <a:pt x="10099929" y="2687771"/>
                  <a:pt x="9878314" y="2784786"/>
                  <a:pt x="9653715" y="2911812"/>
                </a:cubicBezTo>
                <a:close/>
                <a:moveTo>
                  <a:pt x="10169271" y="3475520"/>
                </a:moveTo>
                <a:cubicBezTo>
                  <a:pt x="10578465" y="2860974"/>
                  <a:pt x="10710291" y="2263661"/>
                  <a:pt x="10464609" y="1932642"/>
                </a:cubicBezTo>
                <a:lnTo>
                  <a:pt x="10466959" y="1930813"/>
                </a:lnTo>
                <a:lnTo>
                  <a:pt x="11346117" y="2892095"/>
                </a:lnTo>
                <a:cubicBezTo>
                  <a:pt x="11435588" y="2989834"/>
                  <a:pt x="11485817" y="3115939"/>
                  <a:pt x="11500676" y="3262154"/>
                </a:cubicBezTo>
                <a:cubicBezTo>
                  <a:pt x="11364214" y="3613741"/>
                  <a:pt x="11171492" y="3965658"/>
                  <a:pt x="10925810" y="4302767"/>
                </a:cubicBezTo>
                <a:close/>
              </a:path>
            </a:pathLst>
          </a:custGeom>
          <a:solidFill>
            <a:schemeClr val="accent1"/>
          </a:solidFill>
          <a:ln w="6350" cap="flat">
            <a:noFill/>
            <a:prstDash val="solid"/>
            <a:miter/>
          </a:ln>
        </p:spPr>
        <p:txBody>
          <a:bodyPr rtlCol="0" anchor="ctr"/>
          <a:lstStyle/>
          <a:p>
            <a:endParaRPr lang="sv-SE"/>
          </a:p>
        </p:txBody>
      </p:sp>
      <p:sp>
        <p:nvSpPr>
          <p:cNvPr id="11" name="Text Placeholder 10">
            <a:extLst>
              <a:ext uri="{FF2B5EF4-FFF2-40B4-BE49-F238E27FC236}">
                <a16:creationId xmlns:a16="http://schemas.microsoft.com/office/drawing/2014/main" id="{C18D03F3-2B4B-48AE-81DB-18022EC5E972}"/>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2" name="Rektangel 11">
            <a:extLst>
              <a:ext uri="{FF2B5EF4-FFF2-40B4-BE49-F238E27FC236}">
                <a16:creationId xmlns:a16="http://schemas.microsoft.com/office/drawing/2014/main" id="{726ECFA2-877E-45CE-B779-8A3A3A41C692}"/>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637CD9A1-C9D2-44AC-9BCC-1F61884752F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5702" y="5948824"/>
            <a:ext cx="1676181" cy="454588"/>
          </a:xfrm>
          <a:prstGeom prst="rect">
            <a:avLst/>
          </a:prstGeom>
        </p:spPr>
      </p:pic>
      <p:sp>
        <p:nvSpPr>
          <p:cNvPr id="8" name="Platshållare för sidfot 4">
            <a:extLst>
              <a:ext uri="{FF2B5EF4-FFF2-40B4-BE49-F238E27FC236}">
                <a16:creationId xmlns:a16="http://schemas.microsoft.com/office/drawing/2014/main" id="{8EACE8AE-4749-4B53-AF54-62951431DAAF}"/>
              </a:ext>
            </a:extLst>
          </p:cNvPr>
          <p:cNvSpPr>
            <a:spLocks noGrp="1"/>
          </p:cNvSpPr>
          <p:nvPr>
            <p:ph type="ftr" sz="quarter" idx="12"/>
          </p:nvPr>
        </p:nvSpPr>
        <p:spPr>
          <a:xfrm>
            <a:off x="2405590" y="6004118"/>
            <a:ext cx="4114800" cy="365125"/>
          </a:xfrm>
        </p:spPr>
        <p:txBody>
          <a:bodyPr/>
          <a:lstStyle/>
          <a:p>
            <a:endParaRPr lang="sv-SE" dirty="0"/>
          </a:p>
        </p:txBody>
      </p:sp>
      <p:sp>
        <p:nvSpPr>
          <p:cNvPr id="9" name="Platshållare för bildnummer 5">
            <a:extLst>
              <a:ext uri="{FF2B5EF4-FFF2-40B4-BE49-F238E27FC236}">
                <a16:creationId xmlns:a16="http://schemas.microsoft.com/office/drawing/2014/main" id="{7DB5DA25-1AF5-4EFB-91E9-1ACCCFEA5534}"/>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4" name="Title 7">
            <a:extLst>
              <a:ext uri="{FF2B5EF4-FFF2-40B4-BE49-F238E27FC236}">
                <a16:creationId xmlns:a16="http://schemas.microsoft.com/office/drawing/2014/main" id="{1D153150-4553-4AAC-832C-5EA7D7E80262}"/>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Tree>
    <p:extLst>
      <p:ext uri="{BB962C8B-B14F-4D97-AF65-F5344CB8AC3E}">
        <p14:creationId xmlns:p14="http://schemas.microsoft.com/office/powerpoint/2010/main" val="4034353872"/>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eme4_07">
    <p:bg>
      <p:bgRef idx="1001">
        <a:schemeClr val="bg2"/>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Frihandsfigur: Form 14">
            <a:extLst>
              <a:ext uri="{FF2B5EF4-FFF2-40B4-BE49-F238E27FC236}">
                <a16:creationId xmlns:a16="http://schemas.microsoft.com/office/drawing/2014/main" id="{D5304C9B-CC83-4301-857C-D5B0CBF0907B}"/>
              </a:ext>
            </a:extLst>
          </p:cNvPr>
          <p:cNvSpPr/>
          <p:nvPr/>
        </p:nvSpPr>
        <p:spPr>
          <a:xfrm>
            <a:off x="-1585" y="0"/>
            <a:ext cx="12192000" cy="6858000"/>
          </a:xfrm>
          <a:custGeom>
            <a:avLst/>
            <a:gdLst>
              <a:gd name="connsiteX0" fmla="*/ 12163996 w 12192000"/>
              <a:gd name="connsiteY0" fmla="*/ 5656523 h 6858000"/>
              <a:gd name="connsiteX1" fmla="*/ 12074779 w 12192000"/>
              <a:gd name="connsiteY1" fmla="*/ 5558917 h 6858000"/>
              <a:gd name="connsiteX2" fmla="*/ 11051349 w 12192000"/>
              <a:gd name="connsiteY2" fmla="*/ 4440047 h 6858000"/>
              <a:gd name="connsiteX3" fmla="*/ 11793665 w 12192000"/>
              <a:gd name="connsiteY3" fmla="*/ 1252499 h 6858000"/>
              <a:gd name="connsiteX4" fmla="*/ 12192000 w 12192000"/>
              <a:gd name="connsiteY4" fmla="*/ 1688008 h 6858000"/>
              <a:gd name="connsiteX5" fmla="*/ 12192000 w 12192000"/>
              <a:gd name="connsiteY5" fmla="*/ 0 h 6858000"/>
              <a:gd name="connsiteX6" fmla="*/ 0 w 12192000"/>
              <a:gd name="connsiteY6" fmla="*/ 0 h 6858000"/>
              <a:gd name="connsiteX7" fmla="*/ 0 w 12192000"/>
              <a:gd name="connsiteY7" fmla="*/ 6858000 h 6858000"/>
              <a:gd name="connsiteX8" fmla="*/ 6716649 w 12192000"/>
              <a:gd name="connsiteY8" fmla="*/ 6858000 h 6858000"/>
              <a:gd name="connsiteX9" fmla="*/ 6221127 w 12192000"/>
              <a:gd name="connsiteY9" fmla="*/ 6316199 h 6858000"/>
              <a:gd name="connsiteX10" fmla="*/ 6243790 w 12192000"/>
              <a:gd name="connsiteY10" fmla="*/ 6328385 h 6858000"/>
              <a:gd name="connsiteX11" fmla="*/ 9799130 w 12192000"/>
              <a:gd name="connsiteY11" fmla="*/ 5661959 h 6858000"/>
              <a:gd name="connsiteX12" fmla="*/ 9731311 w 12192000"/>
              <a:gd name="connsiteY12" fmla="*/ 5587867 h 6858000"/>
              <a:gd name="connsiteX13" fmla="*/ 9677082 w 12192000"/>
              <a:gd name="connsiteY13" fmla="*/ 5528520 h 6858000"/>
              <a:gd name="connsiteX14" fmla="*/ 9382887 w 12192000"/>
              <a:gd name="connsiteY14" fmla="*/ 5206803 h 6858000"/>
              <a:gd name="connsiteX15" fmla="*/ 10066909 w 12192000"/>
              <a:gd name="connsiteY15" fmla="*/ 5206346 h 6858000"/>
              <a:gd name="connsiteX16" fmla="*/ 10089706 w 12192000"/>
              <a:gd name="connsiteY16" fmla="*/ 5206346 h 6858000"/>
              <a:gd name="connsiteX17" fmla="*/ 10206672 w 12192000"/>
              <a:gd name="connsiteY17" fmla="*/ 5206276 h 6858000"/>
              <a:gd name="connsiteX18" fmla="*/ 10356215 w 12192000"/>
              <a:gd name="connsiteY18" fmla="*/ 5206150 h 6858000"/>
              <a:gd name="connsiteX19" fmla="*/ 11540427 w 12192000"/>
              <a:gd name="connsiteY19" fmla="*/ 5205362 h 6858000"/>
              <a:gd name="connsiteX20" fmla="*/ 11443906 w 12192000"/>
              <a:gd name="connsiteY20" fmla="*/ 6276569 h 6858000"/>
              <a:gd name="connsiteX21" fmla="*/ 11427333 w 12192000"/>
              <a:gd name="connsiteY21" fmla="*/ 6460490 h 6858000"/>
              <a:gd name="connsiteX22" fmla="*/ 11391519 w 12192000"/>
              <a:gd name="connsiteY22" fmla="*/ 6858000 h 6858000"/>
              <a:gd name="connsiteX23" fmla="*/ 12192000 w 12192000"/>
              <a:gd name="connsiteY23" fmla="*/ 6858000 h 6858000"/>
              <a:gd name="connsiteX24" fmla="*/ 12192000 w 12192000"/>
              <a:gd name="connsiteY24" fmla="*/ 5618982 h 6858000"/>
              <a:gd name="connsiteX25" fmla="*/ 12163996 w 12192000"/>
              <a:gd name="connsiteY25" fmla="*/ 5656523 h 6858000"/>
              <a:gd name="connsiteX26" fmla="*/ 6551676 w 12192000"/>
              <a:gd name="connsiteY26" fmla="*/ 6172721 h 6858000"/>
              <a:gd name="connsiteX27" fmla="*/ 6542215 w 12192000"/>
              <a:gd name="connsiteY27" fmla="*/ 6170035 h 6858000"/>
              <a:gd name="connsiteX28" fmla="*/ 5442712 w 12192000"/>
              <a:gd name="connsiteY28" fmla="*/ 4563618 h 6858000"/>
              <a:gd name="connsiteX29" fmla="*/ 5465445 w 12192000"/>
              <a:gd name="connsiteY29" fmla="*/ 4369448 h 6858000"/>
              <a:gd name="connsiteX30" fmla="*/ 6322174 w 12192000"/>
              <a:gd name="connsiteY30" fmla="*/ 2447868 h 6858000"/>
              <a:gd name="connsiteX31" fmla="*/ 6888988 w 12192000"/>
              <a:gd name="connsiteY31" fmla="*/ 3067520 h 6858000"/>
              <a:gd name="connsiteX32" fmla="*/ 7088315 w 12192000"/>
              <a:gd name="connsiteY32" fmla="*/ 3285534 h 6858000"/>
              <a:gd name="connsiteX33" fmla="*/ 6801358 w 12192000"/>
              <a:gd name="connsiteY33" fmla="*/ 4778159 h 6858000"/>
              <a:gd name="connsiteX34" fmla="*/ 6551676 w 12192000"/>
              <a:gd name="connsiteY34" fmla="*/ 6172721 h 6858000"/>
              <a:gd name="connsiteX35" fmla="*/ 7200964 w 12192000"/>
              <a:gd name="connsiteY35" fmla="*/ 3408731 h 6858000"/>
              <a:gd name="connsiteX36" fmla="*/ 8075422 w 12192000"/>
              <a:gd name="connsiteY36" fmla="*/ 4364838 h 6858000"/>
              <a:gd name="connsiteX37" fmla="*/ 7746111 w 12192000"/>
              <a:gd name="connsiteY37" fmla="*/ 4967853 h 6858000"/>
              <a:gd name="connsiteX38" fmla="*/ 7060438 w 12192000"/>
              <a:gd name="connsiteY38" fmla="*/ 4774337 h 6858000"/>
              <a:gd name="connsiteX39" fmla="*/ 7200964 w 12192000"/>
              <a:gd name="connsiteY39" fmla="*/ 3408731 h 6858000"/>
              <a:gd name="connsiteX40" fmla="*/ 8285798 w 12192000"/>
              <a:gd name="connsiteY40" fmla="*/ 6211348 h 6858000"/>
              <a:gd name="connsiteX41" fmla="*/ 7923022 w 12192000"/>
              <a:gd name="connsiteY41" fmla="*/ 6022874 h 6858000"/>
              <a:gd name="connsiteX42" fmla="*/ 7005701 w 12192000"/>
              <a:gd name="connsiteY42" fmla="*/ 5019929 h 6858000"/>
              <a:gd name="connsiteX43" fmla="*/ 8581009 w 12192000"/>
              <a:gd name="connsiteY43" fmla="*/ 4917606 h 6858000"/>
              <a:gd name="connsiteX44" fmla="*/ 9339707 w 12192000"/>
              <a:gd name="connsiteY44" fmla="*/ 5747150 h 6858000"/>
              <a:gd name="connsiteX45" fmla="*/ 8285798 w 12192000"/>
              <a:gd name="connsiteY45" fmla="*/ 6211348 h 6858000"/>
              <a:gd name="connsiteX46" fmla="*/ 9653715 w 12192000"/>
              <a:gd name="connsiteY46" fmla="*/ 2911812 h 6858000"/>
              <a:gd name="connsiteX47" fmla="*/ 9015540 w 12192000"/>
              <a:gd name="connsiteY47" fmla="*/ 2214074 h 6858000"/>
              <a:gd name="connsiteX48" fmla="*/ 8775954 w 12192000"/>
              <a:gd name="connsiteY48" fmla="*/ 2370919 h 6858000"/>
              <a:gd name="connsiteX49" fmla="*/ 9245409 w 12192000"/>
              <a:gd name="connsiteY49" fmla="*/ 2884183 h 6858000"/>
              <a:gd name="connsiteX50" fmla="*/ 7087870 w 12192000"/>
              <a:gd name="connsiteY50" fmla="*/ 2885624 h 6858000"/>
              <a:gd name="connsiteX51" fmla="*/ 7281355 w 12192000"/>
              <a:gd name="connsiteY51" fmla="*/ 736784 h 6858000"/>
              <a:gd name="connsiteX52" fmla="*/ 7663688 w 12192000"/>
              <a:gd name="connsiteY52" fmla="*/ 1154798 h 6858000"/>
              <a:gd name="connsiteX53" fmla="*/ 9907206 w 12192000"/>
              <a:gd name="connsiteY53" fmla="*/ 307029 h 6858000"/>
              <a:gd name="connsiteX54" fmla="*/ 10102786 w 12192000"/>
              <a:gd name="connsiteY54" fmla="*/ 301466 h 6858000"/>
              <a:gd name="connsiteX55" fmla="*/ 11604943 w 12192000"/>
              <a:gd name="connsiteY55" fmla="*/ 1539653 h 6858000"/>
              <a:gd name="connsiteX56" fmla="*/ 11606847 w 12192000"/>
              <a:gd name="connsiteY56" fmla="*/ 1549286 h 6858000"/>
              <a:gd name="connsiteX57" fmla="*/ 10213086 w 12192000"/>
              <a:gd name="connsiteY57" fmla="*/ 1668970 h 6858000"/>
              <a:gd name="connsiteX58" fmla="*/ 8665845 w 12192000"/>
              <a:gd name="connsiteY58" fmla="*/ 1831759 h 6858000"/>
              <a:gd name="connsiteX59" fmla="*/ 8778240 w 12192000"/>
              <a:gd name="connsiteY59" fmla="*/ 1954587 h 6858000"/>
              <a:gd name="connsiteX60" fmla="*/ 10178479 w 12192000"/>
              <a:gd name="connsiteY60" fmla="*/ 1922558 h 6858000"/>
              <a:gd name="connsiteX61" fmla="*/ 10310305 w 12192000"/>
              <a:gd name="connsiteY61" fmla="*/ 2622195 h 6858000"/>
              <a:gd name="connsiteX62" fmla="*/ 9653715 w 12192000"/>
              <a:gd name="connsiteY62" fmla="*/ 2911812 h 6858000"/>
              <a:gd name="connsiteX63" fmla="*/ 10169271 w 12192000"/>
              <a:gd name="connsiteY63" fmla="*/ 3475520 h 6858000"/>
              <a:gd name="connsiteX64" fmla="*/ 10464609 w 12192000"/>
              <a:gd name="connsiteY64" fmla="*/ 1932642 h 6858000"/>
              <a:gd name="connsiteX65" fmla="*/ 10466959 w 12192000"/>
              <a:gd name="connsiteY65" fmla="*/ 1930813 h 6858000"/>
              <a:gd name="connsiteX66" fmla="*/ 11346117 w 12192000"/>
              <a:gd name="connsiteY66" fmla="*/ 2892095 h 6858000"/>
              <a:gd name="connsiteX67" fmla="*/ 11500676 w 12192000"/>
              <a:gd name="connsiteY67" fmla="*/ 3262154 h 6858000"/>
              <a:gd name="connsiteX68" fmla="*/ 10925810 w 12192000"/>
              <a:gd name="connsiteY68" fmla="*/ 4302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192000" h="6858000">
                <a:moveTo>
                  <a:pt x="12163996" y="5656523"/>
                </a:moveTo>
                <a:lnTo>
                  <a:pt x="12074779" y="5558917"/>
                </a:lnTo>
                <a:lnTo>
                  <a:pt x="11051349" y="4440047"/>
                </a:lnTo>
                <a:cubicBezTo>
                  <a:pt x="11872658" y="3350762"/>
                  <a:pt x="12162663" y="2123053"/>
                  <a:pt x="11793665" y="1252499"/>
                </a:cubicBezTo>
                <a:lnTo>
                  <a:pt x="12192000" y="1688008"/>
                </a:lnTo>
                <a:lnTo>
                  <a:pt x="12192000" y="0"/>
                </a:lnTo>
                <a:lnTo>
                  <a:pt x="0" y="0"/>
                </a:lnTo>
                <a:lnTo>
                  <a:pt x="0" y="6858000"/>
                </a:lnTo>
                <a:lnTo>
                  <a:pt x="6716649" y="6858000"/>
                </a:lnTo>
                <a:lnTo>
                  <a:pt x="6221127" y="6316199"/>
                </a:lnTo>
                <a:cubicBezTo>
                  <a:pt x="6228594" y="6320327"/>
                  <a:pt x="6236196" y="6324321"/>
                  <a:pt x="6243790" y="6328385"/>
                </a:cubicBezTo>
                <a:cubicBezTo>
                  <a:pt x="7154164" y="6814058"/>
                  <a:pt x="8558085" y="6555931"/>
                  <a:pt x="9799130" y="5661959"/>
                </a:cubicBezTo>
                <a:lnTo>
                  <a:pt x="9731311" y="5587867"/>
                </a:lnTo>
                <a:lnTo>
                  <a:pt x="9677082" y="5528520"/>
                </a:lnTo>
                <a:lnTo>
                  <a:pt x="9382887" y="5206803"/>
                </a:lnTo>
                <a:lnTo>
                  <a:pt x="10066909" y="5206346"/>
                </a:lnTo>
                <a:lnTo>
                  <a:pt x="10089706" y="5206346"/>
                </a:lnTo>
                <a:lnTo>
                  <a:pt x="10206672" y="5206276"/>
                </a:lnTo>
                <a:lnTo>
                  <a:pt x="10356215" y="5206150"/>
                </a:lnTo>
                <a:lnTo>
                  <a:pt x="11540427" y="5205362"/>
                </a:lnTo>
                <a:lnTo>
                  <a:pt x="11443906" y="6276569"/>
                </a:lnTo>
                <a:lnTo>
                  <a:pt x="11427333" y="6460490"/>
                </a:lnTo>
                <a:lnTo>
                  <a:pt x="11391519" y="6858000"/>
                </a:lnTo>
                <a:lnTo>
                  <a:pt x="12192000" y="6858000"/>
                </a:lnTo>
                <a:lnTo>
                  <a:pt x="12192000" y="5618982"/>
                </a:lnTo>
                <a:cubicBezTo>
                  <a:pt x="12182729" y="5631510"/>
                  <a:pt x="12173394" y="5644026"/>
                  <a:pt x="12163996" y="5656523"/>
                </a:cubicBezTo>
                <a:close/>
                <a:moveTo>
                  <a:pt x="6551676" y="6172721"/>
                </a:moveTo>
                <a:cubicBezTo>
                  <a:pt x="6548501" y="6171870"/>
                  <a:pt x="6545390" y="6170956"/>
                  <a:pt x="6542215" y="6170035"/>
                </a:cubicBezTo>
                <a:cubicBezTo>
                  <a:pt x="5843302" y="5966302"/>
                  <a:pt x="5382311" y="5289068"/>
                  <a:pt x="5442712" y="4563618"/>
                </a:cubicBezTo>
                <a:cubicBezTo>
                  <a:pt x="5448084" y="4499483"/>
                  <a:pt x="5455660" y="4434758"/>
                  <a:pt x="5465445" y="4369448"/>
                </a:cubicBezTo>
                <a:cubicBezTo>
                  <a:pt x="5558790" y="3746722"/>
                  <a:pt x="5852998" y="3074924"/>
                  <a:pt x="6322174" y="2447868"/>
                </a:cubicBezTo>
                <a:lnTo>
                  <a:pt x="6888988" y="3067520"/>
                </a:lnTo>
                <a:lnTo>
                  <a:pt x="7088315" y="3285534"/>
                </a:lnTo>
                <a:cubicBezTo>
                  <a:pt x="6737922" y="3849567"/>
                  <a:pt x="6620955" y="4408164"/>
                  <a:pt x="6801358" y="4778159"/>
                </a:cubicBezTo>
                <a:cubicBezTo>
                  <a:pt x="6609081" y="5261356"/>
                  <a:pt x="6522530" y="5739245"/>
                  <a:pt x="6551676" y="6172721"/>
                </a:cubicBezTo>
                <a:close/>
                <a:moveTo>
                  <a:pt x="7200964" y="3408731"/>
                </a:moveTo>
                <a:lnTo>
                  <a:pt x="8075422" y="4364838"/>
                </a:lnTo>
                <a:cubicBezTo>
                  <a:pt x="7936993" y="4568831"/>
                  <a:pt x="7826693" y="4772178"/>
                  <a:pt x="7746111" y="4967853"/>
                </a:cubicBezTo>
                <a:cubicBezTo>
                  <a:pt x="7455599" y="5000543"/>
                  <a:pt x="7212394" y="4940402"/>
                  <a:pt x="7060438" y="4774337"/>
                </a:cubicBezTo>
                <a:cubicBezTo>
                  <a:pt x="6798945" y="4488326"/>
                  <a:pt x="6873368" y="3960711"/>
                  <a:pt x="7200964" y="3408731"/>
                </a:cubicBezTo>
                <a:close/>
                <a:moveTo>
                  <a:pt x="8285798" y="6211348"/>
                </a:moveTo>
                <a:cubicBezTo>
                  <a:pt x="8137969" y="6184291"/>
                  <a:pt x="8014082" y="6122385"/>
                  <a:pt x="7923022" y="6022874"/>
                </a:cubicBezTo>
                <a:lnTo>
                  <a:pt x="7005701" y="5019929"/>
                </a:lnTo>
                <a:cubicBezTo>
                  <a:pt x="7294626" y="5335753"/>
                  <a:pt x="7913624" y="5273294"/>
                  <a:pt x="8581009" y="4917606"/>
                </a:cubicBezTo>
                <a:lnTo>
                  <a:pt x="9339707" y="5747150"/>
                </a:lnTo>
                <a:cubicBezTo>
                  <a:pt x="8992933" y="5953176"/>
                  <a:pt x="8636889" y="6108630"/>
                  <a:pt x="8285798" y="6211348"/>
                </a:cubicBezTo>
                <a:close/>
                <a:moveTo>
                  <a:pt x="9653715" y="2911812"/>
                </a:moveTo>
                <a:lnTo>
                  <a:pt x="9015540" y="2214074"/>
                </a:lnTo>
                <a:cubicBezTo>
                  <a:pt x="8935276" y="2263991"/>
                  <a:pt x="8855393" y="2316271"/>
                  <a:pt x="8775954" y="2370919"/>
                </a:cubicBezTo>
                <a:lnTo>
                  <a:pt x="9245409" y="2884183"/>
                </a:lnTo>
                <a:lnTo>
                  <a:pt x="7087870" y="2885624"/>
                </a:lnTo>
                <a:lnTo>
                  <a:pt x="7281355" y="736784"/>
                </a:lnTo>
                <a:lnTo>
                  <a:pt x="7663688" y="1154798"/>
                </a:lnTo>
                <a:cubicBezTo>
                  <a:pt x="8404860" y="639489"/>
                  <a:pt x="9198419" y="349250"/>
                  <a:pt x="9907206" y="307029"/>
                </a:cubicBezTo>
                <a:cubicBezTo>
                  <a:pt x="9973119" y="303105"/>
                  <a:pt x="10038461" y="301073"/>
                  <a:pt x="10102786" y="301466"/>
                </a:cubicBezTo>
                <a:cubicBezTo>
                  <a:pt x="10830814" y="305911"/>
                  <a:pt x="11464290" y="825405"/>
                  <a:pt x="11604943" y="1539653"/>
                </a:cubicBezTo>
                <a:lnTo>
                  <a:pt x="11606847" y="1549286"/>
                </a:lnTo>
                <a:cubicBezTo>
                  <a:pt x="11182668" y="1482401"/>
                  <a:pt x="10705274" y="1524718"/>
                  <a:pt x="10213086" y="1668970"/>
                </a:cubicBezTo>
                <a:cubicBezTo>
                  <a:pt x="9855835" y="1447546"/>
                  <a:pt x="9272905" y="1519015"/>
                  <a:pt x="8665845" y="1831759"/>
                </a:cubicBezTo>
                <a:lnTo>
                  <a:pt x="8778240" y="1954587"/>
                </a:lnTo>
                <a:cubicBezTo>
                  <a:pt x="9367838" y="1664976"/>
                  <a:pt x="9912794" y="1632007"/>
                  <a:pt x="10178479" y="1922558"/>
                </a:cubicBezTo>
                <a:cubicBezTo>
                  <a:pt x="10330244" y="2088490"/>
                  <a:pt x="10368597" y="2335981"/>
                  <a:pt x="10310305" y="2622195"/>
                </a:cubicBezTo>
                <a:cubicBezTo>
                  <a:pt x="10099929" y="2687771"/>
                  <a:pt x="9878314" y="2784786"/>
                  <a:pt x="9653715" y="2911812"/>
                </a:cubicBezTo>
                <a:close/>
                <a:moveTo>
                  <a:pt x="10169271" y="3475520"/>
                </a:moveTo>
                <a:cubicBezTo>
                  <a:pt x="10578465" y="2860974"/>
                  <a:pt x="10710291" y="2263661"/>
                  <a:pt x="10464609" y="1932642"/>
                </a:cubicBezTo>
                <a:lnTo>
                  <a:pt x="10466959" y="1930813"/>
                </a:lnTo>
                <a:lnTo>
                  <a:pt x="11346117" y="2892095"/>
                </a:lnTo>
                <a:cubicBezTo>
                  <a:pt x="11435588" y="2989834"/>
                  <a:pt x="11485817" y="3115939"/>
                  <a:pt x="11500676" y="3262154"/>
                </a:cubicBezTo>
                <a:cubicBezTo>
                  <a:pt x="11364214" y="3613741"/>
                  <a:pt x="11171492" y="3965658"/>
                  <a:pt x="10925810" y="4302767"/>
                </a:cubicBezTo>
                <a:close/>
              </a:path>
            </a:pathLst>
          </a:custGeom>
          <a:solidFill>
            <a:schemeClr val="accent2"/>
          </a:solidFill>
          <a:ln w="6350" cap="flat">
            <a:noFill/>
            <a:prstDash val="solid"/>
            <a:miter/>
          </a:ln>
        </p:spPr>
        <p:txBody>
          <a:bodyPr rtlCol="0" anchor="ctr"/>
          <a:lstStyle/>
          <a:p>
            <a:endParaRPr lang="sv-SE"/>
          </a:p>
        </p:txBody>
      </p:sp>
      <p:sp>
        <p:nvSpPr>
          <p:cNvPr id="11" name="Text Placeholder 10">
            <a:extLst>
              <a:ext uri="{FF2B5EF4-FFF2-40B4-BE49-F238E27FC236}">
                <a16:creationId xmlns:a16="http://schemas.microsoft.com/office/drawing/2014/main" id="{C18D03F3-2B4B-48AE-81DB-18022EC5E972}"/>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2" name="Rektangel 11">
            <a:extLst>
              <a:ext uri="{FF2B5EF4-FFF2-40B4-BE49-F238E27FC236}">
                <a16:creationId xmlns:a16="http://schemas.microsoft.com/office/drawing/2014/main" id="{726ECFA2-877E-45CE-B779-8A3A3A41C692}"/>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637CD9A1-C9D2-44AC-9BCC-1F61884752F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4725" y="5948824"/>
            <a:ext cx="1678135" cy="454588"/>
          </a:xfrm>
          <a:prstGeom prst="rect">
            <a:avLst/>
          </a:prstGeom>
        </p:spPr>
      </p:pic>
      <p:sp>
        <p:nvSpPr>
          <p:cNvPr id="8" name="Platshållare för sidfot 4">
            <a:extLst>
              <a:ext uri="{FF2B5EF4-FFF2-40B4-BE49-F238E27FC236}">
                <a16:creationId xmlns:a16="http://schemas.microsoft.com/office/drawing/2014/main" id="{A5B32AEE-523A-46F2-B49A-351CB180FBED}"/>
              </a:ext>
            </a:extLst>
          </p:cNvPr>
          <p:cNvSpPr>
            <a:spLocks noGrp="1"/>
          </p:cNvSpPr>
          <p:nvPr>
            <p:ph type="ftr" sz="quarter" idx="12"/>
          </p:nvPr>
        </p:nvSpPr>
        <p:spPr>
          <a:xfrm>
            <a:off x="2405590" y="6004118"/>
            <a:ext cx="4114800" cy="365125"/>
          </a:xfrm>
        </p:spPr>
        <p:txBody>
          <a:bodyPr/>
          <a:lstStyle/>
          <a:p>
            <a:endParaRPr lang="sv-SE" dirty="0"/>
          </a:p>
        </p:txBody>
      </p:sp>
      <p:sp>
        <p:nvSpPr>
          <p:cNvPr id="9" name="Platshållare för bildnummer 5">
            <a:extLst>
              <a:ext uri="{FF2B5EF4-FFF2-40B4-BE49-F238E27FC236}">
                <a16:creationId xmlns:a16="http://schemas.microsoft.com/office/drawing/2014/main" id="{39F0230D-63CF-4291-9731-181A859E4632}"/>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4" name="Title 7">
            <a:extLst>
              <a:ext uri="{FF2B5EF4-FFF2-40B4-BE49-F238E27FC236}">
                <a16:creationId xmlns:a16="http://schemas.microsoft.com/office/drawing/2014/main" id="{A247064E-77CF-4CBA-A1CB-E862DE92C829}"/>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Tree>
    <p:extLst>
      <p:ext uri="{BB962C8B-B14F-4D97-AF65-F5344CB8AC3E}">
        <p14:creationId xmlns:p14="http://schemas.microsoft.com/office/powerpoint/2010/main" val="2727295639"/>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eme5_01">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2DA751-51D2-4C32-BF21-45D13C5A98E0}"/>
              </a:ext>
            </a:extLst>
          </p:cNvPr>
          <p:cNvSpPr>
            <a:spLocks noGrp="1"/>
          </p:cNvSpPr>
          <p:nvPr>
            <p:ph type="title" hasCustomPrompt="1"/>
          </p:nvPr>
        </p:nvSpPr>
        <p:spPr>
          <a:xfrm>
            <a:off x="703256" y="553871"/>
            <a:ext cx="10163273" cy="2565901"/>
          </a:xfrm>
        </p:spPr>
        <p:txBody>
          <a:bodyPr anchor="b" anchorCtr="0"/>
          <a:lstStyle>
            <a:lvl1pPr>
              <a:defRPr sz="4800" cap="none" baseline="0">
                <a:solidFill>
                  <a:schemeClr val="tx1"/>
                </a:solidFill>
              </a:defRPr>
            </a:lvl1pPr>
          </a:lstStyle>
          <a:p>
            <a:r>
              <a:rPr lang="en-US" dirty="0"/>
              <a:t>Rubrik</a:t>
            </a:r>
          </a:p>
        </p:txBody>
      </p:sp>
      <p:sp>
        <p:nvSpPr>
          <p:cNvPr id="11" name="Text Placeholder 10">
            <a:extLst>
              <a:ext uri="{FF2B5EF4-FFF2-40B4-BE49-F238E27FC236}">
                <a16:creationId xmlns:a16="http://schemas.microsoft.com/office/drawing/2014/main" id="{DC1753E2-D00F-48C1-A1F7-28D4641648E2}"/>
              </a:ext>
            </a:extLst>
          </p:cNvPr>
          <p:cNvSpPr>
            <a:spLocks noGrp="1"/>
          </p:cNvSpPr>
          <p:nvPr>
            <p:ph type="body" sz="quarter" idx="13" hasCustomPrompt="1"/>
          </p:nvPr>
        </p:nvSpPr>
        <p:spPr>
          <a:xfrm>
            <a:off x="703255" y="3119772"/>
            <a:ext cx="7057929" cy="1479550"/>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5" name="Platshållare för sidfot 4">
            <a:extLst>
              <a:ext uri="{FF2B5EF4-FFF2-40B4-BE49-F238E27FC236}">
                <a16:creationId xmlns:a16="http://schemas.microsoft.com/office/drawing/2014/main" id="{2B70298A-5FE2-40E4-83A2-B3A4DBFC76CC}"/>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
        <p:nvSpPr>
          <p:cNvPr id="7" name="Platshållare för bildnummer 5">
            <a:extLst>
              <a:ext uri="{FF2B5EF4-FFF2-40B4-BE49-F238E27FC236}">
                <a16:creationId xmlns:a16="http://schemas.microsoft.com/office/drawing/2014/main" id="{C61727C8-B895-4243-B2BF-A52794F14029}"/>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pic>
        <p:nvPicPr>
          <p:cNvPr id="9" name="Bildobjekt 8">
            <a:extLst>
              <a:ext uri="{FF2B5EF4-FFF2-40B4-BE49-F238E27FC236}">
                <a16:creationId xmlns:a16="http://schemas.microsoft.com/office/drawing/2014/main" id="{FBC97BFC-3175-44FA-BAE3-D98E8853517F}"/>
              </a:ext>
            </a:extLst>
          </p:cNvPr>
          <p:cNvPicPr>
            <a:picLocks noChangeAspect="1"/>
          </p:cNvPicPr>
          <p:nvPr userDrawn="1"/>
        </p:nvPicPr>
        <p:blipFill>
          <a:blip r:embed="rId2"/>
          <a:srcRect/>
          <a:stretch/>
        </p:blipFill>
        <p:spPr>
          <a:xfrm>
            <a:off x="255040" y="5769259"/>
            <a:ext cx="2168327" cy="810090"/>
          </a:xfrm>
          <a:prstGeom prst="rect">
            <a:avLst/>
          </a:prstGeom>
        </p:spPr>
      </p:pic>
    </p:spTree>
    <p:extLst>
      <p:ext uri="{BB962C8B-B14F-4D97-AF65-F5344CB8AC3E}">
        <p14:creationId xmlns:p14="http://schemas.microsoft.com/office/powerpoint/2010/main" val="23866780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05">
    <p:bg>
      <p:bgRef idx="1001">
        <a:schemeClr val="bg1"/>
      </p:bgRef>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C4DA9A2-66DA-4D92-A2A3-865082BDE9ED}"/>
              </a:ext>
            </a:extLst>
          </p:cNvPr>
          <p:cNvPicPr>
            <a:picLocks noChangeAspect="1"/>
          </p:cNvPicPr>
          <p:nvPr userDrawn="1"/>
        </p:nvPicPr>
        <p:blipFill>
          <a:blip r:embed="rId2"/>
          <a:srcRect/>
          <a:stretch/>
        </p:blipFill>
        <p:spPr>
          <a:xfrm>
            <a:off x="-1779874" y="-6337085"/>
            <a:ext cx="13971874" cy="18607336"/>
          </a:xfrm>
          <a:prstGeom prst="rect">
            <a:avLst/>
          </a:prstGeom>
        </p:spPr>
      </p:pic>
      <p:pic>
        <p:nvPicPr>
          <p:cNvPr id="9" name="Bildobjekt 8">
            <a:extLst>
              <a:ext uri="{FF2B5EF4-FFF2-40B4-BE49-F238E27FC236}">
                <a16:creationId xmlns:a16="http://schemas.microsoft.com/office/drawing/2014/main" id="{160FD815-CE5A-4D30-ADF6-D77C509EE3B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5770" y="2393868"/>
            <a:ext cx="4860540" cy="2070263"/>
          </a:xfrm>
          <a:prstGeom prst="rect">
            <a:avLst/>
          </a:prstGeom>
        </p:spPr>
      </p:pic>
    </p:spTree>
    <p:extLst>
      <p:ext uri="{BB962C8B-B14F-4D97-AF65-F5344CB8AC3E}">
        <p14:creationId xmlns:p14="http://schemas.microsoft.com/office/powerpoint/2010/main" val="3433246489"/>
      </p:ext>
    </p:extLst>
  </p:cSld>
  <p:clrMapOvr>
    <a:overrideClrMapping bg1="lt1" tx1="dk1" bg2="lt2" tx2="dk2" accent1="accent1" accent2="accent2" accent3="accent3" accent4="accent4" accent5="accent5" accent6="accent6" hlink="hlink" folHlink="folHlink"/>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eme5_02">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470375" y="3119771"/>
            <a:ext cx="10852230" cy="2420743"/>
          </a:xfrm>
        </p:spPr>
        <p:txBody>
          <a:bodyPr lIns="0"/>
          <a:lstStyle>
            <a:lvl1pPr marL="3429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2573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7145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4pPr>
            <a:lvl5pPr marL="21717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Title 7">
            <a:extLst>
              <a:ext uri="{FF2B5EF4-FFF2-40B4-BE49-F238E27FC236}">
                <a16:creationId xmlns:a16="http://schemas.microsoft.com/office/drawing/2014/main" id="{6B5D7A6E-5FA3-419D-956F-C245A26AF4A7}"/>
              </a:ext>
            </a:extLst>
          </p:cNvPr>
          <p:cNvSpPr>
            <a:spLocks noGrp="1"/>
          </p:cNvSpPr>
          <p:nvPr>
            <p:ph type="title" hasCustomPrompt="1"/>
          </p:nvPr>
        </p:nvSpPr>
        <p:spPr>
          <a:xfrm>
            <a:off x="703256" y="553871"/>
            <a:ext cx="10163273" cy="2565901"/>
          </a:xfrm>
        </p:spPr>
        <p:txBody>
          <a:bodyPr anchor="b" anchorCtr="0"/>
          <a:lstStyle>
            <a:lvl1pPr>
              <a:defRPr sz="4800" cap="none" baseline="0">
                <a:solidFill>
                  <a:schemeClr val="tx1"/>
                </a:solidFill>
              </a:defRPr>
            </a:lvl1pPr>
          </a:lstStyle>
          <a:p>
            <a:r>
              <a:rPr lang="en-US" dirty="0"/>
              <a:t>Rubrik</a:t>
            </a:r>
          </a:p>
        </p:txBody>
      </p:sp>
      <p:sp>
        <p:nvSpPr>
          <p:cNvPr id="7" name="Platshållare för bildnummer 5">
            <a:extLst>
              <a:ext uri="{FF2B5EF4-FFF2-40B4-BE49-F238E27FC236}">
                <a16:creationId xmlns:a16="http://schemas.microsoft.com/office/drawing/2014/main" id="{A4210586-0853-421D-90AD-DD443DA07E33}"/>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pic>
        <p:nvPicPr>
          <p:cNvPr id="8" name="Bildobjekt 7">
            <a:extLst>
              <a:ext uri="{FF2B5EF4-FFF2-40B4-BE49-F238E27FC236}">
                <a16:creationId xmlns:a16="http://schemas.microsoft.com/office/drawing/2014/main" id="{B684C68F-25E8-4101-8B2C-4FDFE41D988E}"/>
              </a:ext>
            </a:extLst>
          </p:cNvPr>
          <p:cNvPicPr>
            <a:picLocks noChangeAspect="1"/>
          </p:cNvPicPr>
          <p:nvPr userDrawn="1"/>
        </p:nvPicPr>
        <p:blipFill>
          <a:blip r:embed="rId2"/>
          <a:srcRect/>
          <a:stretch/>
        </p:blipFill>
        <p:spPr>
          <a:xfrm>
            <a:off x="255040" y="5769259"/>
            <a:ext cx="2168327" cy="810090"/>
          </a:xfrm>
          <a:prstGeom prst="rect">
            <a:avLst/>
          </a:prstGeom>
        </p:spPr>
      </p:pic>
      <p:sp>
        <p:nvSpPr>
          <p:cNvPr id="9" name="Platshållare för sidfot 4">
            <a:extLst>
              <a:ext uri="{FF2B5EF4-FFF2-40B4-BE49-F238E27FC236}">
                <a16:creationId xmlns:a16="http://schemas.microsoft.com/office/drawing/2014/main" id="{8D1D15F8-C175-4859-BD7B-C93DC3246010}"/>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4169085805"/>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eme5_03">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515380" y="1448780"/>
            <a:ext cx="10852230" cy="4114800"/>
          </a:xfrm>
        </p:spPr>
        <p:txBody>
          <a:bodyPr lIns="0"/>
          <a:lstStyle>
            <a:lvl1pPr marL="2857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2001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573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1145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EC6C0C2C-02FB-4100-9012-4B0033CDBB8C}"/>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7" name="Title 7">
            <a:extLst>
              <a:ext uri="{FF2B5EF4-FFF2-40B4-BE49-F238E27FC236}">
                <a16:creationId xmlns:a16="http://schemas.microsoft.com/office/drawing/2014/main" id="{03F1B4BC-E27D-483C-8AAC-079FECAC7BF0}"/>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9" name="Bildobjekt 8">
            <a:extLst>
              <a:ext uri="{FF2B5EF4-FFF2-40B4-BE49-F238E27FC236}">
                <a16:creationId xmlns:a16="http://schemas.microsoft.com/office/drawing/2014/main" id="{00F3BEA4-0DFF-40FC-81BF-ECABED0EA475}"/>
              </a:ext>
            </a:extLst>
          </p:cNvPr>
          <p:cNvPicPr>
            <a:picLocks noChangeAspect="1"/>
          </p:cNvPicPr>
          <p:nvPr userDrawn="1"/>
        </p:nvPicPr>
        <p:blipFill>
          <a:blip r:embed="rId2"/>
          <a:srcRect/>
          <a:stretch/>
        </p:blipFill>
        <p:spPr>
          <a:xfrm>
            <a:off x="255040" y="5769259"/>
            <a:ext cx="2168327" cy="810090"/>
          </a:xfrm>
          <a:prstGeom prst="rect">
            <a:avLst/>
          </a:prstGeom>
        </p:spPr>
      </p:pic>
      <p:sp>
        <p:nvSpPr>
          <p:cNvPr id="8" name="Platshållare för sidfot 4">
            <a:extLst>
              <a:ext uri="{FF2B5EF4-FFF2-40B4-BE49-F238E27FC236}">
                <a16:creationId xmlns:a16="http://schemas.microsoft.com/office/drawing/2014/main" id="{287CAA1F-33DD-4225-A625-CAB0AE316223}"/>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32049688"/>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heme5_04">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830417" y="1448780"/>
            <a:ext cx="10852230" cy="4114800"/>
          </a:xfrm>
        </p:spPr>
        <p:txBody>
          <a:bodyPr lIns="0"/>
          <a:lstStyle>
            <a:lvl1pPr marL="0" indent="0">
              <a:buFontTx/>
              <a:buNone/>
              <a:defRPr sz="2000">
                <a:solidFill>
                  <a:schemeClr val="tx1"/>
                </a:solidFill>
                <a:latin typeface="Arial" panose="020B0604020202020204" pitchFamily="34" charset="0"/>
                <a:cs typeface="Arial" panose="020B0604020202020204" pitchFamily="34" charset="0"/>
              </a:defRPr>
            </a:lvl1pPr>
            <a:lvl2pPr marL="457200" indent="0">
              <a:buFontTx/>
              <a:buNone/>
              <a:defRPr sz="2000">
                <a:solidFill>
                  <a:schemeClr val="tx2">
                    <a:alpha val="70000"/>
                  </a:schemeClr>
                </a:solidFill>
              </a:defRPr>
            </a:lvl2pPr>
            <a:lvl3pPr marL="914400" indent="0">
              <a:buFontTx/>
              <a:buNone/>
              <a:defRPr sz="2000">
                <a:solidFill>
                  <a:schemeClr val="tx2">
                    <a:alpha val="70000"/>
                  </a:schemeClr>
                </a:solidFill>
              </a:defRPr>
            </a:lvl3pPr>
            <a:lvl4pPr marL="1371600" indent="0">
              <a:buFontTx/>
              <a:buNone/>
              <a:defRPr sz="2000">
                <a:solidFill>
                  <a:schemeClr val="tx2">
                    <a:alpha val="70000"/>
                  </a:schemeClr>
                </a:solidFill>
              </a:defRPr>
            </a:lvl4pPr>
            <a:lvl5pPr marL="1828800" indent="0">
              <a:buFontTx/>
              <a:buNone/>
              <a:defRPr sz="2000">
                <a:solidFill>
                  <a:schemeClr val="tx2">
                    <a:alpha val="70000"/>
                  </a:schemeClr>
                </a:solidFill>
              </a:defRPr>
            </a:lvl5pPr>
          </a:lstStyle>
          <a:p>
            <a:pPr lvl="0"/>
            <a:r>
              <a:rPr lang="sv-SE" dirty="0"/>
              <a:t>Klicka här för att ändra format på bakgrundstexten</a:t>
            </a:r>
          </a:p>
        </p:txBody>
      </p:sp>
      <p:sp>
        <p:nvSpPr>
          <p:cNvPr id="6" name="Platshållare för bildnummer 5">
            <a:extLst>
              <a:ext uri="{FF2B5EF4-FFF2-40B4-BE49-F238E27FC236}">
                <a16:creationId xmlns:a16="http://schemas.microsoft.com/office/drawing/2014/main" id="{0865CEA6-8794-4C86-A2D8-03FFD70CAD4D}"/>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7" name="Title 7">
            <a:extLst>
              <a:ext uri="{FF2B5EF4-FFF2-40B4-BE49-F238E27FC236}">
                <a16:creationId xmlns:a16="http://schemas.microsoft.com/office/drawing/2014/main" id="{DE5CA132-CB32-48C9-87C1-248C67DD2281}"/>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9" name="Bildobjekt 8">
            <a:extLst>
              <a:ext uri="{FF2B5EF4-FFF2-40B4-BE49-F238E27FC236}">
                <a16:creationId xmlns:a16="http://schemas.microsoft.com/office/drawing/2014/main" id="{A5E06ABF-1620-424D-AA6F-CA44BACBAFDF}"/>
              </a:ext>
            </a:extLst>
          </p:cNvPr>
          <p:cNvPicPr>
            <a:picLocks noChangeAspect="1"/>
          </p:cNvPicPr>
          <p:nvPr userDrawn="1"/>
        </p:nvPicPr>
        <p:blipFill>
          <a:blip r:embed="rId2"/>
          <a:srcRect/>
          <a:stretch/>
        </p:blipFill>
        <p:spPr>
          <a:xfrm>
            <a:off x="255040" y="5769259"/>
            <a:ext cx="2168327" cy="810090"/>
          </a:xfrm>
          <a:prstGeom prst="rect">
            <a:avLst/>
          </a:prstGeom>
        </p:spPr>
      </p:pic>
      <p:sp>
        <p:nvSpPr>
          <p:cNvPr id="8" name="Platshållare för sidfot 4">
            <a:extLst>
              <a:ext uri="{FF2B5EF4-FFF2-40B4-BE49-F238E27FC236}">
                <a16:creationId xmlns:a16="http://schemas.microsoft.com/office/drawing/2014/main" id="{5A8C3887-B981-42A8-B5CF-3F774BD974F0}"/>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389316922"/>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eme5_0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4">
            <a:extLst>
              <a:ext uri="{FF2B5EF4-FFF2-40B4-BE49-F238E27FC236}">
                <a16:creationId xmlns:a16="http://schemas.microsoft.com/office/drawing/2014/main" id="{5392A15C-E53B-480E-ABA2-3984BE08A148}"/>
              </a:ext>
            </a:extLst>
          </p:cNvPr>
          <p:cNvGrpSpPr/>
          <p:nvPr/>
        </p:nvGrpSpPr>
        <p:grpSpPr>
          <a:xfrm>
            <a:off x="0" y="0"/>
            <a:ext cx="12192000" cy="6858000"/>
            <a:chOff x="0" y="0"/>
            <a:chExt cx="12192000" cy="6858000"/>
          </a:xfrm>
        </p:grpSpPr>
        <p:sp>
          <p:nvSpPr>
            <p:cNvPr id="3" name="Frihandsfigur: Form 2">
              <a:extLst>
                <a:ext uri="{FF2B5EF4-FFF2-40B4-BE49-F238E27FC236}">
                  <a16:creationId xmlns:a16="http://schemas.microsoft.com/office/drawing/2014/main" id="{0CFC1CC1-12A6-44D0-8E21-E4136314F059}"/>
                </a:ext>
              </a:extLst>
            </p:cNvPr>
            <p:cNvSpPr/>
            <p:nvPr/>
          </p:nvSpPr>
          <p:spPr>
            <a:xfrm>
              <a:off x="9263633" y="2399601"/>
              <a:ext cx="1664017" cy="1714315"/>
            </a:xfrm>
            <a:custGeom>
              <a:avLst/>
              <a:gdLst>
                <a:gd name="connsiteX0" fmla="*/ 495300 w 1664017"/>
                <a:gd name="connsiteY0" fmla="*/ 84576 h 1714315"/>
                <a:gd name="connsiteX1" fmla="*/ 0 w 1664017"/>
                <a:gd name="connsiteY1" fmla="*/ 537572 h 1714315"/>
                <a:gd name="connsiteX2" fmla="*/ 254254 w 1664017"/>
                <a:gd name="connsiteY2" fmla="*/ 815524 h 1714315"/>
                <a:gd name="connsiteX3" fmla="*/ 829501 w 1664017"/>
                <a:gd name="connsiteY3" fmla="*/ 1444479 h 1714315"/>
                <a:gd name="connsiteX4" fmla="*/ 1076262 w 1664017"/>
                <a:gd name="connsiteY4" fmla="*/ 1714316 h 1714315"/>
                <a:gd name="connsiteX5" fmla="*/ 1571562 w 1664017"/>
                <a:gd name="connsiteY5" fmla="*/ 1261313 h 1714315"/>
                <a:gd name="connsiteX6" fmla="*/ 1664018 w 1664017"/>
                <a:gd name="connsiteY6" fmla="*/ 1176744 h 1714315"/>
                <a:gd name="connsiteX7" fmla="*/ 587756 w 1664017"/>
                <a:gd name="connsiteY7" fmla="*/ 0 h 1714315"/>
                <a:gd name="connsiteX8" fmla="*/ 495300 w 1664017"/>
                <a:gd name="connsiteY8" fmla="*/ 84576 h 171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4017" h="1714315">
                  <a:moveTo>
                    <a:pt x="495300" y="84576"/>
                  </a:moveTo>
                  <a:lnTo>
                    <a:pt x="0" y="537572"/>
                  </a:lnTo>
                  <a:lnTo>
                    <a:pt x="254254" y="815524"/>
                  </a:lnTo>
                  <a:lnTo>
                    <a:pt x="829501" y="1444479"/>
                  </a:lnTo>
                  <a:lnTo>
                    <a:pt x="1076262" y="1714316"/>
                  </a:lnTo>
                  <a:lnTo>
                    <a:pt x="1571562" y="1261313"/>
                  </a:lnTo>
                  <a:lnTo>
                    <a:pt x="1664018" y="1176744"/>
                  </a:lnTo>
                  <a:lnTo>
                    <a:pt x="587756" y="0"/>
                  </a:lnTo>
                  <a:lnTo>
                    <a:pt x="495300" y="84576"/>
                  </a:lnTo>
                  <a:close/>
                </a:path>
              </a:pathLst>
            </a:custGeom>
            <a:noFill/>
            <a:ln w="6350" cap="flat">
              <a:no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D2885AB6-E034-4B04-B3EB-BBB6B52E54E9}"/>
                </a:ext>
              </a:extLst>
            </p:cNvPr>
            <p:cNvSpPr/>
            <p:nvPr/>
          </p:nvSpPr>
          <p:spPr>
            <a:xfrm>
              <a:off x="5388539" y="2401074"/>
              <a:ext cx="2305311" cy="3772998"/>
            </a:xfrm>
            <a:custGeom>
              <a:avLst/>
              <a:gdLst>
                <a:gd name="connsiteX0" fmla="*/ 919418 w 2305311"/>
                <a:gd name="connsiteY0" fmla="*/ 921 h 3772998"/>
                <a:gd name="connsiteX1" fmla="*/ 266637 w 2305311"/>
                <a:gd name="connsiteY1" fmla="*/ 1378 h 3772998"/>
                <a:gd name="connsiteX2" fmla="*/ 147804 w 2305311"/>
                <a:gd name="connsiteY2" fmla="*/ 1441 h 3772998"/>
                <a:gd name="connsiteX3" fmla="*/ 589453 w 2305311"/>
                <a:gd name="connsiteY3" fmla="*/ 484365 h 3772998"/>
                <a:gd name="connsiteX4" fmla="*/ 27840 w 2305311"/>
                <a:gd name="connsiteY4" fmla="*/ 1971688 h 3772998"/>
                <a:gd name="connsiteX5" fmla="*/ 5303 w 2305311"/>
                <a:gd name="connsiteY5" fmla="*/ 2163890 h 3772998"/>
                <a:gd name="connsiteX6" fmla="*/ 1104908 w 2305311"/>
                <a:gd name="connsiteY6" fmla="*/ 3770306 h 3772998"/>
                <a:gd name="connsiteX7" fmla="*/ 1114242 w 2305311"/>
                <a:gd name="connsiteY7" fmla="*/ 3772999 h 3772998"/>
                <a:gd name="connsiteX8" fmla="*/ 1702125 w 2305311"/>
                <a:gd name="connsiteY8" fmla="*/ 1700873 h 3772998"/>
                <a:gd name="connsiteX9" fmla="*/ 2111764 w 2305311"/>
                <a:gd name="connsiteY9" fmla="*/ 2148827 h 3772998"/>
                <a:gd name="connsiteX10" fmla="*/ 2122431 w 2305311"/>
                <a:gd name="connsiteY10" fmla="*/ 2030451 h 3772998"/>
                <a:gd name="connsiteX11" fmla="*/ 2216221 w 2305311"/>
                <a:gd name="connsiteY11" fmla="*/ 988930 h 3772998"/>
                <a:gd name="connsiteX12" fmla="*/ 2305312 w 2305311"/>
                <a:gd name="connsiteY12" fmla="*/ 0 h 3772998"/>
                <a:gd name="connsiteX13" fmla="*/ 2183582 w 2305311"/>
                <a:gd name="connsiteY13" fmla="*/ 70 h 377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5311" h="3772998">
                  <a:moveTo>
                    <a:pt x="919418" y="921"/>
                  </a:moveTo>
                  <a:lnTo>
                    <a:pt x="266637" y="1378"/>
                  </a:lnTo>
                  <a:lnTo>
                    <a:pt x="147804" y="1441"/>
                  </a:lnTo>
                  <a:lnTo>
                    <a:pt x="589453" y="484365"/>
                  </a:lnTo>
                  <a:cubicBezTo>
                    <a:pt x="290336" y="980662"/>
                    <a:pt x="99442" y="1490840"/>
                    <a:pt x="27840" y="1971688"/>
                  </a:cubicBezTo>
                  <a:cubicBezTo>
                    <a:pt x="18207" y="2036280"/>
                    <a:pt x="10695" y="2100345"/>
                    <a:pt x="5303" y="2163890"/>
                  </a:cubicBezTo>
                  <a:cubicBezTo>
                    <a:pt x="-55098" y="2889409"/>
                    <a:pt x="405988" y="3566605"/>
                    <a:pt x="1104908" y="3770306"/>
                  </a:cubicBezTo>
                  <a:lnTo>
                    <a:pt x="1114242" y="3772999"/>
                  </a:lnTo>
                  <a:cubicBezTo>
                    <a:pt x="1071443" y="3136728"/>
                    <a:pt x="1278008" y="2404770"/>
                    <a:pt x="1702125" y="1700873"/>
                  </a:cubicBezTo>
                  <a:lnTo>
                    <a:pt x="2111764" y="2148827"/>
                  </a:lnTo>
                  <a:lnTo>
                    <a:pt x="2122431" y="2030451"/>
                  </a:lnTo>
                  <a:lnTo>
                    <a:pt x="2216221" y="988930"/>
                  </a:lnTo>
                  <a:lnTo>
                    <a:pt x="2305312" y="0"/>
                  </a:lnTo>
                  <a:lnTo>
                    <a:pt x="2183582" y="70"/>
                  </a:lnTo>
                  <a:close/>
                </a:path>
              </a:pathLst>
            </a:custGeom>
            <a:noFill/>
            <a:ln w="6350" cap="flat">
              <a:no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D2E5FEE1-D893-49B8-BD78-E5A80FF3F313}"/>
                </a:ext>
              </a:extLst>
            </p:cNvPr>
            <p:cNvSpPr/>
            <p:nvPr/>
          </p:nvSpPr>
          <p:spPr>
            <a:xfrm>
              <a:off x="7693850" y="252190"/>
              <a:ext cx="3864102" cy="2148833"/>
            </a:xfrm>
            <a:custGeom>
              <a:avLst/>
              <a:gdLst>
                <a:gd name="connsiteX0" fmla="*/ 2360105 w 3864102"/>
                <a:gd name="connsiteY0" fmla="*/ 50641 h 2148833"/>
                <a:gd name="connsiteX1" fmla="*/ 2166620 w 3864102"/>
                <a:gd name="connsiteY1" fmla="*/ 56013 h 2148833"/>
                <a:gd name="connsiteX2" fmla="*/ 635254 w 3864102"/>
                <a:gd name="connsiteY2" fmla="*/ 482937 h 2148833"/>
                <a:gd name="connsiteX3" fmla="*/ 193548 w 3864102"/>
                <a:gd name="connsiteY3" fmla="*/ 0 h 2148833"/>
                <a:gd name="connsiteX4" fmla="*/ 178308 w 3864102"/>
                <a:gd name="connsiteY4" fmla="*/ 169018 h 2148833"/>
                <a:gd name="connsiteX5" fmla="*/ 124333 w 3864102"/>
                <a:gd name="connsiteY5" fmla="*/ 768553 h 2148833"/>
                <a:gd name="connsiteX6" fmla="*/ 10922 w 3864102"/>
                <a:gd name="connsiteY6" fmla="*/ 2027644 h 2148833"/>
                <a:gd name="connsiteX7" fmla="*/ 0 w 3864102"/>
                <a:gd name="connsiteY7" fmla="*/ 2148834 h 2148833"/>
                <a:gd name="connsiteX8" fmla="*/ 992950 w 3864102"/>
                <a:gd name="connsiteY8" fmla="*/ 2148199 h 2148833"/>
                <a:gd name="connsiteX9" fmla="*/ 1987868 w 3864102"/>
                <a:gd name="connsiteY9" fmla="*/ 2147564 h 2148833"/>
                <a:gd name="connsiteX10" fmla="*/ 2157540 w 3864102"/>
                <a:gd name="connsiteY10" fmla="*/ 2147430 h 2148833"/>
                <a:gd name="connsiteX11" fmla="*/ 1747901 w 3864102"/>
                <a:gd name="connsiteY11" fmla="*/ 1699482 h 2148833"/>
                <a:gd name="connsiteX12" fmla="*/ 3864102 w 3864102"/>
                <a:gd name="connsiteY12" fmla="*/ 1298435 h 2148833"/>
                <a:gd name="connsiteX13" fmla="*/ 3862197 w 3864102"/>
                <a:gd name="connsiteY13" fmla="*/ 1288866 h 2148833"/>
                <a:gd name="connsiteX14" fmla="*/ 2360105 w 3864102"/>
                <a:gd name="connsiteY14" fmla="*/ 50641 h 214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4102" h="2148833">
                  <a:moveTo>
                    <a:pt x="2360105" y="50641"/>
                  </a:moveTo>
                  <a:cubicBezTo>
                    <a:pt x="2296414" y="50248"/>
                    <a:pt x="2231962" y="52038"/>
                    <a:pt x="2166620" y="56013"/>
                  </a:cubicBezTo>
                  <a:cubicBezTo>
                    <a:pt x="1681353" y="84506"/>
                    <a:pt x="1156144" y="229152"/>
                    <a:pt x="635254" y="482937"/>
                  </a:cubicBezTo>
                  <a:lnTo>
                    <a:pt x="193548" y="0"/>
                  </a:lnTo>
                  <a:lnTo>
                    <a:pt x="178308" y="169018"/>
                  </a:lnTo>
                  <a:lnTo>
                    <a:pt x="124333" y="768553"/>
                  </a:lnTo>
                  <a:lnTo>
                    <a:pt x="10922" y="2027644"/>
                  </a:lnTo>
                  <a:lnTo>
                    <a:pt x="0" y="2148834"/>
                  </a:lnTo>
                  <a:lnTo>
                    <a:pt x="992950" y="2148199"/>
                  </a:lnTo>
                  <a:lnTo>
                    <a:pt x="1987868" y="2147564"/>
                  </a:lnTo>
                  <a:lnTo>
                    <a:pt x="2157540" y="2147430"/>
                  </a:lnTo>
                  <a:lnTo>
                    <a:pt x="1747901" y="1699482"/>
                  </a:lnTo>
                  <a:cubicBezTo>
                    <a:pt x="2486724" y="1339767"/>
                    <a:pt x="3234118" y="1199185"/>
                    <a:pt x="3864102" y="1298435"/>
                  </a:cubicBezTo>
                  <a:cubicBezTo>
                    <a:pt x="3863531" y="1295260"/>
                    <a:pt x="3862832" y="1292085"/>
                    <a:pt x="3862197" y="1288866"/>
                  </a:cubicBezTo>
                  <a:cubicBezTo>
                    <a:pt x="3721544" y="574516"/>
                    <a:pt x="3088068" y="55029"/>
                    <a:pt x="2360105" y="50641"/>
                  </a:cubicBezTo>
                  <a:close/>
                </a:path>
              </a:pathLst>
            </a:custGeom>
            <a:noFill/>
            <a:ln w="635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A0BDD885-8863-4C24-9CCE-D6E180A0CD57}"/>
                </a:ext>
              </a:extLst>
            </p:cNvPr>
            <p:cNvSpPr/>
            <p:nvPr/>
          </p:nvSpPr>
          <p:spPr>
            <a:xfrm>
              <a:off x="0" y="0"/>
              <a:ext cx="12192000" cy="6858000"/>
            </a:xfrm>
            <a:custGeom>
              <a:avLst/>
              <a:gdLst>
                <a:gd name="connsiteX0" fmla="*/ 0 w 12192000"/>
                <a:gd name="connsiteY0" fmla="*/ 0 h 6858000"/>
                <a:gd name="connsiteX1" fmla="*/ 0 w 12192000"/>
                <a:gd name="connsiteY1" fmla="*/ 6858000 h 6858000"/>
                <a:gd name="connsiteX2" fmla="*/ 6674041 w 12192000"/>
                <a:gd name="connsiteY2" fmla="*/ 6858000 h 6858000"/>
                <a:gd name="connsiteX3" fmla="*/ 6193638 w 12192000"/>
                <a:gd name="connsiteY3" fmla="*/ 6332709 h 6858000"/>
                <a:gd name="connsiteX4" fmla="*/ 8956548 w 12192000"/>
                <a:gd name="connsiteY4" fmla="*/ 6142012 h 6858000"/>
                <a:gd name="connsiteX5" fmla="*/ 8888730 w 12192000"/>
                <a:gd name="connsiteY5" fmla="*/ 6067927 h 6858000"/>
                <a:gd name="connsiteX6" fmla="*/ 8823007 w 12192000"/>
                <a:gd name="connsiteY6" fmla="*/ 5996064 h 6858000"/>
                <a:gd name="connsiteX7" fmla="*/ 8576628 w 12192000"/>
                <a:gd name="connsiteY7" fmla="*/ 5726633 h 6858000"/>
                <a:gd name="connsiteX8" fmla="*/ 8576628 w 12192000"/>
                <a:gd name="connsiteY8" fmla="*/ 5726633 h 6858000"/>
                <a:gd name="connsiteX9" fmla="*/ 7500366 w 12192000"/>
                <a:gd name="connsiteY9" fmla="*/ 4549909 h 6858000"/>
                <a:gd name="connsiteX10" fmla="*/ 7565073 w 12192000"/>
                <a:gd name="connsiteY10" fmla="*/ 4490682 h 6858000"/>
                <a:gd name="connsiteX11" fmla="*/ 8088122 w 12192000"/>
                <a:gd name="connsiteY11" fmla="*/ 4012337 h 6858000"/>
                <a:gd name="connsiteX12" fmla="*/ 8342313 w 12192000"/>
                <a:gd name="connsiteY12" fmla="*/ 4290295 h 6858000"/>
                <a:gd name="connsiteX13" fmla="*/ 8917559 w 12192000"/>
                <a:gd name="connsiteY13" fmla="*/ 4919244 h 6858000"/>
                <a:gd name="connsiteX14" fmla="*/ 9164320 w 12192000"/>
                <a:gd name="connsiteY14" fmla="*/ 5189080 h 6858000"/>
                <a:gd name="connsiteX15" fmla="*/ 8641334 w 12192000"/>
                <a:gd name="connsiteY15" fmla="*/ 5667426 h 6858000"/>
                <a:gd name="connsiteX16" fmla="*/ 8576628 w 12192000"/>
                <a:gd name="connsiteY16" fmla="*/ 5726621 h 6858000"/>
                <a:gd name="connsiteX17" fmla="*/ 8695436 w 12192000"/>
                <a:gd name="connsiteY17" fmla="*/ 5726557 h 6858000"/>
                <a:gd name="connsiteX18" fmla="*/ 9331769 w 12192000"/>
                <a:gd name="connsiteY18" fmla="*/ 5726164 h 6858000"/>
                <a:gd name="connsiteX19" fmla="*/ 9486900 w 12192000"/>
                <a:gd name="connsiteY19" fmla="*/ 5726030 h 6858000"/>
                <a:gd name="connsiteX20" fmla="*/ 9664764 w 12192000"/>
                <a:gd name="connsiteY20" fmla="*/ 5725903 h 6858000"/>
                <a:gd name="connsiteX21" fmla="*/ 10734104 w 12192000"/>
                <a:gd name="connsiteY21" fmla="*/ 5725179 h 6858000"/>
                <a:gd name="connsiteX22" fmla="*/ 10830116 w 12192000"/>
                <a:gd name="connsiteY22" fmla="*/ 4660151 h 6858000"/>
                <a:gd name="connsiteX23" fmla="*/ 10845991 w 12192000"/>
                <a:gd name="connsiteY23" fmla="*/ 4482986 h 6858000"/>
                <a:gd name="connsiteX24" fmla="*/ 10859960 w 12192000"/>
                <a:gd name="connsiteY24" fmla="*/ 4328452 h 6858000"/>
                <a:gd name="connsiteX25" fmla="*/ 10912411 w 12192000"/>
                <a:gd name="connsiteY25" fmla="*/ 3745287 h 6858000"/>
                <a:gd name="connsiteX26" fmla="*/ 10927715 w 12192000"/>
                <a:gd name="connsiteY26" fmla="*/ 3576339 h 6858000"/>
                <a:gd name="connsiteX27" fmla="*/ 11174031 w 12192000"/>
                <a:gd name="connsiteY27" fmla="*/ 3845713 h 6858000"/>
                <a:gd name="connsiteX28" fmla="*/ 11239754 w 12192000"/>
                <a:gd name="connsiteY28" fmla="*/ 3917575 h 6858000"/>
                <a:gd name="connsiteX29" fmla="*/ 11307572 w 12192000"/>
                <a:gd name="connsiteY29" fmla="*/ 3991737 h 6858000"/>
                <a:gd name="connsiteX30" fmla="*/ 11743436 w 12192000"/>
                <a:gd name="connsiteY30" fmla="*/ 1256792 h 6858000"/>
                <a:gd name="connsiteX31" fmla="*/ 11733403 w 12192000"/>
                <a:gd name="connsiteY31" fmla="*/ 1233138 h 6858000"/>
                <a:gd name="connsiteX32" fmla="*/ 12192000 w 12192000"/>
                <a:gd name="connsiteY32" fmla="*/ 1734623 h 6858000"/>
                <a:gd name="connsiteX33" fmla="*/ 12192000 w 12192000"/>
                <a:gd name="connsiteY33" fmla="*/ 0 h 6858000"/>
                <a:gd name="connsiteX34" fmla="*/ 7604760 w 12192000"/>
                <a:gd name="connsiteY34" fmla="*/ 3390005 h 6858000"/>
                <a:gd name="connsiteX35" fmla="*/ 7510970 w 12192000"/>
                <a:gd name="connsiteY35" fmla="*/ 4431538 h 6858000"/>
                <a:gd name="connsiteX36" fmla="*/ 7500303 w 12192000"/>
                <a:gd name="connsiteY36" fmla="*/ 4549915 h 6858000"/>
                <a:gd name="connsiteX37" fmla="*/ 7090664 w 12192000"/>
                <a:gd name="connsiteY37" fmla="*/ 4101961 h 6858000"/>
                <a:gd name="connsiteX38" fmla="*/ 6502782 w 12192000"/>
                <a:gd name="connsiteY38" fmla="*/ 6174086 h 6858000"/>
                <a:gd name="connsiteX39" fmla="*/ 6493447 w 12192000"/>
                <a:gd name="connsiteY39" fmla="*/ 6171394 h 6858000"/>
                <a:gd name="connsiteX40" fmla="*/ 5393843 w 12192000"/>
                <a:gd name="connsiteY40" fmla="*/ 4564977 h 6858000"/>
                <a:gd name="connsiteX41" fmla="*/ 5416379 w 12192000"/>
                <a:gd name="connsiteY41" fmla="*/ 4372775 h 6858000"/>
                <a:gd name="connsiteX42" fmla="*/ 5977992 w 12192000"/>
                <a:gd name="connsiteY42" fmla="*/ 2885440 h 6858000"/>
                <a:gd name="connsiteX43" fmla="*/ 5536324 w 12192000"/>
                <a:gd name="connsiteY43" fmla="*/ 2402503 h 6858000"/>
                <a:gd name="connsiteX44" fmla="*/ 5655158 w 12192000"/>
                <a:gd name="connsiteY44" fmla="*/ 2402440 h 6858000"/>
                <a:gd name="connsiteX45" fmla="*/ 6307938 w 12192000"/>
                <a:gd name="connsiteY45" fmla="*/ 2401983 h 6858000"/>
                <a:gd name="connsiteX46" fmla="*/ 7572121 w 12192000"/>
                <a:gd name="connsiteY46" fmla="*/ 2401132 h 6858000"/>
                <a:gd name="connsiteX47" fmla="*/ 7693851 w 12192000"/>
                <a:gd name="connsiteY47" fmla="*/ 2401062 h 6858000"/>
                <a:gd name="connsiteX48" fmla="*/ 10835195 w 12192000"/>
                <a:gd name="connsiteY48" fmla="*/ 3660921 h 6858000"/>
                <a:gd name="connsiteX49" fmla="*/ 10339895 w 12192000"/>
                <a:gd name="connsiteY49" fmla="*/ 4113918 h 6858000"/>
                <a:gd name="connsiteX50" fmla="*/ 10093071 w 12192000"/>
                <a:gd name="connsiteY50" fmla="*/ 3844081 h 6858000"/>
                <a:gd name="connsiteX51" fmla="*/ 9517888 w 12192000"/>
                <a:gd name="connsiteY51" fmla="*/ 3215126 h 6858000"/>
                <a:gd name="connsiteX52" fmla="*/ 9263634 w 12192000"/>
                <a:gd name="connsiteY52" fmla="*/ 2937174 h 6858000"/>
                <a:gd name="connsiteX53" fmla="*/ 9758934 w 12192000"/>
                <a:gd name="connsiteY53" fmla="*/ 2484177 h 6858000"/>
                <a:gd name="connsiteX54" fmla="*/ 9851390 w 12192000"/>
                <a:gd name="connsiteY54" fmla="*/ 2399602 h 6858000"/>
                <a:gd name="connsiteX55" fmla="*/ 10927652 w 12192000"/>
                <a:gd name="connsiteY55" fmla="*/ 3576320 h 6858000"/>
                <a:gd name="connsiteX56" fmla="*/ 9441752 w 12192000"/>
                <a:gd name="connsiteY56" fmla="*/ 1951634 h 6858000"/>
                <a:gd name="connsiteX57" fmla="*/ 9851390 w 12192000"/>
                <a:gd name="connsiteY57" fmla="*/ 2399583 h 6858000"/>
                <a:gd name="connsiteX58" fmla="*/ 9681718 w 12192000"/>
                <a:gd name="connsiteY58" fmla="*/ 2399716 h 6858000"/>
                <a:gd name="connsiteX59" fmla="*/ 8686800 w 12192000"/>
                <a:gd name="connsiteY59" fmla="*/ 2400351 h 6858000"/>
                <a:gd name="connsiteX60" fmla="*/ 7693851 w 12192000"/>
                <a:gd name="connsiteY60" fmla="*/ 2400986 h 6858000"/>
                <a:gd name="connsiteX61" fmla="*/ 7704773 w 12192000"/>
                <a:gd name="connsiteY61" fmla="*/ 2279796 h 6858000"/>
                <a:gd name="connsiteX62" fmla="*/ 7818184 w 12192000"/>
                <a:gd name="connsiteY62" fmla="*/ 1020705 h 6858000"/>
                <a:gd name="connsiteX63" fmla="*/ 7872159 w 12192000"/>
                <a:gd name="connsiteY63" fmla="*/ 421170 h 6858000"/>
                <a:gd name="connsiteX64" fmla="*/ 7887399 w 12192000"/>
                <a:gd name="connsiteY64" fmla="*/ 252152 h 6858000"/>
                <a:gd name="connsiteX65" fmla="*/ 8329041 w 12192000"/>
                <a:gd name="connsiteY65" fmla="*/ 735089 h 6858000"/>
                <a:gd name="connsiteX66" fmla="*/ 9860470 w 12192000"/>
                <a:gd name="connsiteY66" fmla="*/ 308204 h 6858000"/>
                <a:gd name="connsiteX67" fmla="*/ 10053955 w 12192000"/>
                <a:gd name="connsiteY67" fmla="*/ 302832 h 6858000"/>
                <a:gd name="connsiteX68" fmla="*/ 11556047 w 12192000"/>
                <a:gd name="connsiteY68" fmla="*/ 1541018 h 6858000"/>
                <a:gd name="connsiteX69" fmla="*/ 11557953 w 12192000"/>
                <a:gd name="connsiteY69" fmla="*/ 1550587 h 6858000"/>
                <a:gd name="connsiteX70" fmla="*/ 9441752 w 12192000"/>
                <a:gd name="connsiteY70" fmla="*/ 19516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192000" h="6858000">
                  <a:moveTo>
                    <a:pt x="0" y="0"/>
                  </a:moveTo>
                  <a:lnTo>
                    <a:pt x="0" y="6858000"/>
                  </a:lnTo>
                  <a:lnTo>
                    <a:pt x="6674041" y="6858000"/>
                  </a:lnTo>
                  <a:lnTo>
                    <a:pt x="6193638" y="6332709"/>
                  </a:lnTo>
                  <a:cubicBezTo>
                    <a:pt x="6913944" y="6717031"/>
                    <a:pt x="7943343" y="6635687"/>
                    <a:pt x="8956548" y="6142012"/>
                  </a:cubicBezTo>
                  <a:lnTo>
                    <a:pt x="8888730" y="6067927"/>
                  </a:lnTo>
                  <a:lnTo>
                    <a:pt x="8823007" y="5996064"/>
                  </a:lnTo>
                  <a:lnTo>
                    <a:pt x="8576628" y="5726633"/>
                  </a:lnTo>
                  <a:lnTo>
                    <a:pt x="8576628" y="5726633"/>
                  </a:lnTo>
                  <a:lnTo>
                    <a:pt x="7500366" y="4549909"/>
                  </a:lnTo>
                  <a:lnTo>
                    <a:pt x="7565073" y="4490682"/>
                  </a:lnTo>
                  <a:lnTo>
                    <a:pt x="8088122" y="4012337"/>
                  </a:lnTo>
                  <a:lnTo>
                    <a:pt x="8342313" y="4290295"/>
                  </a:lnTo>
                  <a:lnTo>
                    <a:pt x="8917559" y="4919244"/>
                  </a:lnTo>
                  <a:lnTo>
                    <a:pt x="9164320" y="5189080"/>
                  </a:lnTo>
                  <a:lnTo>
                    <a:pt x="8641334" y="5667426"/>
                  </a:lnTo>
                  <a:lnTo>
                    <a:pt x="8576628" y="5726621"/>
                  </a:lnTo>
                  <a:lnTo>
                    <a:pt x="8695436" y="5726557"/>
                  </a:lnTo>
                  <a:lnTo>
                    <a:pt x="9331769" y="5726164"/>
                  </a:lnTo>
                  <a:lnTo>
                    <a:pt x="9486900" y="5726030"/>
                  </a:lnTo>
                  <a:lnTo>
                    <a:pt x="9664764" y="5725903"/>
                  </a:lnTo>
                  <a:lnTo>
                    <a:pt x="10734104" y="5725179"/>
                  </a:lnTo>
                  <a:lnTo>
                    <a:pt x="10830116" y="4660151"/>
                  </a:lnTo>
                  <a:lnTo>
                    <a:pt x="10845991" y="4482986"/>
                  </a:lnTo>
                  <a:lnTo>
                    <a:pt x="10859960" y="4328452"/>
                  </a:lnTo>
                  <a:lnTo>
                    <a:pt x="10912411" y="3745287"/>
                  </a:lnTo>
                  <a:lnTo>
                    <a:pt x="10927715" y="3576339"/>
                  </a:lnTo>
                  <a:lnTo>
                    <a:pt x="11174031" y="3845713"/>
                  </a:lnTo>
                  <a:lnTo>
                    <a:pt x="11239754" y="3917575"/>
                  </a:lnTo>
                  <a:lnTo>
                    <a:pt x="11307572" y="3991737"/>
                  </a:lnTo>
                  <a:cubicBezTo>
                    <a:pt x="11889486" y="3026455"/>
                    <a:pt x="12062143" y="2008505"/>
                    <a:pt x="11743436" y="1256792"/>
                  </a:cubicBezTo>
                  <a:cubicBezTo>
                    <a:pt x="11740134" y="1248861"/>
                    <a:pt x="11736769" y="1240917"/>
                    <a:pt x="11733403" y="1233138"/>
                  </a:cubicBezTo>
                  <a:lnTo>
                    <a:pt x="12192000" y="1734623"/>
                  </a:lnTo>
                  <a:lnTo>
                    <a:pt x="12192000" y="0"/>
                  </a:lnTo>
                  <a:close/>
                  <a:moveTo>
                    <a:pt x="7604760" y="3390005"/>
                  </a:moveTo>
                  <a:lnTo>
                    <a:pt x="7510970" y="4431538"/>
                  </a:lnTo>
                  <a:lnTo>
                    <a:pt x="7500303" y="4549915"/>
                  </a:lnTo>
                  <a:lnTo>
                    <a:pt x="7090664" y="4101961"/>
                  </a:lnTo>
                  <a:cubicBezTo>
                    <a:pt x="6666548" y="4805858"/>
                    <a:pt x="6459982" y="5537791"/>
                    <a:pt x="6502782" y="6174086"/>
                  </a:cubicBezTo>
                  <a:lnTo>
                    <a:pt x="6493447" y="6171394"/>
                  </a:lnTo>
                  <a:cubicBezTo>
                    <a:pt x="5794496" y="5967660"/>
                    <a:pt x="5333441" y="5290496"/>
                    <a:pt x="5393843" y="4564977"/>
                  </a:cubicBezTo>
                  <a:cubicBezTo>
                    <a:pt x="5399151" y="4501503"/>
                    <a:pt x="5406663" y="4437438"/>
                    <a:pt x="5416379" y="4372775"/>
                  </a:cubicBezTo>
                  <a:cubicBezTo>
                    <a:pt x="5487982" y="3891915"/>
                    <a:pt x="5678875" y="3381750"/>
                    <a:pt x="5977992" y="2885440"/>
                  </a:cubicBezTo>
                  <a:lnTo>
                    <a:pt x="5536324" y="2402503"/>
                  </a:lnTo>
                  <a:lnTo>
                    <a:pt x="5655158" y="2402440"/>
                  </a:lnTo>
                  <a:lnTo>
                    <a:pt x="6307938" y="2401983"/>
                  </a:lnTo>
                  <a:lnTo>
                    <a:pt x="7572121" y="2401132"/>
                  </a:lnTo>
                  <a:lnTo>
                    <a:pt x="7693851" y="2401062"/>
                  </a:lnTo>
                  <a:close/>
                  <a:moveTo>
                    <a:pt x="10835195" y="3660921"/>
                  </a:moveTo>
                  <a:lnTo>
                    <a:pt x="10339895" y="4113918"/>
                  </a:lnTo>
                  <a:lnTo>
                    <a:pt x="10093071" y="3844081"/>
                  </a:lnTo>
                  <a:lnTo>
                    <a:pt x="9517888" y="3215126"/>
                  </a:lnTo>
                  <a:lnTo>
                    <a:pt x="9263634" y="2937174"/>
                  </a:lnTo>
                  <a:lnTo>
                    <a:pt x="9758934" y="2484177"/>
                  </a:lnTo>
                  <a:lnTo>
                    <a:pt x="9851390" y="2399602"/>
                  </a:lnTo>
                  <a:lnTo>
                    <a:pt x="10927652" y="3576320"/>
                  </a:lnTo>
                  <a:close/>
                  <a:moveTo>
                    <a:pt x="9441752" y="1951634"/>
                  </a:moveTo>
                  <a:lnTo>
                    <a:pt x="9851390" y="2399583"/>
                  </a:lnTo>
                  <a:lnTo>
                    <a:pt x="9681718" y="2399716"/>
                  </a:lnTo>
                  <a:lnTo>
                    <a:pt x="8686800" y="2400351"/>
                  </a:lnTo>
                  <a:lnTo>
                    <a:pt x="7693851" y="2400986"/>
                  </a:lnTo>
                  <a:lnTo>
                    <a:pt x="7704773" y="2279796"/>
                  </a:lnTo>
                  <a:lnTo>
                    <a:pt x="7818184" y="1020705"/>
                  </a:lnTo>
                  <a:lnTo>
                    <a:pt x="7872159" y="421170"/>
                  </a:lnTo>
                  <a:lnTo>
                    <a:pt x="7887399" y="252152"/>
                  </a:lnTo>
                  <a:lnTo>
                    <a:pt x="8329041" y="735089"/>
                  </a:lnTo>
                  <a:cubicBezTo>
                    <a:pt x="8849995" y="481330"/>
                    <a:pt x="9375204" y="336696"/>
                    <a:pt x="9860470" y="308204"/>
                  </a:cubicBezTo>
                  <a:cubicBezTo>
                    <a:pt x="9925748" y="304338"/>
                    <a:pt x="9990201" y="302548"/>
                    <a:pt x="10053955" y="302832"/>
                  </a:cubicBezTo>
                  <a:cubicBezTo>
                    <a:pt x="10781919" y="307219"/>
                    <a:pt x="11415395" y="826707"/>
                    <a:pt x="11556047" y="1541018"/>
                  </a:cubicBezTo>
                  <a:cubicBezTo>
                    <a:pt x="11556682" y="1544231"/>
                    <a:pt x="11557381" y="1547438"/>
                    <a:pt x="11557953" y="1550587"/>
                  </a:cubicBezTo>
                  <a:cubicBezTo>
                    <a:pt x="10927969" y="1451337"/>
                    <a:pt x="10180574" y="1591945"/>
                    <a:pt x="9441752" y="1951634"/>
                  </a:cubicBezTo>
                  <a:close/>
                </a:path>
              </a:pathLst>
            </a:custGeom>
            <a:solidFill>
              <a:srgbClr val="FFFFFF"/>
            </a:solidFill>
            <a:ln w="635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9A3A734B-A0C7-437D-BC94-253A911512CE}"/>
                </a:ext>
              </a:extLst>
            </p:cNvPr>
            <p:cNvSpPr/>
            <p:nvPr/>
          </p:nvSpPr>
          <p:spPr>
            <a:xfrm>
              <a:off x="10632058" y="5724194"/>
              <a:ext cx="1559941" cy="1133805"/>
            </a:xfrm>
            <a:custGeom>
              <a:avLst/>
              <a:gdLst>
                <a:gd name="connsiteX0" fmla="*/ 1433132 w 1559941"/>
                <a:gd name="connsiteY0" fmla="*/ 89 h 1133805"/>
                <a:gd name="connsiteX1" fmla="*/ 1270191 w 1559941"/>
                <a:gd name="connsiteY1" fmla="*/ 216 h 1133805"/>
                <a:gd name="connsiteX2" fmla="*/ 102109 w 1559941"/>
                <a:gd name="connsiteY2" fmla="*/ 1003 h 1133805"/>
                <a:gd name="connsiteX3" fmla="*/ 0 w 1559941"/>
                <a:gd name="connsiteY3" fmla="*/ 1133805 h 1133805"/>
                <a:gd name="connsiteX4" fmla="*/ 1559941 w 1559941"/>
                <a:gd name="connsiteY4" fmla="*/ 1133805 h 1133805"/>
                <a:gd name="connsiteX5" fmla="*/ 1559941 w 1559941"/>
                <a:gd name="connsiteY5" fmla="*/ 0 h 1133805"/>
                <a:gd name="connsiteX6" fmla="*/ 1433132 w 1559941"/>
                <a:gd name="connsiteY6" fmla="*/ 89 h 11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941" h="1133805">
                  <a:moveTo>
                    <a:pt x="1433132" y="89"/>
                  </a:moveTo>
                  <a:lnTo>
                    <a:pt x="1270191" y="216"/>
                  </a:lnTo>
                  <a:lnTo>
                    <a:pt x="102109" y="1003"/>
                  </a:lnTo>
                  <a:lnTo>
                    <a:pt x="0" y="1133805"/>
                  </a:lnTo>
                  <a:lnTo>
                    <a:pt x="1559941" y="1133805"/>
                  </a:lnTo>
                  <a:lnTo>
                    <a:pt x="1559941" y="0"/>
                  </a:lnTo>
                  <a:lnTo>
                    <a:pt x="1433132" y="89"/>
                  </a:lnTo>
                  <a:close/>
                </a:path>
              </a:pathLst>
            </a:custGeom>
            <a:solidFill>
              <a:srgbClr val="FFFFFF"/>
            </a:solidFill>
            <a:ln w="6350" cap="flat">
              <a:noFill/>
              <a:prstDash val="solid"/>
              <a:miter/>
            </a:ln>
          </p:spPr>
          <p:txBody>
            <a:bodyPr rtlCol="0" anchor="ctr"/>
            <a:lstStyle/>
            <a:p>
              <a:endParaRPr lang="sv-SE"/>
            </a:p>
          </p:txBody>
        </p:sp>
      </p:grpSp>
      <p:sp>
        <p:nvSpPr>
          <p:cNvPr id="11" name="Text Placeholder 10">
            <a:extLst>
              <a:ext uri="{FF2B5EF4-FFF2-40B4-BE49-F238E27FC236}">
                <a16:creationId xmlns:a16="http://schemas.microsoft.com/office/drawing/2014/main" id="{53AFE8DC-619D-41CE-A843-441AE5B30EE5}"/>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2" name="Rektangel 11">
            <a:extLst>
              <a:ext uri="{FF2B5EF4-FFF2-40B4-BE49-F238E27FC236}">
                <a16:creationId xmlns:a16="http://schemas.microsoft.com/office/drawing/2014/main" id="{1D8701A6-6C0F-4191-86E1-5EE076D59DA6}"/>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bildnummer 5">
            <a:extLst>
              <a:ext uri="{FF2B5EF4-FFF2-40B4-BE49-F238E27FC236}">
                <a16:creationId xmlns:a16="http://schemas.microsoft.com/office/drawing/2014/main" id="{9344B16E-8F2A-47E9-833F-047930151179}"/>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4" name="Title 7">
            <a:extLst>
              <a:ext uri="{FF2B5EF4-FFF2-40B4-BE49-F238E27FC236}">
                <a16:creationId xmlns:a16="http://schemas.microsoft.com/office/drawing/2014/main" id="{D1F6299C-4B5D-4589-9338-F87AA5AE9DB7}"/>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pic>
        <p:nvPicPr>
          <p:cNvPr id="17" name="Bildobjekt 16">
            <a:extLst>
              <a:ext uri="{FF2B5EF4-FFF2-40B4-BE49-F238E27FC236}">
                <a16:creationId xmlns:a16="http://schemas.microsoft.com/office/drawing/2014/main" id="{DCDCEE7E-0020-429E-98BE-FC964E0FFE7F}"/>
              </a:ext>
            </a:extLst>
          </p:cNvPr>
          <p:cNvPicPr>
            <a:picLocks noChangeAspect="1"/>
          </p:cNvPicPr>
          <p:nvPr userDrawn="1"/>
        </p:nvPicPr>
        <p:blipFill>
          <a:blip r:embed="rId3"/>
          <a:srcRect/>
          <a:stretch/>
        </p:blipFill>
        <p:spPr>
          <a:xfrm>
            <a:off x="255040" y="5769259"/>
            <a:ext cx="2168327" cy="810090"/>
          </a:xfrm>
          <a:prstGeom prst="rect">
            <a:avLst/>
          </a:prstGeom>
        </p:spPr>
      </p:pic>
      <p:sp>
        <p:nvSpPr>
          <p:cNvPr id="16" name="Platshållare för sidfot 4">
            <a:extLst>
              <a:ext uri="{FF2B5EF4-FFF2-40B4-BE49-F238E27FC236}">
                <a16:creationId xmlns:a16="http://schemas.microsoft.com/office/drawing/2014/main" id="{B27FF20D-DB5B-4E3A-97D0-AC383D0C070C}"/>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3109054264"/>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heme5_05">
    <p:bg>
      <p:bgRef idx="1001">
        <a:schemeClr val="bg1"/>
      </p:bgRef>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C140211C-82BB-45DB-BB74-57ECFD66F5B1}"/>
              </a:ext>
            </a:extLst>
          </p:cNvPr>
          <p:cNvPicPr>
            <a:picLocks noChangeAspect="1"/>
          </p:cNvPicPr>
          <p:nvPr userDrawn="1"/>
        </p:nvPicPr>
        <p:blipFill>
          <a:blip r:embed="rId2">
            <a:duotone>
              <a:schemeClr val="accent4">
                <a:shade val="45000"/>
                <a:satMod val="135000"/>
              </a:schemeClr>
              <a:prstClr val="white"/>
            </a:duotone>
            <a:alphaModFix amt="8000"/>
            <a:extLst>
              <a:ext uri="{28A0092B-C50C-407E-A947-70E740481C1C}">
                <a14:useLocalDpi xmlns:a14="http://schemas.microsoft.com/office/drawing/2010/main" val="0"/>
              </a:ext>
            </a:extLst>
          </a:blip>
          <a:stretch>
            <a:fillRect/>
          </a:stretch>
        </p:blipFill>
        <p:spPr>
          <a:xfrm>
            <a:off x="4745850" y="-951732"/>
            <a:ext cx="8381899" cy="8254487"/>
          </a:xfrm>
          <a:prstGeom prst="rect">
            <a:avLst/>
          </a:prstGeom>
        </p:spPr>
      </p:pic>
      <p:sp>
        <p:nvSpPr>
          <p:cNvPr id="11" name="Text Placeholder 10">
            <a:extLst>
              <a:ext uri="{FF2B5EF4-FFF2-40B4-BE49-F238E27FC236}">
                <a16:creationId xmlns:a16="http://schemas.microsoft.com/office/drawing/2014/main" id="{53AFE8DC-619D-41CE-A843-441AE5B30EE5}"/>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2" name="Rektangel 11">
            <a:extLst>
              <a:ext uri="{FF2B5EF4-FFF2-40B4-BE49-F238E27FC236}">
                <a16:creationId xmlns:a16="http://schemas.microsoft.com/office/drawing/2014/main" id="{1D8701A6-6C0F-4191-86E1-5EE076D59DA6}"/>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itle 7">
            <a:extLst>
              <a:ext uri="{FF2B5EF4-FFF2-40B4-BE49-F238E27FC236}">
                <a16:creationId xmlns:a16="http://schemas.microsoft.com/office/drawing/2014/main" id="{D1F6299C-4B5D-4589-9338-F87AA5AE9DB7}"/>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
        <p:nvSpPr>
          <p:cNvPr id="15" name="Platshållare för bildnummer 5">
            <a:extLst>
              <a:ext uri="{FF2B5EF4-FFF2-40B4-BE49-F238E27FC236}">
                <a16:creationId xmlns:a16="http://schemas.microsoft.com/office/drawing/2014/main" id="{0A0CD31B-0719-4391-B520-ABA606F8347A}"/>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pic>
        <p:nvPicPr>
          <p:cNvPr id="16" name="Bildobjekt 15">
            <a:extLst>
              <a:ext uri="{FF2B5EF4-FFF2-40B4-BE49-F238E27FC236}">
                <a16:creationId xmlns:a16="http://schemas.microsoft.com/office/drawing/2014/main" id="{4CFBFF1F-2681-42D6-8657-E197CD6E6648}"/>
              </a:ext>
            </a:extLst>
          </p:cNvPr>
          <p:cNvPicPr>
            <a:picLocks noChangeAspect="1"/>
          </p:cNvPicPr>
          <p:nvPr userDrawn="1"/>
        </p:nvPicPr>
        <p:blipFill>
          <a:blip r:embed="rId3"/>
          <a:srcRect/>
          <a:stretch/>
        </p:blipFill>
        <p:spPr>
          <a:xfrm>
            <a:off x="255040" y="5769259"/>
            <a:ext cx="2168327" cy="810090"/>
          </a:xfrm>
          <a:prstGeom prst="rect">
            <a:avLst/>
          </a:prstGeom>
        </p:spPr>
      </p:pic>
      <p:sp>
        <p:nvSpPr>
          <p:cNvPr id="13" name="Platshållare för sidfot 4">
            <a:extLst>
              <a:ext uri="{FF2B5EF4-FFF2-40B4-BE49-F238E27FC236}">
                <a16:creationId xmlns:a16="http://schemas.microsoft.com/office/drawing/2014/main" id="{60F453CB-4704-4D71-80D2-8FFD207902A0}"/>
              </a:ext>
            </a:extLst>
          </p:cNvPr>
          <p:cNvSpPr>
            <a:spLocks noGrp="1"/>
          </p:cNvSpPr>
          <p:nvPr>
            <p:ph type="ftr" sz="quarter" idx="12"/>
          </p:nvPr>
        </p:nvSpPr>
        <p:spPr>
          <a:xfrm>
            <a:off x="2405590"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192760341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eme5_06">
    <p:bg>
      <p:bgRef idx="1001">
        <a:schemeClr val="bg2"/>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4">
            <a:extLst>
              <a:ext uri="{FF2B5EF4-FFF2-40B4-BE49-F238E27FC236}">
                <a16:creationId xmlns:a16="http://schemas.microsoft.com/office/drawing/2014/main" id="{4C6BF375-3E1B-4D86-A184-6FB4F6126FA5}"/>
              </a:ext>
            </a:extLst>
          </p:cNvPr>
          <p:cNvGrpSpPr/>
          <p:nvPr/>
        </p:nvGrpSpPr>
        <p:grpSpPr>
          <a:xfrm>
            <a:off x="0" y="0"/>
            <a:ext cx="12192000" cy="6858000"/>
            <a:chOff x="0" y="0"/>
            <a:chExt cx="12192000" cy="6858000"/>
          </a:xfrm>
          <a:solidFill>
            <a:schemeClr val="accent1"/>
          </a:solidFill>
        </p:grpSpPr>
        <p:sp>
          <p:nvSpPr>
            <p:cNvPr id="8" name="Frihandsfigur: Form 7">
              <a:extLst>
                <a:ext uri="{FF2B5EF4-FFF2-40B4-BE49-F238E27FC236}">
                  <a16:creationId xmlns:a16="http://schemas.microsoft.com/office/drawing/2014/main" id="{E5133737-C22D-4CDF-9E25-4DF9EDB72488}"/>
                </a:ext>
              </a:extLst>
            </p:cNvPr>
            <p:cNvSpPr/>
            <p:nvPr/>
          </p:nvSpPr>
          <p:spPr>
            <a:xfrm>
              <a:off x="0" y="0"/>
              <a:ext cx="12192000" cy="6858000"/>
            </a:xfrm>
            <a:custGeom>
              <a:avLst/>
              <a:gdLst>
                <a:gd name="connsiteX0" fmla="*/ 0 w 12192000"/>
                <a:gd name="connsiteY0" fmla="*/ 0 h 6858000"/>
                <a:gd name="connsiteX1" fmla="*/ 0 w 12192000"/>
                <a:gd name="connsiteY1" fmla="*/ 6858000 h 6858000"/>
                <a:gd name="connsiteX2" fmla="*/ 6674041 w 12192000"/>
                <a:gd name="connsiteY2" fmla="*/ 6858000 h 6858000"/>
                <a:gd name="connsiteX3" fmla="*/ 6193638 w 12192000"/>
                <a:gd name="connsiteY3" fmla="*/ 6332709 h 6858000"/>
                <a:gd name="connsiteX4" fmla="*/ 8956548 w 12192000"/>
                <a:gd name="connsiteY4" fmla="*/ 6142012 h 6858000"/>
                <a:gd name="connsiteX5" fmla="*/ 8888730 w 12192000"/>
                <a:gd name="connsiteY5" fmla="*/ 6067927 h 6858000"/>
                <a:gd name="connsiteX6" fmla="*/ 8823007 w 12192000"/>
                <a:gd name="connsiteY6" fmla="*/ 5996064 h 6858000"/>
                <a:gd name="connsiteX7" fmla="*/ 8576628 w 12192000"/>
                <a:gd name="connsiteY7" fmla="*/ 5726633 h 6858000"/>
                <a:gd name="connsiteX8" fmla="*/ 8576628 w 12192000"/>
                <a:gd name="connsiteY8" fmla="*/ 5726633 h 6858000"/>
                <a:gd name="connsiteX9" fmla="*/ 7500366 w 12192000"/>
                <a:gd name="connsiteY9" fmla="*/ 4549909 h 6858000"/>
                <a:gd name="connsiteX10" fmla="*/ 7565073 w 12192000"/>
                <a:gd name="connsiteY10" fmla="*/ 4490682 h 6858000"/>
                <a:gd name="connsiteX11" fmla="*/ 8088122 w 12192000"/>
                <a:gd name="connsiteY11" fmla="*/ 4012337 h 6858000"/>
                <a:gd name="connsiteX12" fmla="*/ 8342313 w 12192000"/>
                <a:gd name="connsiteY12" fmla="*/ 4290295 h 6858000"/>
                <a:gd name="connsiteX13" fmla="*/ 8917559 w 12192000"/>
                <a:gd name="connsiteY13" fmla="*/ 4919244 h 6858000"/>
                <a:gd name="connsiteX14" fmla="*/ 9164320 w 12192000"/>
                <a:gd name="connsiteY14" fmla="*/ 5189080 h 6858000"/>
                <a:gd name="connsiteX15" fmla="*/ 8641334 w 12192000"/>
                <a:gd name="connsiteY15" fmla="*/ 5667426 h 6858000"/>
                <a:gd name="connsiteX16" fmla="*/ 8576628 w 12192000"/>
                <a:gd name="connsiteY16" fmla="*/ 5726621 h 6858000"/>
                <a:gd name="connsiteX17" fmla="*/ 8695436 w 12192000"/>
                <a:gd name="connsiteY17" fmla="*/ 5726557 h 6858000"/>
                <a:gd name="connsiteX18" fmla="*/ 9331769 w 12192000"/>
                <a:gd name="connsiteY18" fmla="*/ 5726164 h 6858000"/>
                <a:gd name="connsiteX19" fmla="*/ 9486900 w 12192000"/>
                <a:gd name="connsiteY19" fmla="*/ 5726030 h 6858000"/>
                <a:gd name="connsiteX20" fmla="*/ 9664764 w 12192000"/>
                <a:gd name="connsiteY20" fmla="*/ 5725903 h 6858000"/>
                <a:gd name="connsiteX21" fmla="*/ 10734104 w 12192000"/>
                <a:gd name="connsiteY21" fmla="*/ 5725179 h 6858000"/>
                <a:gd name="connsiteX22" fmla="*/ 10830116 w 12192000"/>
                <a:gd name="connsiteY22" fmla="*/ 4660151 h 6858000"/>
                <a:gd name="connsiteX23" fmla="*/ 10845991 w 12192000"/>
                <a:gd name="connsiteY23" fmla="*/ 4482986 h 6858000"/>
                <a:gd name="connsiteX24" fmla="*/ 10859960 w 12192000"/>
                <a:gd name="connsiteY24" fmla="*/ 4328452 h 6858000"/>
                <a:gd name="connsiteX25" fmla="*/ 10912411 w 12192000"/>
                <a:gd name="connsiteY25" fmla="*/ 3745287 h 6858000"/>
                <a:gd name="connsiteX26" fmla="*/ 10927715 w 12192000"/>
                <a:gd name="connsiteY26" fmla="*/ 3576339 h 6858000"/>
                <a:gd name="connsiteX27" fmla="*/ 11174031 w 12192000"/>
                <a:gd name="connsiteY27" fmla="*/ 3845713 h 6858000"/>
                <a:gd name="connsiteX28" fmla="*/ 11239754 w 12192000"/>
                <a:gd name="connsiteY28" fmla="*/ 3917575 h 6858000"/>
                <a:gd name="connsiteX29" fmla="*/ 11307572 w 12192000"/>
                <a:gd name="connsiteY29" fmla="*/ 3991737 h 6858000"/>
                <a:gd name="connsiteX30" fmla="*/ 11743436 w 12192000"/>
                <a:gd name="connsiteY30" fmla="*/ 1256792 h 6858000"/>
                <a:gd name="connsiteX31" fmla="*/ 11733403 w 12192000"/>
                <a:gd name="connsiteY31" fmla="*/ 1233138 h 6858000"/>
                <a:gd name="connsiteX32" fmla="*/ 12192000 w 12192000"/>
                <a:gd name="connsiteY32" fmla="*/ 1734623 h 6858000"/>
                <a:gd name="connsiteX33" fmla="*/ 12192000 w 12192000"/>
                <a:gd name="connsiteY33" fmla="*/ 0 h 6858000"/>
                <a:gd name="connsiteX34" fmla="*/ 7604760 w 12192000"/>
                <a:gd name="connsiteY34" fmla="*/ 3390005 h 6858000"/>
                <a:gd name="connsiteX35" fmla="*/ 7510970 w 12192000"/>
                <a:gd name="connsiteY35" fmla="*/ 4431538 h 6858000"/>
                <a:gd name="connsiteX36" fmla="*/ 7500303 w 12192000"/>
                <a:gd name="connsiteY36" fmla="*/ 4549915 h 6858000"/>
                <a:gd name="connsiteX37" fmla="*/ 7090664 w 12192000"/>
                <a:gd name="connsiteY37" fmla="*/ 4101961 h 6858000"/>
                <a:gd name="connsiteX38" fmla="*/ 6502782 w 12192000"/>
                <a:gd name="connsiteY38" fmla="*/ 6174086 h 6858000"/>
                <a:gd name="connsiteX39" fmla="*/ 6493447 w 12192000"/>
                <a:gd name="connsiteY39" fmla="*/ 6171394 h 6858000"/>
                <a:gd name="connsiteX40" fmla="*/ 5393843 w 12192000"/>
                <a:gd name="connsiteY40" fmla="*/ 4564977 h 6858000"/>
                <a:gd name="connsiteX41" fmla="*/ 5416379 w 12192000"/>
                <a:gd name="connsiteY41" fmla="*/ 4372775 h 6858000"/>
                <a:gd name="connsiteX42" fmla="*/ 5977992 w 12192000"/>
                <a:gd name="connsiteY42" fmla="*/ 2885440 h 6858000"/>
                <a:gd name="connsiteX43" fmla="*/ 5536324 w 12192000"/>
                <a:gd name="connsiteY43" fmla="*/ 2402503 h 6858000"/>
                <a:gd name="connsiteX44" fmla="*/ 5655158 w 12192000"/>
                <a:gd name="connsiteY44" fmla="*/ 2402440 h 6858000"/>
                <a:gd name="connsiteX45" fmla="*/ 6307938 w 12192000"/>
                <a:gd name="connsiteY45" fmla="*/ 2401983 h 6858000"/>
                <a:gd name="connsiteX46" fmla="*/ 7572121 w 12192000"/>
                <a:gd name="connsiteY46" fmla="*/ 2401132 h 6858000"/>
                <a:gd name="connsiteX47" fmla="*/ 7693851 w 12192000"/>
                <a:gd name="connsiteY47" fmla="*/ 2401062 h 6858000"/>
                <a:gd name="connsiteX48" fmla="*/ 10835195 w 12192000"/>
                <a:gd name="connsiteY48" fmla="*/ 3660921 h 6858000"/>
                <a:gd name="connsiteX49" fmla="*/ 10339895 w 12192000"/>
                <a:gd name="connsiteY49" fmla="*/ 4113918 h 6858000"/>
                <a:gd name="connsiteX50" fmla="*/ 10093071 w 12192000"/>
                <a:gd name="connsiteY50" fmla="*/ 3844081 h 6858000"/>
                <a:gd name="connsiteX51" fmla="*/ 9517888 w 12192000"/>
                <a:gd name="connsiteY51" fmla="*/ 3215126 h 6858000"/>
                <a:gd name="connsiteX52" fmla="*/ 9263634 w 12192000"/>
                <a:gd name="connsiteY52" fmla="*/ 2937174 h 6858000"/>
                <a:gd name="connsiteX53" fmla="*/ 9758934 w 12192000"/>
                <a:gd name="connsiteY53" fmla="*/ 2484177 h 6858000"/>
                <a:gd name="connsiteX54" fmla="*/ 9851390 w 12192000"/>
                <a:gd name="connsiteY54" fmla="*/ 2399602 h 6858000"/>
                <a:gd name="connsiteX55" fmla="*/ 10927652 w 12192000"/>
                <a:gd name="connsiteY55" fmla="*/ 3576320 h 6858000"/>
                <a:gd name="connsiteX56" fmla="*/ 9441752 w 12192000"/>
                <a:gd name="connsiteY56" fmla="*/ 1951634 h 6858000"/>
                <a:gd name="connsiteX57" fmla="*/ 9851390 w 12192000"/>
                <a:gd name="connsiteY57" fmla="*/ 2399583 h 6858000"/>
                <a:gd name="connsiteX58" fmla="*/ 9681718 w 12192000"/>
                <a:gd name="connsiteY58" fmla="*/ 2399716 h 6858000"/>
                <a:gd name="connsiteX59" fmla="*/ 8686800 w 12192000"/>
                <a:gd name="connsiteY59" fmla="*/ 2400351 h 6858000"/>
                <a:gd name="connsiteX60" fmla="*/ 7693851 w 12192000"/>
                <a:gd name="connsiteY60" fmla="*/ 2400986 h 6858000"/>
                <a:gd name="connsiteX61" fmla="*/ 7704773 w 12192000"/>
                <a:gd name="connsiteY61" fmla="*/ 2279796 h 6858000"/>
                <a:gd name="connsiteX62" fmla="*/ 7818184 w 12192000"/>
                <a:gd name="connsiteY62" fmla="*/ 1020705 h 6858000"/>
                <a:gd name="connsiteX63" fmla="*/ 7872159 w 12192000"/>
                <a:gd name="connsiteY63" fmla="*/ 421170 h 6858000"/>
                <a:gd name="connsiteX64" fmla="*/ 7887399 w 12192000"/>
                <a:gd name="connsiteY64" fmla="*/ 252152 h 6858000"/>
                <a:gd name="connsiteX65" fmla="*/ 8329041 w 12192000"/>
                <a:gd name="connsiteY65" fmla="*/ 735089 h 6858000"/>
                <a:gd name="connsiteX66" fmla="*/ 9860470 w 12192000"/>
                <a:gd name="connsiteY66" fmla="*/ 308204 h 6858000"/>
                <a:gd name="connsiteX67" fmla="*/ 10053955 w 12192000"/>
                <a:gd name="connsiteY67" fmla="*/ 302832 h 6858000"/>
                <a:gd name="connsiteX68" fmla="*/ 11556047 w 12192000"/>
                <a:gd name="connsiteY68" fmla="*/ 1541018 h 6858000"/>
                <a:gd name="connsiteX69" fmla="*/ 11557953 w 12192000"/>
                <a:gd name="connsiteY69" fmla="*/ 1550587 h 6858000"/>
                <a:gd name="connsiteX70" fmla="*/ 9441752 w 12192000"/>
                <a:gd name="connsiteY70" fmla="*/ 19516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192000" h="6858000">
                  <a:moveTo>
                    <a:pt x="0" y="0"/>
                  </a:moveTo>
                  <a:lnTo>
                    <a:pt x="0" y="6858000"/>
                  </a:lnTo>
                  <a:lnTo>
                    <a:pt x="6674041" y="6858000"/>
                  </a:lnTo>
                  <a:lnTo>
                    <a:pt x="6193638" y="6332709"/>
                  </a:lnTo>
                  <a:cubicBezTo>
                    <a:pt x="6913944" y="6717031"/>
                    <a:pt x="7943343" y="6635687"/>
                    <a:pt x="8956548" y="6142012"/>
                  </a:cubicBezTo>
                  <a:lnTo>
                    <a:pt x="8888730" y="6067927"/>
                  </a:lnTo>
                  <a:lnTo>
                    <a:pt x="8823007" y="5996064"/>
                  </a:lnTo>
                  <a:lnTo>
                    <a:pt x="8576628" y="5726633"/>
                  </a:lnTo>
                  <a:lnTo>
                    <a:pt x="8576628" y="5726633"/>
                  </a:lnTo>
                  <a:lnTo>
                    <a:pt x="7500366" y="4549909"/>
                  </a:lnTo>
                  <a:lnTo>
                    <a:pt x="7565073" y="4490682"/>
                  </a:lnTo>
                  <a:lnTo>
                    <a:pt x="8088122" y="4012337"/>
                  </a:lnTo>
                  <a:lnTo>
                    <a:pt x="8342313" y="4290295"/>
                  </a:lnTo>
                  <a:lnTo>
                    <a:pt x="8917559" y="4919244"/>
                  </a:lnTo>
                  <a:lnTo>
                    <a:pt x="9164320" y="5189080"/>
                  </a:lnTo>
                  <a:lnTo>
                    <a:pt x="8641334" y="5667426"/>
                  </a:lnTo>
                  <a:lnTo>
                    <a:pt x="8576628" y="5726621"/>
                  </a:lnTo>
                  <a:lnTo>
                    <a:pt x="8695436" y="5726557"/>
                  </a:lnTo>
                  <a:lnTo>
                    <a:pt x="9331769" y="5726164"/>
                  </a:lnTo>
                  <a:lnTo>
                    <a:pt x="9486900" y="5726030"/>
                  </a:lnTo>
                  <a:lnTo>
                    <a:pt x="9664764" y="5725903"/>
                  </a:lnTo>
                  <a:lnTo>
                    <a:pt x="10734104" y="5725179"/>
                  </a:lnTo>
                  <a:lnTo>
                    <a:pt x="10830116" y="4660151"/>
                  </a:lnTo>
                  <a:lnTo>
                    <a:pt x="10845991" y="4482986"/>
                  </a:lnTo>
                  <a:lnTo>
                    <a:pt x="10859960" y="4328452"/>
                  </a:lnTo>
                  <a:lnTo>
                    <a:pt x="10912411" y="3745287"/>
                  </a:lnTo>
                  <a:lnTo>
                    <a:pt x="10927715" y="3576339"/>
                  </a:lnTo>
                  <a:lnTo>
                    <a:pt x="11174031" y="3845713"/>
                  </a:lnTo>
                  <a:lnTo>
                    <a:pt x="11239754" y="3917575"/>
                  </a:lnTo>
                  <a:lnTo>
                    <a:pt x="11307572" y="3991737"/>
                  </a:lnTo>
                  <a:cubicBezTo>
                    <a:pt x="11889486" y="3026455"/>
                    <a:pt x="12062143" y="2008505"/>
                    <a:pt x="11743436" y="1256792"/>
                  </a:cubicBezTo>
                  <a:cubicBezTo>
                    <a:pt x="11740134" y="1248861"/>
                    <a:pt x="11736769" y="1240917"/>
                    <a:pt x="11733403" y="1233138"/>
                  </a:cubicBezTo>
                  <a:lnTo>
                    <a:pt x="12192000" y="1734623"/>
                  </a:lnTo>
                  <a:lnTo>
                    <a:pt x="12192000" y="0"/>
                  </a:lnTo>
                  <a:close/>
                  <a:moveTo>
                    <a:pt x="7604760" y="3390005"/>
                  </a:moveTo>
                  <a:lnTo>
                    <a:pt x="7510970" y="4431538"/>
                  </a:lnTo>
                  <a:lnTo>
                    <a:pt x="7500303" y="4549915"/>
                  </a:lnTo>
                  <a:lnTo>
                    <a:pt x="7090664" y="4101961"/>
                  </a:lnTo>
                  <a:cubicBezTo>
                    <a:pt x="6666548" y="4805858"/>
                    <a:pt x="6459982" y="5537791"/>
                    <a:pt x="6502782" y="6174086"/>
                  </a:cubicBezTo>
                  <a:lnTo>
                    <a:pt x="6493447" y="6171394"/>
                  </a:lnTo>
                  <a:cubicBezTo>
                    <a:pt x="5794496" y="5967660"/>
                    <a:pt x="5333441" y="5290496"/>
                    <a:pt x="5393843" y="4564977"/>
                  </a:cubicBezTo>
                  <a:cubicBezTo>
                    <a:pt x="5399151" y="4501503"/>
                    <a:pt x="5406663" y="4437438"/>
                    <a:pt x="5416379" y="4372775"/>
                  </a:cubicBezTo>
                  <a:cubicBezTo>
                    <a:pt x="5487982" y="3891915"/>
                    <a:pt x="5678875" y="3381750"/>
                    <a:pt x="5977992" y="2885440"/>
                  </a:cubicBezTo>
                  <a:lnTo>
                    <a:pt x="5536324" y="2402503"/>
                  </a:lnTo>
                  <a:lnTo>
                    <a:pt x="5655158" y="2402440"/>
                  </a:lnTo>
                  <a:lnTo>
                    <a:pt x="6307938" y="2401983"/>
                  </a:lnTo>
                  <a:lnTo>
                    <a:pt x="7572121" y="2401132"/>
                  </a:lnTo>
                  <a:lnTo>
                    <a:pt x="7693851" y="2401062"/>
                  </a:lnTo>
                  <a:close/>
                  <a:moveTo>
                    <a:pt x="10835195" y="3660921"/>
                  </a:moveTo>
                  <a:lnTo>
                    <a:pt x="10339895" y="4113918"/>
                  </a:lnTo>
                  <a:lnTo>
                    <a:pt x="10093071" y="3844081"/>
                  </a:lnTo>
                  <a:lnTo>
                    <a:pt x="9517888" y="3215126"/>
                  </a:lnTo>
                  <a:lnTo>
                    <a:pt x="9263634" y="2937174"/>
                  </a:lnTo>
                  <a:lnTo>
                    <a:pt x="9758934" y="2484177"/>
                  </a:lnTo>
                  <a:lnTo>
                    <a:pt x="9851390" y="2399602"/>
                  </a:lnTo>
                  <a:lnTo>
                    <a:pt x="10927652" y="3576320"/>
                  </a:lnTo>
                  <a:close/>
                  <a:moveTo>
                    <a:pt x="9441752" y="1951634"/>
                  </a:moveTo>
                  <a:lnTo>
                    <a:pt x="9851390" y="2399583"/>
                  </a:lnTo>
                  <a:lnTo>
                    <a:pt x="9681718" y="2399716"/>
                  </a:lnTo>
                  <a:lnTo>
                    <a:pt x="8686800" y="2400351"/>
                  </a:lnTo>
                  <a:lnTo>
                    <a:pt x="7693851" y="2400986"/>
                  </a:lnTo>
                  <a:lnTo>
                    <a:pt x="7704773" y="2279796"/>
                  </a:lnTo>
                  <a:lnTo>
                    <a:pt x="7818184" y="1020705"/>
                  </a:lnTo>
                  <a:lnTo>
                    <a:pt x="7872159" y="421170"/>
                  </a:lnTo>
                  <a:lnTo>
                    <a:pt x="7887399" y="252152"/>
                  </a:lnTo>
                  <a:lnTo>
                    <a:pt x="8329041" y="735089"/>
                  </a:lnTo>
                  <a:cubicBezTo>
                    <a:pt x="8849995" y="481330"/>
                    <a:pt x="9375204" y="336696"/>
                    <a:pt x="9860470" y="308204"/>
                  </a:cubicBezTo>
                  <a:cubicBezTo>
                    <a:pt x="9925748" y="304338"/>
                    <a:pt x="9990201" y="302548"/>
                    <a:pt x="10053955" y="302832"/>
                  </a:cubicBezTo>
                  <a:cubicBezTo>
                    <a:pt x="10781919" y="307219"/>
                    <a:pt x="11415395" y="826707"/>
                    <a:pt x="11556047" y="1541018"/>
                  </a:cubicBezTo>
                  <a:cubicBezTo>
                    <a:pt x="11556682" y="1544231"/>
                    <a:pt x="11557381" y="1547438"/>
                    <a:pt x="11557953" y="1550587"/>
                  </a:cubicBezTo>
                  <a:cubicBezTo>
                    <a:pt x="10927969" y="1451337"/>
                    <a:pt x="10180574" y="1591945"/>
                    <a:pt x="9441752" y="1951634"/>
                  </a:cubicBezTo>
                  <a:close/>
                </a:path>
              </a:pathLst>
            </a:custGeom>
            <a:grpFill/>
            <a:ln w="635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4BA4D955-9A8E-4297-A505-C8940017EEFF}"/>
                </a:ext>
              </a:extLst>
            </p:cNvPr>
            <p:cNvSpPr/>
            <p:nvPr/>
          </p:nvSpPr>
          <p:spPr>
            <a:xfrm>
              <a:off x="10632058" y="5724194"/>
              <a:ext cx="1559941" cy="1133805"/>
            </a:xfrm>
            <a:custGeom>
              <a:avLst/>
              <a:gdLst>
                <a:gd name="connsiteX0" fmla="*/ 1433132 w 1559941"/>
                <a:gd name="connsiteY0" fmla="*/ 89 h 1133805"/>
                <a:gd name="connsiteX1" fmla="*/ 1270191 w 1559941"/>
                <a:gd name="connsiteY1" fmla="*/ 216 h 1133805"/>
                <a:gd name="connsiteX2" fmla="*/ 102109 w 1559941"/>
                <a:gd name="connsiteY2" fmla="*/ 1003 h 1133805"/>
                <a:gd name="connsiteX3" fmla="*/ 0 w 1559941"/>
                <a:gd name="connsiteY3" fmla="*/ 1133805 h 1133805"/>
                <a:gd name="connsiteX4" fmla="*/ 1559941 w 1559941"/>
                <a:gd name="connsiteY4" fmla="*/ 1133805 h 1133805"/>
                <a:gd name="connsiteX5" fmla="*/ 1559941 w 1559941"/>
                <a:gd name="connsiteY5" fmla="*/ 0 h 1133805"/>
                <a:gd name="connsiteX6" fmla="*/ 1433132 w 1559941"/>
                <a:gd name="connsiteY6" fmla="*/ 89 h 11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941" h="1133805">
                  <a:moveTo>
                    <a:pt x="1433132" y="89"/>
                  </a:moveTo>
                  <a:lnTo>
                    <a:pt x="1270191" y="216"/>
                  </a:lnTo>
                  <a:lnTo>
                    <a:pt x="102109" y="1003"/>
                  </a:lnTo>
                  <a:lnTo>
                    <a:pt x="0" y="1133805"/>
                  </a:lnTo>
                  <a:lnTo>
                    <a:pt x="1559941" y="1133805"/>
                  </a:lnTo>
                  <a:lnTo>
                    <a:pt x="1559941" y="0"/>
                  </a:lnTo>
                  <a:lnTo>
                    <a:pt x="1433132" y="89"/>
                  </a:lnTo>
                  <a:close/>
                </a:path>
              </a:pathLst>
            </a:custGeom>
            <a:grpFill/>
            <a:ln w="6350" cap="flat">
              <a:noFill/>
              <a:prstDash val="solid"/>
              <a:miter/>
            </a:ln>
          </p:spPr>
          <p:txBody>
            <a:bodyPr rtlCol="0" anchor="ctr"/>
            <a:lstStyle/>
            <a:p>
              <a:endParaRPr lang="sv-SE"/>
            </a:p>
          </p:txBody>
        </p:sp>
      </p:grpSp>
      <p:sp>
        <p:nvSpPr>
          <p:cNvPr id="11" name="Text Placeholder 10">
            <a:extLst>
              <a:ext uri="{FF2B5EF4-FFF2-40B4-BE49-F238E27FC236}">
                <a16:creationId xmlns:a16="http://schemas.microsoft.com/office/drawing/2014/main" id="{53AFE8DC-619D-41CE-A843-441AE5B30EE5}"/>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2" name="Rektangel 11">
            <a:extLst>
              <a:ext uri="{FF2B5EF4-FFF2-40B4-BE49-F238E27FC236}">
                <a16:creationId xmlns:a16="http://schemas.microsoft.com/office/drawing/2014/main" id="{1D8701A6-6C0F-4191-86E1-5EE076D59DA6}"/>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sidfot 4">
            <a:extLst>
              <a:ext uri="{FF2B5EF4-FFF2-40B4-BE49-F238E27FC236}">
                <a16:creationId xmlns:a16="http://schemas.microsoft.com/office/drawing/2014/main" id="{9FB44168-781B-4239-91FC-21148D791715}"/>
              </a:ext>
            </a:extLst>
          </p:cNvPr>
          <p:cNvSpPr>
            <a:spLocks noGrp="1"/>
          </p:cNvSpPr>
          <p:nvPr>
            <p:ph type="ftr" sz="quarter" idx="12"/>
          </p:nvPr>
        </p:nvSpPr>
        <p:spPr>
          <a:xfrm>
            <a:off x="2405590" y="6004118"/>
            <a:ext cx="4114800" cy="365125"/>
          </a:xfrm>
        </p:spPr>
        <p:txBody>
          <a:bodyPr/>
          <a:lstStyle/>
          <a:p>
            <a:endParaRPr lang="sv-SE" dirty="0"/>
          </a:p>
        </p:txBody>
      </p:sp>
      <p:sp>
        <p:nvSpPr>
          <p:cNvPr id="15" name="Platshållare för bildnummer 5">
            <a:extLst>
              <a:ext uri="{FF2B5EF4-FFF2-40B4-BE49-F238E27FC236}">
                <a16:creationId xmlns:a16="http://schemas.microsoft.com/office/drawing/2014/main" id="{EF79BA48-F3C6-47D0-8763-3F173FF7DE5F}"/>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6" name="Title 7">
            <a:extLst>
              <a:ext uri="{FF2B5EF4-FFF2-40B4-BE49-F238E27FC236}">
                <a16:creationId xmlns:a16="http://schemas.microsoft.com/office/drawing/2014/main" id="{1CF3DA75-A238-41BF-8F1A-0FD4D3C9C359}"/>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pic>
        <p:nvPicPr>
          <p:cNvPr id="17" name="Bildobjekt 16">
            <a:extLst>
              <a:ext uri="{FF2B5EF4-FFF2-40B4-BE49-F238E27FC236}">
                <a16:creationId xmlns:a16="http://schemas.microsoft.com/office/drawing/2014/main" id="{A538A47E-94FC-41A4-90B3-ED7F21ABCDC9}"/>
              </a:ext>
            </a:extLst>
          </p:cNvPr>
          <p:cNvPicPr>
            <a:picLocks noChangeAspect="1"/>
          </p:cNvPicPr>
          <p:nvPr userDrawn="1"/>
        </p:nvPicPr>
        <p:blipFill>
          <a:blip r:embed="rId2"/>
          <a:srcRect/>
          <a:stretch/>
        </p:blipFill>
        <p:spPr>
          <a:xfrm>
            <a:off x="255261" y="5769259"/>
            <a:ext cx="2167886" cy="810090"/>
          </a:xfrm>
          <a:prstGeom prst="rect">
            <a:avLst/>
          </a:prstGeom>
        </p:spPr>
      </p:pic>
    </p:spTree>
    <p:extLst>
      <p:ext uri="{BB962C8B-B14F-4D97-AF65-F5344CB8AC3E}">
        <p14:creationId xmlns:p14="http://schemas.microsoft.com/office/powerpoint/2010/main" val="2300960170"/>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eme5_07">
    <p:bg>
      <p:bgRef idx="1001">
        <a:schemeClr val="bg2"/>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4">
            <a:extLst>
              <a:ext uri="{FF2B5EF4-FFF2-40B4-BE49-F238E27FC236}">
                <a16:creationId xmlns:a16="http://schemas.microsoft.com/office/drawing/2014/main" id="{4C6BF375-3E1B-4D86-A184-6FB4F6126FA5}"/>
              </a:ext>
            </a:extLst>
          </p:cNvPr>
          <p:cNvGrpSpPr/>
          <p:nvPr/>
        </p:nvGrpSpPr>
        <p:grpSpPr>
          <a:xfrm>
            <a:off x="0" y="0"/>
            <a:ext cx="12192000" cy="6858000"/>
            <a:chOff x="0" y="0"/>
            <a:chExt cx="12192000" cy="6858000"/>
          </a:xfrm>
          <a:solidFill>
            <a:schemeClr val="accent2"/>
          </a:solidFill>
        </p:grpSpPr>
        <p:sp>
          <p:nvSpPr>
            <p:cNvPr id="8" name="Frihandsfigur: Form 7">
              <a:extLst>
                <a:ext uri="{FF2B5EF4-FFF2-40B4-BE49-F238E27FC236}">
                  <a16:creationId xmlns:a16="http://schemas.microsoft.com/office/drawing/2014/main" id="{E5133737-C22D-4CDF-9E25-4DF9EDB72488}"/>
                </a:ext>
              </a:extLst>
            </p:cNvPr>
            <p:cNvSpPr/>
            <p:nvPr/>
          </p:nvSpPr>
          <p:spPr>
            <a:xfrm>
              <a:off x="0" y="0"/>
              <a:ext cx="12192000" cy="6858000"/>
            </a:xfrm>
            <a:custGeom>
              <a:avLst/>
              <a:gdLst>
                <a:gd name="connsiteX0" fmla="*/ 0 w 12192000"/>
                <a:gd name="connsiteY0" fmla="*/ 0 h 6858000"/>
                <a:gd name="connsiteX1" fmla="*/ 0 w 12192000"/>
                <a:gd name="connsiteY1" fmla="*/ 6858000 h 6858000"/>
                <a:gd name="connsiteX2" fmla="*/ 6674041 w 12192000"/>
                <a:gd name="connsiteY2" fmla="*/ 6858000 h 6858000"/>
                <a:gd name="connsiteX3" fmla="*/ 6193638 w 12192000"/>
                <a:gd name="connsiteY3" fmla="*/ 6332709 h 6858000"/>
                <a:gd name="connsiteX4" fmla="*/ 8956548 w 12192000"/>
                <a:gd name="connsiteY4" fmla="*/ 6142012 h 6858000"/>
                <a:gd name="connsiteX5" fmla="*/ 8888730 w 12192000"/>
                <a:gd name="connsiteY5" fmla="*/ 6067927 h 6858000"/>
                <a:gd name="connsiteX6" fmla="*/ 8823007 w 12192000"/>
                <a:gd name="connsiteY6" fmla="*/ 5996064 h 6858000"/>
                <a:gd name="connsiteX7" fmla="*/ 8576628 w 12192000"/>
                <a:gd name="connsiteY7" fmla="*/ 5726633 h 6858000"/>
                <a:gd name="connsiteX8" fmla="*/ 8576628 w 12192000"/>
                <a:gd name="connsiteY8" fmla="*/ 5726633 h 6858000"/>
                <a:gd name="connsiteX9" fmla="*/ 7500366 w 12192000"/>
                <a:gd name="connsiteY9" fmla="*/ 4549909 h 6858000"/>
                <a:gd name="connsiteX10" fmla="*/ 7565073 w 12192000"/>
                <a:gd name="connsiteY10" fmla="*/ 4490682 h 6858000"/>
                <a:gd name="connsiteX11" fmla="*/ 8088122 w 12192000"/>
                <a:gd name="connsiteY11" fmla="*/ 4012337 h 6858000"/>
                <a:gd name="connsiteX12" fmla="*/ 8342313 w 12192000"/>
                <a:gd name="connsiteY12" fmla="*/ 4290295 h 6858000"/>
                <a:gd name="connsiteX13" fmla="*/ 8917559 w 12192000"/>
                <a:gd name="connsiteY13" fmla="*/ 4919244 h 6858000"/>
                <a:gd name="connsiteX14" fmla="*/ 9164320 w 12192000"/>
                <a:gd name="connsiteY14" fmla="*/ 5189080 h 6858000"/>
                <a:gd name="connsiteX15" fmla="*/ 8641334 w 12192000"/>
                <a:gd name="connsiteY15" fmla="*/ 5667426 h 6858000"/>
                <a:gd name="connsiteX16" fmla="*/ 8576628 w 12192000"/>
                <a:gd name="connsiteY16" fmla="*/ 5726621 h 6858000"/>
                <a:gd name="connsiteX17" fmla="*/ 8695436 w 12192000"/>
                <a:gd name="connsiteY17" fmla="*/ 5726557 h 6858000"/>
                <a:gd name="connsiteX18" fmla="*/ 9331769 w 12192000"/>
                <a:gd name="connsiteY18" fmla="*/ 5726164 h 6858000"/>
                <a:gd name="connsiteX19" fmla="*/ 9486900 w 12192000"/>
                <a:gd name="connsiteY19" fmla="*/ 5726030 h 6858000"/>
                <a:gd name="connsiteX20" fmla="*/ 9664764 w 12192000"/>
                <a:gd name="connsiteY20" fmla="*/ 5725903 h 6858000"/>
                <a:gd name="connsiteX21" fmla="*/ 10734104 w 12192000"/>
                <a:gd name="connsiteY21" fmla="*/ 5725179 h 6858000"/>
                <a:gd name="connsiteX22" fmla="*/ 10830116 w 12192000"/>
                <a:gd name="connsiteY22" fmla="*/ 4660151 h 6858000"/>
                <a:gd name="connsiteX23" fmla="*/ 10845991 w 12192000"/>
                <a:gd name="connsiteY23" fmla="*/ 4482986 h 6858000"/>
                <a:gd name="connsiteX24" fmla="*/ 10859960 w 12192000"/>
                <a:gd name="connsiteY24" fmla="*/ 4328452 h 6858000"/>
                <a:gd name="connsiteX25" fmla="*/ 10912411 w 12192000"/>
                <a:gd name="connsiteY25" fmla="*/ 3745287 h 6858000"/>
                <a:gd name="connsiteX26" fmla="*/ 10927715 w 12192000"/>
                <a:gd name="connsiteY26" fmla="*/ 3576339 h 6858000"/>
                <a:gd name="connsiteX27" fmla="*/ 11174031 w 12192000"/>
                <a:gd name="connsiteY27" fmla="*/ 3845713 h 6858000"/>
                <a:gd name="connsiteX28" fmla="*/ 11239754 w 12192000"/>
                <a:gd name="connsiteY28" fmla="*/ 3917575 h 6858000"/>
                <a:gd name="connsiteX29" fmla="*/ 11307572 w 12192000"/>
                <a:gd name="connsiteY29" fmla="*/ 3991737 h 6858000"/>
                <a:gd name="connsiteX30" fmla="*/ 11743436 w 12192000"/>
                <a:gd name="connsiteY30" fmla="*/ 1256792 h 6858000"/>
                <a:gd name="connsiteX31" fmla="*/ 11733403 w 12192000"/>
                <a:gd name="connsiteY31" fmla="*/ 1233138 h 6858000"/>
                <a:gd name="connsiteX32" fmla="*/ 12192000 w 12192000"/>
                <a:gd name="connsiteY32" fmla="*/ 1734623 h 6858000"/>
                <a:gd name="connsiteX33" fmla="*/ 12192000 w 12192000"/>
                <a:gd name="connsiteY33" fmla="*/ 0 h 6858000"/>
                <a:gd name="connsiteX34" fmla="*/ 7604760 w 12192000"/>
                <a:gd name="connsiteY34" fmla="*/ 3390005 h 6858000"/>
                <a:gd name="connsiteX35" fmla="*/ 7510970 w 12192000"/>
                <a:gd name="connsiteY35" fmla="*/ 4431538 h 6858000"/>
                <a:gd name="connsiteX36" fmla="*/ 7500303 w 12192000"/>
                <a:gd name="connsiteY36" fmla="*/ 4549915 h 6858000"/>
                <a:gd name="connsiteX37" fmla="*/ 7090664 w 12192000"/>
                <a:gd name="connsiteY37" fmla="*/ 4101961 h 6858000"/>
                <a:gd name="connsiteX38" fmla="*/ 6502782 w 12192000"/>
                <a:gd name="connsiteY38" fmla="*/ 6174086 h 6858000"/>
                <a:gd name="connsiteX39" fmla="*/ 6493447 w 12192000"/>
                <a:gd name="connsiteY39" fmla="*/ 6171394 h 6858000"/>
                <a:gd name="connsiteX40" fmla="*/ 5393843 w 12192000"/>
                <a:gd name="connsiteY40" fmla="*/ 4564977 h 6858000"/>
                <a:gd name="connsiteX41" fmla="*/ 5416379 w 12192000"/>
                <a:gd name="connsiteY41" fmla="*/ 4372775 h 6858000"/>
                <a:gd name="connsiteX42" fmla="*/ 5977992 w 12192000"/>
                <a:gd name="connsiteY42" fmla="*/ 2885440 h 6858000"/>
                <a:gd name="connsiteX43" fmla="*/ 5536324 w 12192000"/>
                <a:gd name="connsiteY43" fmla="*/ 2402503 h 6858000"/>
                <a:gd name="connsiteX44" fmla="*/ 5655158 w 12192000"/>
                <a:gd name="connsiteY44" fmla="*/ 2402440 h 6858000"/>
                <a:gd name="connsiteX45" fmla="*/ 6307938 w 12192000"/>
                <a:gd name="connsiteY45" fmla="*/ 2401983 h 6858000"/>
                <a:gd name="connsiteX46" fmla="*/ 7572121 w 12192000"/>
                <a:gd name="connsiteY46" fmla="*/ 2401132 h 6858000"/>
                <a:gd name="connsiteX47" fmla="*/ 7693851 w 12192000"/>
                <a:gd name="connsiteY47" fmla="*/ 2401062 h 6858000"/>
                <a:gd name="connsiteX48" fmla="*/ 10835195 w 12192000"/>
                <a:gd name="connsiteY48" fmla="*/ 3660921 h 6858000"/>
                <a:gd name="connsiteX49" fmla="*/ 10339895 w 12192000"/>
                <a:gd name="connsiteY49" fmla="*/ 4113918 h 6858000"/>
                <a:gd name="connsiteX50" fmla="*/ 10093071 w 12192000"/>
                <a:gd name="connsiteY50" fmla="*/ 3844081 h 6858000"/>
                <a:gd name="connsiteX51" fmla="*/ 9517888 w 12192000"/>
                <a:gd name="connsiteY51" fmla="*/ 3215126 h 6858000"/>
                <a:gd name="connsiteX52" fmla="*/ 9263634 w 12192000"/>
                <a:gd name="connsiteY52" fmla="*/ 2937174 h 6858000"/>
                <a:gd name="connsiteX53" fmla="*/ 9758934 w 12192000"/>
                <a:gd name="connsiteY53" fmla="*/ 2484177 h 6858000"/>
                <a:gd name="connsiteX54" fmla="*/ 9851390 w 12192000"/>
                <a:gd name="connsiteY54" fmla="*/ 2399602 h 6858000"/>
                <a:gd name="connsiteX55" fmla="*/ 10927652 w 12192000"/>
                <a:gd name="connsiteY55" fmla="*/ 3576320 h 6858000"/>
                <a:gd name="connsiteX56" fmla="*/ 9441752 w 12192000"/>
                <a:gd name="connsiteY56" fmla="*/ 1951634 h 6858000"/>
                <a:gd name="connsiteX57" fmla="*/ 9851390 w 12192000"/>
                <a:gd name="connsiteY57" fmla="*/ 2399583 h 6858000"/>
                <a:gd name="connsiteX58" fmla="*/ 9681718 w 12192000"/>
                <a:gd name="connsiteY58" fmla="*/ 2399716 h 6858000"/>
                <a:gd name="connsiteX59" fmla="*/ 8686800 w 12192000"/>
                <a:gd name="connsiteY59" fmla="*/ 2400351 h 6858000"/>
                <a:gd name="connsiteX60" fmla="*/ 7693851 w 12192000"/>
                <a:gd name="connsiteY60" fmla="*/ 2400986 h 6858000"/>
                <a:gd name="connsiteX61" fmla="*/ 7704773 w 12192000"/>
                <a:gd name="connsiteY61" fmla="*/ 2279796 h 6858000"/>
                <a:gd name="connsiteX62" fmla="*/ 7818184 w 12192000"/>
                <a:gd name="connsiteY62" fmla="*/ 1020705 h 6858000"/>
                <a:gd name="connsiteX63" fmla="*/ 7872159 w 12192000"/>
                <a:gd name="connsiteY63" fmla="*/ 421170 h 6858000"/>
                <a:gd name="connsiteX64" fmla="*/ 7887399 w 12192000"/>
                <a:gd name="connsiteY64" fmla="*/ 252152 h 6858000"/>
                <a:gd name="connsiteX65" fmla="*/ 8329041 w 12192000"/>
                <a:gd name="connsiteY65" fmla="*/ 735089 h 6858000"/>
                <a:gd name="connsiteX66" fmla="*/ 9860470 w 12192000"/>
                <a:gd name="connsiteY66" fmla="*/ 308204 h 6858000"/>
                <a:gd name="connsiteX67" fmla="*/ 10053955 w 12192000"/>
                <a:gd name="connsiteY67" fmla="*/ 302832 h 6858000"/>
                <a:gd name="connsiteX68" fmla="*/ 11556047 w 12192000"/>
                <a:gd name="connsiteY68" fmla="*/ 1541018 h 6858000"/>
                <a:gd name="connsiteX69" fmla="*/ 11557953 w 12192000"/>
                <a:gd name="connsiteY69" fmla="*/ 1550587 h 6858000"/>
                <a:gd name="connsiteX70" fmla="*/ 9441752 w 12192000"/>
                <a:gd name="connsiteY70" fmla="*/ 19516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192000" h="6858000">
                  <a:moveTo>
                    <a:pt x="0" y="0"/>
                  </a:moveTo>
                  <a:lnTo>
                    <a:pt x="0" y="6858000"/>
                  </a:lnTo>
                  <a:lnTo>
                    <a:pt x="6674041" y="6858000"/>
                  </a:lnTo>
                  <a:lnTo>
                    <a:pt x="6193638" y="6332709"/>
                  </a:lnTo>
                  <a:cubicBezTo>
                    <a:pt x="6913944" y="6717031"/>
                    <a:pt x="7943343" y="6635687"/>
                    <a:pt x="8956548" y="6142012"/>
                  </a:cubicBezTo>
                  <a:lnTo>
                    <a:pt x="8888730" y="6067927"/>
                  </a:lnTo>
                  <a:lnTo>
                    <a:pt x="8823007" y="5996064"/>
                  </a:lnTo>
                  <a:lnTo>
                    <a:pt x="8576628" y="5726633"/>
                  </a:lnTo>
                  <a:lnTo>
                    <a:pt x="8576628" y="5726633"/>
                  </a:lnTo>
                  <a:lnTo>
                    <a:pt x="7500366" y="4549909"/>
                  </a:lnTo>
                  <a:lnTo>
                    <a:pt x="7565073" y="4490682"/>
                  </a:lnTo>
                  <a:lnTo>
                    <a:pt x="8088122" y="4012337"/>
                  </a:lnTo>
                  <a:lnTo>
                    <a:pt x="8342313" y="4290295"/>
                  </a:lnTo>
                  <a:lnTo>
                    <a:pt x="8917559" y="4919244"/>
                  </a:lnTo>
                  <a:lnTo>
                    <a:pt x="9164320" y="5189080"/>
                  </a:lnTo>
                  <a:lnTo>
                    <a:pt x="8641334" y="5667426"/>
                  </a:lnTo>
                  <a:lnTo>
                    <a:pt x="8576628" y="5726621"/>
                  </a:lnTo>
                  <a:lnTo>
                    <a:pt x="8695436" y="5726557"/>
                  </a:lnTo>
                  <a:lnTo>
                    <a:pt x="9331769" y="5726164"/>
                  </a:lnTo>
                  <a:lnTo>
                    <a:pt x="9486900" y="5726030"/>
                  </a:lnTo>
                  <a:lnTo>
                    <a:pt x="9664764" y="5725903"/>
                  </a:lnTo>
                  <a:lnTo>
                    <a:pt x="10734104" y="5725179"/>
                  </a:lnTo>
                  <a:lnTo>
                    <a:pt x="10830116" y="4660151"/>
                  </a:lnTo>
                  <a:lnTo>
                    <a:pt x="10845991" y="4482986"/>
                  </a:lnTo>
                  <a:lnTo>
                    <a:pt x="10859960" y="4328452"/>
                  </a:lnTo>
                  <a:lnTo>
                    <a:pt x="10912411" y="3745287"/>
                  </a:lnTo>
                  <a:lnTo>
                    <a:pt x="10927715" y="3576339"/>
                  </a:lnTo>
                  <a:lnTo>
                    <a:pt x="11174031" y="3845713"/>
                  </a:lnTo>
                  <a:lnTo>
                    <a:pt x="11239754" y="3917575"/>
                  </a:lnTo>
                  <a:lnTo>
                    <a:pt x="11307572" y="3991737"/>
                  </a:lnTo>
                  <a:cubicBezTo>
                    <a:pt x="11889486" y="3026455"/>
                    <a:pt x="12062143" y="2008505"/>
                    <a:pt x="11743436" y="1256792"/>
                  </a:cubicBezTo>
                  <a:cubicBezTo>
                    <a:pt x="11740134" y="1248861"/>
                    <a:pt x="11736769" y="1240917"/>
                    <a:pt x="11733403" y="1233138"/>
                  </a:cubicBezTo>
                  <a:lnTo>
                    <a:pt x="12192000" y="1734623"/>
                  </a:lnTo>
                  <a:lnTo>
                    <a:pt x="12192000" y="0"/>
                  </a:lnTo>
                  <a:close/>
                  <a:moveTo>
                    <a:pt x="7604760" y="3390005"/>
                  </a:moveTo>
                  <a:lnTo>
                    <a:pt x="7510970" y="4431538"/>
                  </a:lnTo>
                  <a:lnTo>
                    <a:pt x="7500303" y="4549915"/>
                  </a:lnTo>
                  <a:lnTo>
                    <a:pt x="7090664" y="4101961"/>
                  </a:lnTo>
                  <a:cubicBezTo>
                    <a:pt x="6666548" y="4805858"/>
                    <a:pt x="6459982" y="5537791"/>
                    <a:pt x="6502782" y="6174086"/>
                  </a:cubicBezTo>
                  <a:lnTo>
                    <a:pt x="6493447" y="6171394"/>
                  </a:lnTo>
                  <a:cubicBezTo>
                    <a:pt x="5794496" y="5967660"/>
                    <a:pt x="5333441" y="5290496"/>
                    <a:pt x="5393843" y="4564977"/>
                  </a:cubicBezTo>
                  <a:cubicBezTo>
                    <a:pt x="5399151" y="4501503"/>
                    <a:pt x="5406663" y="4437438"/>
                    <a:pt x="5416379" y="4372775"/>
                  </a:cubicBezTo>
                  <a:cubicBezTo>
                    <a:pt x="5487982" y="3891915"/>
                    <a:pt x="5678875" y="3381750"/>
                    <a:pt x="5977992" y="2885440"/>
                  </a:cubicBezTo>
                  <a:lnTo>
                    <a:pt x="5536324" y="2402503"/>
                  </a:lnTo>
                  <a:lnTo>
                    <a:pt x="5655158" y="2402440"/>
                  </a:lnTo>
                  <a:lnTo>
                    <a:pt x="6307938" y="2401983"/>
                  </a:lnTo>
                  <a:lnTo>
                    <a:pt x="7572121" y="2401132"/>
                  </a:lnTo>
                  <a:lnTo>
                    <a:pt x="7693851" y="2401062"/>
                  </a:lnTo>
                  <a:close/>
                  <a:moveTo>
                    <a:pt x="10835195" y="3660921"/>
                  </a:moveTo>
                  <a:lnTo>
                    <a:pt x="10339895" y="4113918"/>
                  </a:lnTo>
                  <a:lnTo>
                    <a:pt x="10093071" y="3844081"/>
                  </a:lnTo>
                  <a:lnTo>
                    <a:pt x="9517888" y="3215126"/>
                  </a:lnTo>
                  <a:lnTo>
                    <a:pt x="9263634" y="2937174"/>
                  </a:lnTo>
                  <a:lnTo>
                    <a:pt x="9758934" y="2484177"/>
                  </a:lnTo>
                  <a:lnTo>
                    <a:pt x="9851390" y="2399602"/>
                  </a:lnTo>
                  <a:lnTo>
                    <a:pt x="10927652" y="3576320"/>
                  </a:lnTo>
                  <a:close/>
                  <a:moveTo>
                    <a:pt x="9441752" y="1951634"/>
                  </a:moveTo>
                  <a:lnTo>
                    <a:pt x="9851390" y="2399583"/>
                  </a:lnTo>
                  <a:lnTo>
                    <a:pt x="9681718" y="2399716"/>
                  </a:lnTo>
                  <a:lnTo>
                    <a:pt x="8686800" y="2400351"/>
                  </a:lnTo>
                  <a:lnTo>
                    <a:pt x="7693851" y="2400986"/>
                  </a:lnTo>
                  <a:lnTo>
                    <a:pt x="7704773" y="2279796"/>
                  </a:lnTo>
                  <a:lnTo>
                    <a:pt x="7818184" y="1020705"/>
                  </a:lnTo>
                  <a:lnTo>
                    <a:pt x="7872159" y="421170"/>
                  </a:lnTo>
                  <a:lnTo>
                    <a:pt x="7887399" y="252152"/>
                  </a:lnTo>
                  <a:lnTo>
                    <a:pt x="8329041" y="735089"/>
                  </a:lnTo>
                  <a:cubicBezTo>
                    <a:pt x="8849995" y="481330"/>
                    <a:pt x="9375204" y="336696"/>
                    <a:pt x="9860470" y="308204"/>
                  </a:cubicBezTo>
                  <a:cubicBezTo>
                    <a:pt x="9925748" y="304338"/>
                    <a:pt x="9990201" y="302548"/>
                    <a:pt x="10053955" y="302832"/>
                  </a:cubicBezTo>
                  <a:cubicBezTo>
                    <a:pt x="10781919" y="307219"/>
                    <a:pt x="11415395" y="826707"/>
                    <a:pt x="11556047" y="1541018"/>
                  </a:cubicBezTo>
                  <a:cubicBezTo>
                    <a:pt x="11556682" y="1544231"/>
                    <a:pt x="11557381" y="1547438"/>
                    <a:pt x="11557953" y="1550587"/>
                  </a:cubicBezTo>
                  <a:cubicBezTo>
                    <a:pt x="10927969" y="1451337"/>
                    <a:pt x="10180574" y="1591945"/>
                    <a:pt x="9441752" y="1951634"/>
                  </a:cubicBezTo>
                  <a:close/>
                </a:path>
              </a:pathLst>
            </a:custGeom>
            <a:grpFill/>
            <a:ln w="635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4BA4D955-9A8E-4297-A505-C8940017EEFF}"/>
                </a:ext>
              </a:extLst>
            </p:cNvPr>
            <p:cNvSpPr/>
            <p:nvPr/>
          </p:nvSpPr>
          <p:spPr>
            <a:xfrm>
              <a:off x="10632058" y="5724194"/>
              <a:ext cx="1559941" cy="1133805"/>
            </a:xfrm>
            <a:custGeom>
              <a:avLst/>
              <a:gdLst>
                <a:gd name="connsiteX0" fmla="*/ 1433132 w 1559941"/>
                <a:gd name="connsiteY0" fmla="*/ 89 h 1133805"/>
                <a:gd name="connsiteX1" fmla="*/ 1270191 w 1559941"/>
                <a:gd name="connsiteY1" fmla="*/ 216 h 1133805"/>
                <a:gd name="connsiteX2" fmla="*/ 102109 w 1559941"/>
                <a:gd name="connsiteY2" fmla="*/ 1003 h 1133805"/>
                <a:gd name="connsiteX3" fmla="*/ 0 w 1559941"/>
                <a:gd name="connsiteY3" fmla="*/ 1133805 h 1133805"/>
                <a:gd name="connsiteX4" fmla="*/ 1559941 w 1559941"/>
                <a:gd name="connsiteY4" fmla="*/ 1133805 h 1133805"/>
                <a:gd name="connsiteX5" fmla="*/ 1559941 w 1559941"/>
                <a:gd name="connsiteY5" fmla="*/ 0 h 1133805"/>
                <a:gd name="connsiteX6" fmla="*/ 1433132 w 1559941"/>
                <a:gd name="connsiteY6" fmla="*/ 89 h 11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941" h="1133805">
                  <a:moveTo>
                    <a:pt x="1433132" y="89"/>
                  </a:moveTo>
                  <a:lnTo>
                    <a:pt x="1270191" y="216"/>
                  </a:lnTo>
                  <a:lnTo>
                    <a:pt x="102109" y="1003"/>
                  </a:lnTo>
                  <a:lnTo>
                    <a:pt x="0" y="1133805"/>
                  </a:lnTo>
                  <a:lnTo>
                    <a:pt x="1559941" y="1133805"/>
                  </a:lnTo>
                  <a:lnTo>
                    <a:pt x="1559941" y="0"/>
                  </a:lnTo>
                  <a:lnTo>
                    <a:pt x="1433132" y="89"/>
                  </a:lnTo>
                  <a:close/>
                </a:path>
              </a:pathLst>
            </a:custGeom>
            <a:grpFill/>
            <a:ln w="6350" cap="flat">
              <a:noFill/>
              <a:prstDash val="solid"/>
              <a:miter/>
            </a:ln>
          </p:spPr>
          <p:txBody>
            <a:bodyPr rtlCol="0" anchor="ctr"/>
            <a:lstStyle/>
            <a:p>
              <a:endParaRPr lang="sv-SE"/>
            </a:p>
          </p:txBody>
        </p:sp>
      </p:grpSp>
      <p:sp>
        <p:nvSpPr>
          <p:cNvPr id="11" name="Text Placeholder 10">
            <a:extLst>
              <a:ext uri="{FF2B5EF4-FFF2-40B4-BE49-F238E27FC236}">
                <a16:creationId xmlns:a16="http://schemas.microsoft.com/office/drawing/2014/main" id="{53AFE8DC-619D-41CE-A843-441AE5B30EE5}"/>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2" name="Rektangel 11">
            <a:extLst>
              <a:ext uri="{FF2B5EF4-FFF2-40B4-BE49-F238E27FC236}">
                <a16:creationId xmlns:a16="http://schemas.microsoft.com/office/drawing/2014/main" id="{1D8701A6-6C0F-4191-86E1-5EE076D59DA6}"/>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sidfot 4">
            <a:extLst>
              <a:ext uri="{FF2B5EF4-FFF2-40B4-BE49-F238E27FC236}">
                <a16:creationId xmlns:a16="http://schemas.microsoft.com/office/drawing/2014/main" id="{0E8AD43A-71FA-4674-9279-C32EBFAA6250}"/>
              </a:ext>
            </a:extLst>
          </p:cNvPr>
          <p:cNvSpPr>
            <a:spLocks noGrp="1"/>
          </p:cNvSpPr>
          <p:nvPr>
            <p:ph type="ftr" sz="quarter" idx="12"/>
          </p:nvPr>
        </p:nvSpPr>
        <p:spPr>
          <a:xfrm>
            <a:off x="2405590" y="6004118"/>
            <a:ext cx="4114800" cy="365125"/>
          </a:xfrm>
        </p:spPr>
        <p:txBody>
          <a:bodyPr/>
          <a:lstStyle/>
          <a:p>
            <a:endParaRPr lang="sv-SE" dirty="0"/>
          </a:p>
        </p:txBody>
      </p:sp>
      <p:sp>
        <p:nvSpPr>
          <p:cNvPr id="15" name="Platshållare för bildnummer 5">
            <a:extLst>
              <a:ext uri="{FF2B5EF4-FFF2-40B4-BE49-F238E27FC236}">
                <a16:creationId xmlns:a16="http://schemas.microsoft.com/office/drawing/2014/main" id="{8C2A1DA7-0DB8-4026-BD7F-82FD76AC749A}"/>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6" name="Title 7">
            <a:extLst>
              <a:ext uri="{FF2B5EF4-FFF2-40B4-BE49-F238E27FC236}">
                <a16:creationId xmlns:a16="http://schemas.microsoft.com/office/drawing/2014/main" id="{8DDB5D79-E027-4E7C-BD73-628562E838B7}"/>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pic>
        <p:nvPicPr>
          <p:cNvPr id="17" name="Bildobjekt 16">
            <a:extLst>
              <a:ext uri="{FF2B5EF4-FFF2-40B4-BE49-F238E27FC236}">
                <a16:creationId xmlns:a16="http://schemas.microsoft.com/office/drawing/2014/main" id="{362E95FF-353E-4352-A41D-E69490F41BE7}"/>
              </a:ext>
            </a:extLst>
          </p:cNvPr>
          <p:cNvPicPr>
            <a:picLocks noChangeAspect="1"/>
          </p:cNvPicPr>
          <p:nvPr userDrawn="1"/>
        </p:nvPicPr>
        <p:blipFill>
          <a:blip r:embed="rId2"/>
          <a:srcRect/>
          <a:stretch/>
        </p:blipFill>
        <p:spPr>
          <a:xfrm>
            <a:off x="255261" y="5769341"/>
            <a:ext cx="2167885" cy="809926"/>
          </a:xfrm>
          <a:prstGeom prst="rect">
            <a:avLst/>
          </a:prstGeom>
        </p:spPr>
      </p:pic>
    </p:spTree>
    <p:extLst>
      <p:ext uri="{BB962C8B-B14F-4D97-AF65-F5344CB8AC3E}">
        <p14:creationId xmlns:p14="http://schemas.microsoft.com/office/powerpoint/2010/main" val="3025581258"/>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octoral_01">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2DA751-51D2-4C32-BF21-45D13C5A98E0}"/>
              </a:ext>
            </a:extLst>
          </p:cNvPr>
          <p:cNvSpPr>
            <a:spLocks noGrp="1"/>
          </p:cNvSpPr>
          <p:nvPr>
            <p:ph type="title" hasCustomPrompt="1"/>
          </p:nvPr>
        </p:nvSpPr>
        <p:spPr>
          <a:xfrm>
            <a:off x="703256" y="553871"/>
            <a:ext cx="10163273" cy="2565901"/>
          </a:xfrm>
        </p:spPr>
        <p:txBody>
          <a:bodyPr anchor="b" anchorCtr="0"/>
          <a:lstStyle>
            <a:lvl1pPr>
              <a:defRPr sz="4800" cap="none" baseline="0">
                <a:solidFill>
                  <a:schemeClr val="tx1"/>
                </a:solidFill>
              </a:defRPr>
            </a:lvl1pPr>
          </a:lstStyle>
          <a:p>
            <a:r>
              <a:rPr lang="en-US" dirty="0"/>
              <a:t>Rubrik</a:t>
            </a:r>
          </a:p>
        </p:txBody>
      </p:sp>
      <p:sp>
        <p:nvSpPr>
          <p:cNvPr id="11" name="Text Placeholder 10">
            <a:extLst>
              <a:ext uri="{FF2B5EF4-FFF2-40B4-BE49-F238E27FC236}">
                <a16:creationId xmlns:a16="http://schemas.microsoft.com/office/drawing/2014/main" id="{DC1753E2-D00F-48C1-A1F7-28D4641648E2}"/>
              </a:ext>
            </a:extLst>
          </p:cNvPr>
          <p:cNvSpPr>
            <a:spLocks noGrp="1"/>
          </p:cNvSpPr>
          <p:nvPr>
            <p:ph type="body" sz="quarter" idx="13" hasCustomPrompt="1"/>
          </p:nvPr>
        </p:nvSpPr>
        <p:spPr>
          <a:xfrm>
            <a:off x="703255" y="3119772"/>
            <a:ext cx="7057929" cy="1479550"/>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pic>
        <p:nvPicPr>
          <p:cNvPr id="5" name="Bildobjekt 4">
            <a:extLst>
              <a:ext uri="{FF2B5EF4-FFF2-40B4-BE49-F238E27FC236}">
                <a16:creationId xmlns:a16="http://schemas.microsoft.com/office/drawing/2014/main" id="{8AAAA526-B2E4-410F-8138-43C078EA4B22}"/>
              </a:ext>
            </a:extLst>
          </p:cNvPr>
          <p:cNvPicPr>
            <a:picLocks noChangeAspect="1"/>
          </p:cNvPicPr>
          <p:nvPr userDrawn="1"/>
        </p:nvPicPr>
        <p:blipFill>
          <a:blip r:embed="rId2"/>
          <a:srcRect/>
          <a:stretch/>
        </p:blipFill>
        <p:spPr>
          <a:xfrm>
            <a:off x="454588" y="5949280"/>
            <a:ext cx="1302706" cy="432750"/>
          </a:xfrm>
          <a:prstGeom prst="rect">
            <a:avLst/>
          </a:prstGeom>
        </p:spPr>
      </p:pic>
      <p:sp>
        <p:nvSpPr>
          <p:cNvPr id="6" name="Platshållare för sidfot 4">
            <a:extLst>
              <a:ext uri="{FF2B5EF4-FFF2-40B4-BE49-F238E27FC236}">
                <a16:creationId xmlns:a16="http://schemas.microsoft.com/office/drawing/2014/main" id="{0EC069C8-63AA-434F-AC2D-CB4C48CBCC07}"/>
              </a:ext>
            </a:extLst>
          </p:cNvPr>
          <p:cNvSpPr>
            <a:spLocks noGrp="1"/>
          </p:cNvSpPr>
          <p:nvPr>
            <p:ph type="ftr" sz="quarter" idx="12"/>
          </p:nvPr>
        </p:nvSpPr>
        <p:spPr>
          <a:xfrm>
            <a:off x="2090555" y="6004118"/>
            <a:ext cx="4114800" cy="365125"/>
          </a:xfrm>
        </p:spPr>
        <p:txBody>
          <a:bodyPr/>
          <a:lstStyle>
            <a:lvl1pPr>
              <a:defRPr>
                <a:solidFill>
                  <a:schemeClr val="bg2"/>
                </a:solidFill>
              </a:defRPr>
            </a:lvl1pPr>
          </a:lstStyle>
          <a:p>
            <a:endParaRPr lang="sv-SE" dirty="0"/>
          </a:p>
        </p:txBody>
      </p:sp>
      <p:sp>
        <p:nvSpPr>
          <p:cNvPr id="7" name="Platshållare för bildnummer 5">
            <a:extLst>
              <a:ext uri="{FF2B5EF4-FFF2-40B4-BE49-F238E27FC236}">
                <a16:creationId xmlns:a16="http://schemas.microsoft.com/office/drawing/2014/main" id="{8EBFED94-DEC5-46DB-BAA1-71C2764D7BEF}"/>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Tree>
    <p:extLst>
      <p:ext uri="{BB962C8B-B14F-4D97-AF65-F5344CB8AC3E}">
        <p14:creationId xmlns:p14="http://schemas.microsoft.com/office/powerpoint/2010/main" val="279047323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octoral_02">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470375" y="3119771"/>
            <a:ext cx="10852230" cy="2420743"/>
          </a:xfrm>
        </p:spPr>
        <p:txBody>
          <a:bodyPr lIns="0"/>
          <a:lstStyle>
            <a:lvl1pPr marL="3429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2573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7145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4pPr>
            <a:lvl5pPr marL="2171700" indent="-3429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Title 7">
            <a:extLst>
              <a:ext uri="{FF2B5EF4-FFF2-40B4-BE49-F238E27FC236}">
                <a16:creationId xmlns:a16="http://schemas.microsoft.com/office/drawing/2014/main" id="{6B5D7A6E-5FA3-419D-956F-C245A26AF4A7}"/>
              </a:ext>
            </a:extLst>
          </p:cNvPr>
          <p:cNvSpPr>
            <a:spLocks noGrp="1"/>
          </p:cNvSpPr>
          <p:nvPr>
            <p:ph type="title" hasCustomPrompt="1"/>
          </p:nvPr>
        </p:nvSpPr>
        <p:spPr>
          <a:xfrm>
            <a:off x="703256" y="553871"/>
            <a:ext cx="10163273" cy="2565901"/>
          </a:xfrm>
        </p:spPr>
        <p:txBody>
          <a:bodyPr anchor="b" anchorCtr="0"/>
          <a:lstStyle>
            <a:lvl1pPr>
              <a:defRPr sz="4800" cap="none" baseline="0">
                <a:solidFill>
                  <a:schemeClr val="tx1"/>
                </a:solidFill>
              </a:defRPr>
            </a:lvl1pPr>
          </a:lstStyle>
          <a:p>
            <a:r>
              <a:rPr lang="en-US" dirty="0"/>
              <a:t>Rubrik</a:t>
            </a:r>
          </a:p>
        </p:txBody>
      </p:sp>
      <p:sp>
        <p:nvSpPr>
          <p:cNvPr id="8" name="Platshållare för bildnummer 5">
            <a:extLst>
              <a:ext uri="{FF2B5EF4-FFF2-40B4-BE49-F238E27FC236}">
                <a16:creationId xmlns:a16="http://schemas.microsoft.com/office/drawing/2014/main" id="{04478479-232D-4725-A5E2-4605E1236FA4}"/>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9" name="Platshållare för bildnummer 5">
            <a:extLst>
              <a:ext uri="{FF2B5EF4-FFF2-40B4-BE49-F238E27FC236}">
                <a16:creationId xmlns:a16="http://schemas.microsoft.com/office/drawing/2014/main" id="{90B014F0-1724-4E2C-A73D-50EC4A21E919}"/>
              </a:ext>
            </a:extLst>
          </p:cNvPr>
          <p:cNvSpPr txBox="1">
            <a:spLocks/>
          </p:cNvSpPr>
          <p:nvPr userDrawn="1"/>
        </p:nvSpPr>
        <p:spPr>
          <a:xfrm>
            <a:off x="8763000" y="6156518"/>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800" kern="1200">
                <a:solidFill>
                  <a:schemeClr val="accent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97CA5E-0C42-44EA-ACFD-E7B5FAF43BF0}" type="slidenum">
              <a:rPr lang="sv-SE" smtClean="0"/>
              <a:pPr/>
              <a:t>‹#›</a:t>
            </a:fld>
            <a:endParaRPr lang="sv-SE"/>
          </a:p>
        </p:txBody>
      </p:sp>
      <p:pic>
        <p:nvPicPr>
          <p:cNvPr id="10" name="Bildobjekt 9">
            <a:extLst>
              <a:ext uri="{FF2B5EF4-FFF2-40B4-BE49-F238E27FC236}">
                <a16:creationId xmlns:a16="http://schemas.microsoft.com/office/drawing/2014/main" id="{6EBD44FB-039D-4FC3-945E-6847B90DD16B}"/>
              </a:ext>
            </a:extLst>
          </p:cNvPr>
          <p:cNvPicPr>
            <a:picLocks noChangeAspect="1"/>
          </p:cNvPicPr>
          <p:nvPr userDrawn="1"/>
        </p:nvPicPr>
        <p:blipFill>
          <a:blip r:embed="rId2"/>
          <a:srcRect/>
          <a:stretch/>
        </p:blipFill>
        <p:spPr>
          <a:xfrm>
            <a:off x="454588" y="5949280"/>
            <a:ext cx="1302706" cy="432750"/>
          </a:xfrm>
          <a:prstGeom prst="rect">
            <a:avLst/>
          </a:prstGeom>
        </p:spPr>
      </p:pic>
      <p:sp>
        <p:nvSpPr>
          <p:cNvPr id="12" name="Platshållare för sidfot 4">
            <a:extLst>
              <a:ext uri="{FF2B5EF4-FFF2-40B4-BE49-F238E27FC236}">
                <a16:creationId xmlns:a16="http://schemas.microsoft.com/office/drawing/2014/main" id="{8C7BF02D-20BB-4BB1-9888-41D4BC94A932}"/>
              </a:ext>
            </a:extLst>
          </p:cNvPr>
          <p:cNvSpPr>
            <a:spLocks noGrp="1"/>
          </p:cNvSpPr>
          <p:nvPr>
            <p:ph type="ftr" sz="quarter" idx="12"/>
          </p:nvPr>
        </p:nvSpPr>
        <p:spPr>
          <a:xfrm>
            <a:off x="209055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159855434"/>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octoral_03">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515380" y="1448780"/>
            <a:ext cx="10852230" cy="4114800"/>
          </a:xfrm>
        </p:spPr>
        <p:txBody>
          <a:bodyPr lIns="0"/>
          <a:lstStyle>
            <a:lvl1pPr marL="2857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2001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573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114550" indent="-285750">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Title 7">
            <a:extLst>
              <a:ext uri="{FF2B5EF4-FFF2-40B4-BE49-F238E27FC236}">
                <a16:creationId xmlns:a16="http://schemas.microsoft.com/office/drawing/2014/main" id="{018F9C5A-FD00-41E2-84D7-6AC869B4B9C2}"/>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7" name="Bildobjekt 6">
            <a:extLst>
              <a:ext uri="{FF2B5EF4-FFF2-40B4-BE49-F238E27FC236}">
                <a16:creationId xmlns:a16="http://schemas.microsoft.com/office/drawing/2014/main" id="{BE27E489-E74E-47E0-A45F-6DBECEA5A656}"/>
              </a:ext>
            </a:extLst>
          </p:cNvPr>
          <p:cNvPicPr>
            <a:picLocks noChangeAspect="1"/>
          </p:cNvPicPr>
          <p:nvPr userDrawn="1"/>
        </p:nvPicPr>
        <p:blipFill>
          <a:blip r:embed="rId2"/>
          <a:srcRect/>
          <a:stretch/>
        </p:blipFill>
        <p:spPr>
          <a:xfrm>
            <a:off x="454588" y="5949280"/>
            <a:ext cx="1302706" cy="432750"/>
          </a:xfrm>
          <a:prstGeom prst="rect">
            <a:avLst/>
          </a:prstGeom>
        </p:spPr>
      </p:pic>
      <p:sp>
        <p:nvSpPr>
          <p:cNvPr id="5" name="Platshållare för sidfot 4">
            <a:extLst>
              <a:ext uri="{FF2B5EF4-FFF2-40B4-BE49-F238E27FC236}">
                <a16:creationId xmlns:a16="http://schemas.microsoft.com/office/drawing/2014/main" id="{B50FAC80-9394-467D-B7F7-473BB7ACEB70}"/>
              </a:ext>
            </a:extLst>
          </p:cNvPr>
          <p:cNvSpPr>
            <a:spLocks noGrp="1"/>
          </p:cNvSpPr>
          <p:nvPr>
            <p:ph type="ftr" sz="quarter" idx="12"/>
          </p:nvPr>
        </p:nvSpPr>
        <p:spPr>
          <a:xfrm>
            <a:off x="209055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145493257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05">
    <p:bg>
      <p:bgRef idx="1001">
        <a:schemeClr val="bg1"/>
      </p:bgRef>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72C6980-5FCD-4E14-A53F-509209373CB3}"/>
              </a:ext>
            </a:extLst>
          </p:cNvPr>
          <p:cNvPicPr>
            <a:picLocks noChangeAspect="1"/>
          </p:cNvPicPr>
          <p:nvPr userDrawn="1"/>
        </p:nvPicPr>
        <p:blipFill>
          <a:blip r:embed="rId2"/>
          <a:srcRect/>
          <a:stretch/>
        </p:blipFill>
        <p:spPr>
          <a:xfrm>
            <a:off x="-2905000" y="-2196625"/>
            <a:ext cx="15097000" cy="10064667"/>
          </a:xfrm>
          <a:prstGeom prst="rect">
            <a:avLst/>
          </a:prstGeom>
        </p:spPr>
      </p:pic>
      <p:pic>
        <p:nvPicPr>
          <p:cNvPr id="9" name="Bildobjekt 8">
            <a:extLst>
              <a:ext uri="{FF2B5EF4-FFF2-40B4-BE49-F238E27FC236}">
                <a16:creationId xmlns:a16="http://schemas.microsoft.com/office/drawing/2014/main" id="{160FD815-CE5A-4D30-ADF6-D77C509EE3B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5770" y="2393868"/>
            <a:ext cx="4860540" cy="2070263"/>
          </a:xfrm>
          <a:prstGeom prst="rect">
            <a:avLst/>
          </a:prstGeom>
        </p:spPr>
      </p:pic>
    </p:spTree>
    <p:extLst>
      <p:ext uri="{BB962C8B-B14F-4D97-AF65-F5344CB8AC3E}">
        <p14:creationId xmlns:p14="http://schemas.microsoft.com/office/powerpoint/2010/main" val="2268650345"/>
      </p:ext>
    </p:extLst>
  </p:cSld>
  <p:clrMapOvr>
    <a:overrideClrMapping bg1="lt1" tx1="dk1" bg2="lt2" tx2="dk2" accent1="accent1" accent2="accent2" accent3="accent3" accent4="accent4" accent5="accent5" accent6="accent6" hlink="hlink" folHlink="folHlink"/>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octoral_04">
    <p:bg>
      <p:bgRef idx="1001">
        <a:schemeClr val="bg1"/>
      </p:bgRef>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7B6E709B-9BCD-45A6-80E9-F5A14AE55F26}"/>
              </a:ext>
            </a:extLst>
          </p:cNvPr>
          <p:cNvSpPr>
            <a:spLocks noGrp="1"/>
          </p:cNvSpPr>
          <p:nvPr>
            <p:ph idx="1" hasCustomPrompt="1"/>
          </p:nvPr>
        </p:nvSpPr>
        <p:spPr>
          <a:xfrm>
            <a:off x="830417" y="1448780"/>
            <a:ext cx="10852230" cy="4114800"/>
          </a:xfrm>
        </p:spPr>
        <p:txBody>
          <a:bodyPr lIns="0"/>
          <a:lstStyle>
            <a:lvl1pPr marL="0" indent="0">
              <a:buFontTx/>
              <a:buNone/>
              <a:defRPr sz="2000">
                <a:solidFill>
                  <a:schemeClr val="tx1"/>
                </a:solidFill>
                <a:latin typeface="Arial" panose="020B0604020202020204" pitchFamily="34" charset="0"/>
                <a:cs typeface="Arial" panose="020B0604020202020204" pitchFamily="34" charset="0"/>
              </a:defRPr>
            </a:lvl1pPr>
            <a:lvl2pPr marL="457200" indent="0">
              <a:buFontTx/>
              <a:buNone/>
              <a:defRPr sz="2000">
                <a:solidFill>
                  <a:schemeClr val="tx2">
                    <a:alpha val="70000"/>
                  </a:schemeClr>
                </a:solidFill>
              </a:defRPr>
            </a:lvl2pPr>
            <a:lvl3pPr marL="914400" indent="0">
              <a:buFontTx/>
              <a:buNone/>
              <a:defRPr sz="2000">
                <a:solidFill>
                  <a:schemeClr val="tx2">
                    <a:alpha val="70000"/>
                  </a:schemeClr>
                </a:solidFill>
              </a:defRPr>
            </a:lvl3pPr>
            <a:lvl4pPr marL="1371600" indent="0">
              <a:buFontTx/>
              <a:buNone/>
              <a:defRPr sz="2000">
                <a:solidFill>
                  <a:schemeClr val="tx2">
                    <a:alpha val="70000"/>
                  </a:schemeClr>
                </a:solidFill>
              </a:defRPr>
            </a:lvl4pPr>
            <a:lvl5pPr marL="1828800" indent="0">
              <a:buFontTx/>
              <a:buNone/>
              <a:defRPr sz="2000">
                <a:solidFill>
                  <a:schemeClr val="tx2">
                    <a:alpha val="70000"/>
                  </a:schemeClr>
                </a:solidFill>
              </a:defRPr>
            </a:lvl5pPr>
          </a:lstStyle>
          <a:p>
            <a:pPr lvl="0"/>
            <a:r>
              <a:rPr lang="sv-SE" dirty="0"/>
              <a:t>Klicka här för att ändra format på bakgrundstexten</a:t>
            </a:r>
          </a:p>
        </p:txBody>
      </p:sp>
      <p:sp>
        <p:nvSpPr>
          <p:cNvPr id="7" name="Platshållare för bildnummer 5">
            <a:extLst>
              <a:ext uri="{FF2B5EF4-FFF2-40B4-BE49-F238E27FC236}">
                <a16:creationId xmlns:a16="http://schemas.microsoft.com/office/drawing/2014/main" id="{0D51745E-B0A1-4FEE-B20F-E62346DA8126}"/>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8" name="Title 7">
            <a:extLst>
              <a:ext uri="{FF2B5EF4-FFF2-40B4-BE49-F238E27FC236}">
                <a16:creationId xmlns:a16="http://schemas.microsoft.com/office/drawing/2014/main" id="{0DC86B1D-5EBE-4350-A154-FBECBF5C1A4E}"/>
              </a:ext>
            </a:extLst>
          </p:cNvPr>
          <p:cNvSpPr>
            <a:spLocks noGrp="1"/>
          </p:cNvSpPr>
          <p:nvPr>
            <p:ph type="title" hasCustomPrompt="1"/>
          </p:nvPr>
        </p:nvSpPr>
        <p:spPr>
          <a:xfrm>
            <a:off x="703257" y="407858"/>
            <a:ext cx="5482754" cy="1040922"/>
          </a:xfrm>
        </p:spPr>
        <p:txBody>
          <a:bodyPr anchor="b" anchorCtr="0"/>
          <a:lstStyle>
            <a:lvl1pPr>
              <a:lnSpc>
                <a:spcPts val="5200"/>
              </a:lnSpc>
              <a:defRPr sz="4800" cap="none" baseline="0">
                <a:solidFill>
                  <a:schemeClr val="tx1"/>
                </a:solidFill>
              </a:defRPr>
            </a:lvl1pPr>
          </a:lstStyle>
          <a:p>
            <a:r>
              <a:rPr lang="en-US" dirty="0"/>
              <a:t>Rubrik</a:t>
            </a:r>
          </a:p>
        </p:txBody>
      </p:sp>
      <p:pic>
        <p:nvPicPr>
          <p:cNvPr id="9" name="Bildobjekt 8">
            <a:extLst>
              <a:ext uri="{FF2B5EF4-FFF2-40B4-BE49-F238E27FC236}">
                <a16:creationId xmlns:a16="http://schemas.microsoft.com/office/drawing/2014/main" id="{09A656D7-2A5D-4198-88FC-E79AF82580B4}"/>
              </a:ext>
            </a:extLst>
          </p:cNvPr>
          <p:cNvPicPr>
            <a:picLocks noChangeAspect="1"/>
          </p:cNvPicPr>
          <p:nvPr userDrawn="1"/>
        </p:nvPicPr>
        <p:blipFill>
          <a:blip r:embed="rId2"/>
          <a:srcRect/>
          <a:stretch/>
        </p:blipFill>
        <p:spPr>
          <a:xfrm>
            <a:off x="454588" y="5949280"/>
            <a:ext cx="1302706" cy="432750"/>
          </a:xfrm>
          <a:prstGeom prst="rect">
            <a:avLst/>
          </a:prstGeom>
        </p:spPr>
      </p:pic>
      <p:sp>
        <p:nvSpPr>
          <p:cNvPr id="10" name="Platshållare för sidfot 4">
            <a:extLst>
              <a:ext uri="{FF2B5EF4-FFF2-40B4-BE49-F238E27FC236}">
                <a16:creationId xmlns:a16="http://schemas.microsoft.com/office/drawing/2014/main" id="{D01C0BD2-7F62-4835-B717-38D132EAD6C9}"/>
              </a:ext>
            </a:extLst>
          </p:cNvPr>
          <p:cNvSpPr>
            <a:spLocks noGrp="1"/>
          </p:cNvSpPr>
          <p:nvPr>
            <p:ph type="ftr" sz="quarter" idx="12"/>
          </p:nvPr>
        </p:nvSpPr>
        <p:spPr>
          <a:xfrm>
            <a:off x="209055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2738248957"/>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octoral_0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 name="Bild 4">
            <a:extLst>
              <a:ext uri="{FF2B5EF4-FFF2-40B4-BE49-F238E27FC236}">
                <a16:creationId xmlns:a16="http://schemas.microsoft.com/office/drawing/2014/main" id="{90A6420E-5CDE-47EB-9974-6A2625ACE6CA}"/>
              </a:ext>
            </a:extLst>
          </p:cNvPr>
          <p:cNvGrpSpPr/>
          <p:nvPr/>
        </p:nvGrpSpPr>
        <p:grpSpPr>
          <a:xfrm>
            <a:off x="0" y="0"/>
            <a:ext cx="12191211" cy="6864324"/>
            <a:chOff x="0" y="0"/>
            <a:chExt cx="12191211" cy="6864324"/>
          </a:xfrm>
        </p:grpSpPr>
        <p:sp>
          <p:nvSpPr>
            <p:cNvPr id="3" name="Frihandsfigur: Form 2">
              <a:extLst>
                <a:ext uri="{FF2B5EF4-FFF2-40B4-BE49-F238E27FC236}">
                  <a16:creationId xmlns:a16="http://schemas.microsoft.com/office/drawing/2014/main" id="{CD4D47BA-A021-4808-9E62-09687658D693}"/>
                </a:ext>
              </a:extLst>
            </p:cNvPr>
            <p:cNvSpPr/>
            <p:nvPr/>
          </p:nvSpPr>
          <p:spPr>
            <a:xfrm>
              <a:off x="6780021" y="2712679"/>
              <a:ext cx="1579455" cy="2161544"/>
            </a:xfrm>
            <a:custGeom>
              <a:avLst/>
              <a:gdLst>
                <a:gd name="connsiteX0" fmla="*/ 158197 w 1579455"/>
                <a:gd name="connsiteY0" fmla="*/ 673422 h 2161544"/>
                <a:gd name="connsiteX1" fmla="*/ 63561 w 1579455"/>
                <a:gd name="connsiteY1" fmla="*/ 1695323 h 2161544"/>
                <a:gd name="connsiteX2" fmla="*/ 199027 w 1579455"/>
                <a:gd name="connsiteY2" fmla="*/ 1911047 h 2161544"/>
                <a:gd name="connsiteX3" fmla="*/ 996436 w 1579455"/>
                <a:gd name="connsiteY3" fmla="*/ 2154248 h 2161544"/>
                <a:gd name="connsiteX4" fmla="*/ 1579452 w 1579455"/>
                <a:gd name="connsiteY4" fmla="*/ 1082116 h 2161544"/>
                <a:gd name="connsiteX5" fmla="*/ 585012 w 1579455"/>
                <a:gd name="connsiteY5" fmla="*/ 0 h 2161544"/>
                <a:gd name="connsiteX6" fmla="*/ 158197 w 1579455"/>
                <a:gd name="connsiteY6" fmla="*/ 673422 h 216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455" h="2161544">
                  <a:moveTo>
                    <a:pt x="158197" y="673422"/>
                  </a:moveTo>
                  <a:cubicBezTo>
                    <a:pt x="-9388" y="1053331"/>
                    <a:pt x="-48628" y="1418627"/>
                    <a:pt x="63561" y="1695323"/>
                  </a:cubicBezTo>
                  <a:cubicBezTo>
                    <a:pt x="95297" y="1774803"/>
                    <a:pt x="141216" y="1847889"/>
                    <a:pt x="199027" y="1911047"/>
                  </a:cubicBezTo>
                  <a:cubicBezTo>
                    <a:pt x="382130" y="2110309"/>
                    <a:pt x="666928" y="2186968"/>
                    <a:pt x="996436" y="2154248"/>
                  </a:cubicBezTo>
                  <a:cubicBezTo>
                    <a:pt x="1086748" y="1803646"/>
                    <a:pt x="1285814" y="1429044"/>
                    <a:pt x="1579452" y="1082116"/>
                  </a:cubicBezTo>
                  <a:lnTo>
                    <a:pt x="585012" y="0"/>
                  </a:lnTo>
                  <a:cubicBezTo>
                    <a:pt x="401083" y="219417"/>
                    <a:pt x="257285" y="448978"/>
                    <a:pt x="158197" y="673422"/>
                  </a:cubicBezTo>
                  <a:close/>
                </a:path>
              </a:pathLst>
            </a:custGeom>
            <a:noFill/>
            <a:ln w="6360" cap="flat">
              <a:no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B753062E-D433-42B3-89E0-C5FCD8493BE1}"/>
                </a:ext>
              </a:extLst>
            </p:cNvPr>
            <p:cNvSpPr/>
            <p:nvPr/>
          </p:nvSpPr>
          <p:spPr>
            <a:xfrm>
              <a:off x="5397480" y="2607858"/>
              <a:ext cx="1435928" cy="3616036"/>
            </a:xfrm>
            <a:custGeom>
              <a:avLst/>
              <a:gdLst>
                <a:gd name="connsiteX0" fmla="*/ 1435925 w 1435928"/>
                <a:gd name="connsiteY0" fmla="*/ 664136 h 3616036"/>
                <a:gd name="connsiteX1" fmla="*/ 825486 w 1435928"/>
                <a:gd name="connsiteY1" fmla="*/ 0 h 3616036"/>
                <a:gd name="connsiteX2" fmla="*/ 375839 w 1435928"/>
                <a:gd name="connsiteY2" fmla="*/ 3230287 h 3616036"/>
                <a:gd name="connsiteX3" fmla="*/ 997917 w 1435928"/>
                <a:gd name="connsiteY3" fmla="*/ 3616037 h 3616036"/>
                <a:gd name="connsiteX4" fmla="*/ 1352419 w 1435928"/>
                <a:gd name="connsiteY4" fmla="*/ 1987749 h 3616036"/>
                <a:gd name="connsiteX5" fmla="*/ 1435925 w 1435928"/>
                <a:gd name="connsiteY5" fmla="*/ 664136 h 361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928" h="3616036">
                  <a:moveTo>
                    <a:pt x="1435925" y="664136"/>
                  </a:moveTo>
                  <a:lnTo>
                    <a:pt x="825486" y="0"/>
                  </a:lnTo>
                  <a:cubicBezTo>
                    <a:pt x="-52338" y="1209170"/>
                    <a:pt x="-274955" y="2522200"/>
                    <a:pt x="375839" y="3230287"/>
                  </a:cubicBezTo>
                  <a:cubicBezTo>
                    <a:pt x="542692" y="3411855"/>
                    <a:pt x="754159" y="3539449"/>
                    <a:pt x="997917" y="3616037"/>
                  </a:cubicBezTo>
                  <a:cubicBezTo>
                    <a:pt x="958803" y="3122625"/>
                    <a:pt x="1083140" y="2558423"/>
                    <a:pt x="1352419" y="1987749"/>
                  </a:cubicBezTo>
                  <a:cubicBezTo>
                    <a:pt x="1162003" y="1642849"/>
                    <a:pt x="1202325" y="1157764"/>
                    <a:pt x="1435925" y="664136"/>
                  </a:cubicBezTo>
                  <a:close/>
                </a:path>
              </a:pathLst>
            </a:custGeom>
            <a:noFill/>
            <a:ln w="6360" cap="flat">
              <a:no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2931D554-B1BC-4658-9019-BEE08D602F09}"/>
                </a:ext>
              </a:extLst>
            </p:cNvPr>
            <p:cNvSpPr/>
            <p:nvPr/>
          </p:nvSpPr>
          <p:spPr>
            <a:xfrm>
              <a:off x="9710963" y="1242118"/>
              <a:ext cx="2480248" cy="4165773"/>
            </a:xfrm>
            <a:custGeom>
              <a:avLst/>
              <a:gdLst>
                <a:gd name="connsiteX0" fmla="*/ 2082113 w 2480248"/>
                <a:gd name="connsiteY0" fmla="*/ 235402 h 4165773"/>
                <a:gd name="connsiteX1" fmla="*/ 1701026 w 2480248"/>
                <a:gd name="connsiteY1" fmla="*/ 2152855 h 4165773"/>
                <a:gd name="connsiteX2" fmla="*/ 1509147 w 2480248"/>
                <a:gd name="connsiteY2" fmla="*/ 2500177 h 4165773"/>
                <a:gd name="connsiteX3" fmla="*/ 1238023 w 2480248"/>
                <a:gd name="connsiteY3" fmla="*/ 2906952 h 4165773"/>
                <a:gd name="connsiteX4" fmla="*/ 1116674 w 2480248"/>
                <a:gd name="connsiteY4" fmla="*/ 2774910 h 4165773"/>
                <a:gd name="connsiteX5" fmla="*/ 1621209 w 2480248"/>
                <a:gd name="connsiteY5" fmla="*/ 1921954 h 4165773"/>
                <a:gd name="connsiteX6" fmla="*/ 1488540 w 2480248"/>
                <a:gd name="connsiteY6" fmla="*/ 1728984 h 4165773"/>
                <a:gd name="connsiteX7" fmla="*/ 507075 w 2480248"/>
                <a:gd name="connsiteY7" fmla="*/ 661143 h 4165773"/>
                <a:gd name="connsiteX8" fmla="*/ 494927 w 2480248"/>
                <a:gd name="connsiteY8" fmla="*/ 672291 h 4165773"/>
                <a:gd name="connsiteX9" fmla="*/ 500333 w 2480248"/>
                <a:gd name="connsiteY9" fmla="*/ 680814 h 4165773"/>
                <a:gd name="connsiteX10" fmla="*/ 513053 w 2480248"/>
                <a:gd name="connsiteY10" fmla="*/ 703631 h 4165773"/>
                <a:gd name="connsiteX11" fmla="*/ 528063 w 2480248"/>
                <a:gd name="connsiteY11" fmla="*/ 731565 h 4165773"/>
                <a:gd name="connsiteX12" fmla="*/ 539892 w 2480248"/>
                <a:gd name="connsiteY12" fmla="*/ 756480 h 4165773"/>
                <a:gd name="connsiteX13" fmla="*/ 552485 w 2480248"/>
                <a:gd name="connsiteY13" fmla="*/ 784217 h 4165773"/>
                <a:gd name="connsiteX14" fmla="*/ 563233 w 2480248"/>
                <a:gd name="connsiteY14" fmla="*/ 810969 h 4165773"/>
                <a:gd name="connsiteX15" fmla="*/ 573599 w 2480248"/>
                <a:gd name="connsiteY15" fmla="*/ 838706 h 4165773"/>
                <a:gd name="connsiteX16" fmla="*/ 583139 w 2480248"/>
                <a:gd name="connsiteY16" fmla="*/ 867161 h 4165773"/>
                <a:gd name="connsiteX17" fmla="*/ 591535 w 2480248"/>
                <a:gd name="connsiteY17" fmla="*/ 894834 h 4165773"/>
                <a:gd name="connsiteX18" fmla="*/ 599612 w 2480248"/>
                <a:gd name="connsiteY18" fmla="*/ 925057 h 4165773"/>
                <a:gd name="connsiteX19" fmla="*/ 606162 w 2480248"/>
                <a:gd name="connsiteY19" fmla="*/ 952470 h 4165773"/>
                <a:gd name="connsiteX20" fmla="*/ 612904 w 2480248"/>
                <a:gd name="connsiteY20" fmla="*/ 984465 h 4165773"/>
                <a:gd name="connsiteX21" fmla="*/ 617674 w 2480248"/>
                <a:gd name="connsiteY21" fmla="*/ 1011484 h 4165773"/>
                <a:gd name="connsiteX22" fmla="*/ 622825 w 2480248"/>
                <a:gd name="connsiteY22" fmla="*/ 1045379 h 4165773"/>
                <a:gd name="connsiteX23" fmla="*/ 626005 w 2480248"/>
                <a:gd name="connsiteY23" fmla="*/ 1071744 h 4165773"/>
                <a:gd name="connsiteX24" fmla="*/ 629567 w 2480248"/>
                <a:gd name="connsiteY24" fmla="*/ 1107737 h 4165773"/>
                <a:gd name="connsiteX25" fmla="*/ 631284 w 2480248"/>
                <a:gd name="connsiteY25" fmla="*/ 1132982 h 4165773"/>
                <a:gd name="connsiteX26" fmla="*/ 633192 w 2480248"/>
                <a:gd name="connsiteY26" fmla="*/ 1171276 h 4165773"/>
                <a:gd name="connsiteX27" fmla="*/ 633510 w 2480248"/>
                <a:gd name="connsiteY27" fmla="*/ 1194945 h 4165773"/>
                <a:gd name="connsiteX28" fmla="*/ 633638 w 2480248"/>
                <a:gd name="connsiteY28" fmla="*/ 1236061 h 4165773"/>
                <a:gd name="connsiteX29" fmla="*/ 632938 w 2480248"/>
                <a:gd name="connsiteY29" fmla="*/ 1256648 h 4165773"/>
                <a:gd name="connsiteX30" fmla="*/ 630966 w 2480248"/>
                <a:gd name="connsiteY30" fmla="*/ 1302022 h 4165773"/>
                <a:gd name="connsiteX31" fmla="*/ 629822 w 2480248"/>
                <a:gd name="connsiteY31" fmla="*/ 1315529 h 4165773"/>
                <a:gd name="connsiteX32" fmla="*/ -3 w 2480248"/>
                <a:gd name="connsiteY32" fmla="*/ 2687243 h 4165773"/>
                <a:gd name="connsiteX33" fmla="*/ 1091807 w 2480248"/>
                <a:gd name="connsiteY33" fmla="*/ 3875299 h 4165773"/>
                <a:gd name="connsiteX34" fmla="*/ 1521357 w 2480248"/>
                <a:gd name="connsiteY34" fmla="*/ 3215275 h 4165773"/>
                <a:gd name="connsiteX35" fmla="*/ 2395022 w 2480248"/>
                <a:gd name="connsiteY35" fmla="*/ 4165774 h 4165773"/>
                <a:gd name="connsiteX36" fmla="*/ 2480245 w 2480248"/>
                <a:gd name="connsiteY36" fmla="*/ 4045884 h 4165773"/>
                <a:gd name="connsiteX37" fmla="*/ 2480245 w 2480248"/>
                <a:gd name="connsiteY37" fmla="*/ 494594 h 4165773"/>
                <a:gd name="connsiteX38" fmla="*/ 2025701 w 2480248"/>
                <a:gd name="connsiteY38" fmla="*/ 0 h 4165773"/>
                <a:gd name="connsiteX39" fmla="*/ 2082113 w 2480248"/>
                <a:gd name="connsiteY39" fmla="*/ 235402 h 416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80248" h="4165773">
                  <a:moveTo>
                    <a:pt x="2082113" y="235402"/>
                  </a:moveTo>
                  <a:cubicBezTo>
                    <a:pt x="2178975" y="798906"/>
                    <a:pt x="2041473" y="1474012"/>
                    <a:pt x="1701026" y="2152855"/>
                  </a:cubicBezTo>
                  <a:cubicBezTo>
                    <a:pt x="1642896" y="2268716"/>
                    <a:pt x="1578915" y="2384495"/>
                    <a:pt x="1509147" y="2500177"/>
                  </a:cubicBezTo>
                  <a:cubicBezTo>
                    <a:pt x="1426658" y="2636689"/>
                    <a:pt x="1336283" y="2772278"/>
                    <a:pt x="1238023" y="2906952"/>
                  </a:cubicBezTo>
                  <a:lnTo>
                    <a:pt x="1116674" y="2774910"/>
                  </a:lnTo>
                  <a:cubicBezTo>
                    <a:pt x="1321338" y="2493288"/>
                    <a:pt x="1490384" y="2205965"/>
                    <a:pt x="1621209" y="1921954"/>
                  </a:cubicBezTo>
                  <a:cubicBezTo>
                    <a:pt x="1586229" y="1851753"/>
                    <a:pt x="1541582" y="1786796"/>
                    <a:pt x="1488540" y="1728984"/>
                  </a:cubicBezTo>
                  <a:lnTo>
                    <a:pt x="507075" y="661143"/>
                  </a:lnTo>
                  <a:lnTo>
                    <a:pt x="494927" y="672291"/>
                  </a:lnTo>
                  <a:cubicBezTo>
                    <a:pt x="496708" y="675176"/>
                    <a:pt x="498616" y="677928"/>
                    <a:pt x="500333" y="680814"/>
                  </a:cubicBezTo>
                  <a:cubicBezTo>
                    <a:pt x="504721" y="688288"/>
                    <a:pt x="508792" y="696023"/>
                    <a:pt x="513053" y="703631"/>
                  </a:cubicBezTo>
                  <a:cubicBezTo>
                    <a:pt x="518077" y="712879"/>
                    <a:pt x="523293" y="722121"/>
                    <a:pt x="528063" y="731565"/>
                  </a:cubicBezTo>
                  <a:cubicBezTo>
                    <a:pt x="532196" y="739764"/>
                    <a:pt x="536013" y="748154"/>
                    <a:pt x="539892" y="756480"/>
                  </a:cubicBezTo>
                  <a:cubicBezTo>
                    <a:pt x="544216" y="765658"/>
                    <a:pt x="548478" y="774842"/>
                    <a:pt x="552485" y="784217"/>
                  </a:cubicBezTo>
                  <a:cubicBezTo>
                    <a:pt x="556300" y="793071"/>
                    <a:pt x="559799" y="802052"/>
                    <a:pt x="563233" y="810969"/>
                  </a:cubicBezTo>
                  <a:cubicBezTo>
                    <a:pt x="566794" y="820153"/>
                    <a:pt x="570356" y="829401"/>
                    <a:pt x="573599" y="838706"/>
                  </a:cubicBezTo>
                  <a:cubicBezTo>
                    <a:pt x="576907" y="848011"/>
                    <a:pt x="580023" y="857653"/>
                    <a:pt x="583139" y="867161"/>
                  </a:cubicBezTo>
                  <a:cubicBezTo>
                    <a:pt x="586065" y="876339"/>
                    <a:pt x="588863" y="885523"/>
                    <a:pt x="591535" y="894834"/>
                  </a:cubicBezTo>
                  <a:cubicBezTo>
                    <a:pt x="594396" y="904801"/>
                    <a:pt x="597068" y="914900"/>
                    <a:pt x="599612" y="925057"/>
                  </a:cubicBezTo>
                  <a:cubicBezTo>
                    <a:pt x="601901" y="934107"/>
                    <a:pt x="604127" y="943222"/>
                    <a:pt x="606162" y="952470"/>
                  </a:cubicBezTo>
                  <a:cubicBezTo>
                    <a:pt x="608515" y="963090"/>
                    <a:pt x="610806" y="973717"/>
                    <a:pt x="612904" y="984465"/>
                  </a:cubicBezTo>
                  <a:cubicBezTo>
                    <a:pt x="614558" y="993452"/>
                    <a:pt x="616148" y="1002433"/>
                    <a:pt x="617674" y="1011484"/>
                  </a:cubicBezTo>
                  <a:cubicBezTo>
                    <a:pt x="619519" y="1022759"/>
                    <a:pt x="621299" y="1034034"/>
                    <a:pt x="622825" y="1045379"/>
                  </a:cubicBezTo>
                  <a:cubicBezTo>
                    <a:pt x="624034" y="1054100"/>
                    <a:pt x="625052" y="1062890"/>
                    <a:pt x="626005" y="1071744"/>
                  </a:cubicBezTo>
                  <a:cubicBezTo>
                    <a:pt x="627341" y="1083673"/>
                    <a:pt x="628549" y="1095603"/>
                    <a:pt x="629567" y="1107737"/>
                  </a:cubicBezTo>
                  <a:cubicBezTo>
                    <a:pt x="630267" y="1116063"/>
                    <a:pt x="630775" y="1124586"/>
                    <a:pt x="631284" y="1132982"/>
                  </a:cubicBezTo>
                  <a:cubicBezTo>
                    <a:pt x="631984" y="1145694"/>
                    <a:pt x="632811" y="1158406"/>
                    <a:pt x="633192" y="1171276"/>
                  </a:cubicBezTo>
                  <a:cubicBezTo>
                    <a:pt x="633447" y="1179145"/>
                    <a:pt x="633383" y="1187077"/>
                    <a:pt x="633510" y="1194945"/>
                  </a:cubicBezTo>
                  <a:cubicBezTo>
                    <a:pt x="633701" y="1208585"/>
                    <a:pt x="633828" y="1222225"/>
                    <a:pt x="633638" y="1236061"/>
                  </a:cubicBezTo>
                  <a:cubicBezTo>
                    <a:pt x="633510" y="1242875"/>
                    <a:pt x="633128" y="1249828"/>
                    <a:pt x="632938" y="1256648"/>
                  </a:cubicBezTo>
                  <a:cubicBezTo>
                    <a:pt x="632365" y="1271724"/>
                    <a:pt x="631920" y="1286743"/>
                    <a:pt x="630966" y="1302022"/>
                  </a:cubicBezTo>
                  <a:cubicBezTo>
                    <a:pt x="630711" y="1306472"/>
                    <a:pt x="630139" y="1311067"/>
                    <a:pt x="629822" y="1315529"/>
                  </a:cubicBezTo>
                  <a:cubicBezTo>
                    <a:pt x="598658" y="1744091"/>
                    <a:pt x="378222" y="2238615"/>
                    <a:pt x="-3" y="2687243"/>
                  </a:cubicBezTo>
                  <a:lnTo>
                    <a:pt x="1091807" y="3875299"/>
                  </a:lnTo>
                  <a:cubicBezTo>
                    <a:pt x="1271857" y="3661672"/>
                    <a:pt x="1416164" y="3437622"/>
                    <a:pt x="1521357" y="3215275"/>
                  </a:cubicBezTo>
                  <a:lnTo>
                    <a:pt x="2395022" y="4165774"/>
                  </a:lnTo>
                  <a:cubicBezTo>
                    <a:pt x="2424151" y="4125942"/>
                    <a:pt x="2452580" y="4085982"/>
                    <a:pt x="2480245" y="4045884"/>
                  </a:cubicBezTo>
                  <a:lnTo>
                    <a:pt x="2480245" y="494594"/>
                  </a:lnTo>
                  <a:lnTo>
                    <a:pt x="2025701" y="0"/>
                  </a:lnTo>
                  <a:cubicBezTo>
                    <a:pt x="2049614" y="77154"/>
                    <a:pt x="2068439" y="155788"/>
                    <a:pt x="2082113" y="235402"/>
                  </a:cubicBezTo>
                  <a:close/>
                </a:path>
              </a:pathLst>
            </a:custGeom>
            <a:noFill/>
            <a:ln w="6360" cap="flat">
              <a:no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1B2FEF77-CA80-4DC3-93AC-D6BC405EFBD9}"/>
                </a:ext>
              </a:extLst>
            </p:cNvPr>
            <p:cNvSpPr/>
            <p:nvPr/>
          </p:nvSpPr>
          <p:spPr>
            <a:xfrm>
              <a:off x="8031493" y="1633171"/>
              <a:ext cx="2131216" cy="1551029"/>
            </a:xfrm>
            <a:custGeom>
              <a:avLst/>
              <a:gdLst>
                <a:gd name="connsiteX0" fmla="*/ 1932337 w 2131216"/>
                <a:gd name="connsiteY0" fmla="*/ 250780 h 1551029"/>
                <a:gd name="connsiteX1" fmla="*/ 1728756 w 2131216"/>
                <a:gd name="connsiteY1" fmla="*/ 97547 h 1551029"/>
                <a:gd name="connsiteX2" fmla="*/ 701817 w 2131216"/>
                <a:gd name="connsiteY2" fmla="*/ 105085 h 1551029"/>
                <a:gd name="connsiteX3" fmla="*/ -3 w 2131216"/>
                <a:gd name="connsiteY3" fmla="*/ 468996 h 1551029"/>
                <a:gd name="connsiteX4" fmla="*/ 994500 w 2131216"/>
                <a:gd name="connsiteY4" fmla="*/ 1551029 h 1551029"/>
                <a:gd name="connsiteX5" fmla="*/ 2107172 w 2131216"/>
                <a:gd name="connsiteY5" fmla="*/ 1065486 h 1551029"/>
                <a:gd name="connsiteX6" fmla="*/ 1932337 w 2131216"/>
                <a:gd name="connsiteY6" fmla="*/ 250780 h 155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1216" h="1551029">
                  <a:moveTo>
                    <a:pt x="1932337" y="250780"/>
                  </a:moveTo>
                  <a:cubicBezTo>
                    <a:pt x="1874271" y="187870"/>
                    <a:pt x="1805266" y="135955"/>
                    <a:pt x="1728756" y="97547"/>
                  </a:cubicBezTo>
                  <a:cubicBezTo>
                    <a:pt x="1462338" y="-37661"/>
                    <a:pt x="1094797" y="-29659"/>
                    <a:pt x="701817" y="105085"/>
                  </a:cubicBezTo>
                  <a:cubicBezTo>
                    <a:pt x="471459" y="184031"/>
                    <a:pt x="232453" y="306451"/>
                    <a:pt x="-3" y="468996"/>
                  </a:cubicBezTo>
                  <a:lnTo>
                    <a:pt x="994500" y="1551029"/>
                  </a:lnTo>
                  <a:cubicBezTo>
                    <a:pt x="1363568" y="1290325"/>
                    <a:pt x="1751842" y="1125346"/>
                    <a:pt x="2107172" y="1065486"/>
                  </a:cubicBezTo>
                  <a:cubicBezTo>
                    <a:pt x="2167719" y="740194"/>
                    <a:pt x="2115503" y="450043"/>
                    <a:pt x="1932337" y="250780"/>
                  </a:cubicBezTo>
                  <a:close/>
                </a:path>
              </a:pathLst>
            </a:custGeom>
            <a:noFill/>
            <a:ln w="636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F5B1693F-7DCF-4E4A-8E56-8EB0ECE03BD1}"/>
                </a:ext>
              </a:extLst>
            </p:cNvPr>
            <p:cNvSpPr/>
            <p:nvPr/>
          </p:nvSpPr>
          <p:spPr>
            <a:xfrm>
              <a:off x="8017693" y="311420"/>
              <a:ext cx="3593618" cy="1341941"/>
            </a:xfrm>
            <a:custGeom>
              <a:avLst/>
              <a:gdLst>
                <a:gd name="connsiteX0" fmla="*/ 1937488 w 3593618"/>
                <a:gd name="connsiteY0" fmla="*/ 1341941 h 1341941"/>
                <a:gd name="connsiteX1" fmla="*/ 3593616 w 3593618"/>
                <a:gd name="connsiteY1" fmla="*/ 1127463 h 1341941"/>
                <a:gd name="connsiteX2" fmla="*/ 3261246 w 3593618"/>
                <a:gd name="connsiteY2" fmla="*/ 473077 h 1341941"/>
                <a:gd name="connsiteX3" fmla="*/ -3 w 3593618"/>
                <a:gd name="connsiteY3" fmla="*/ 648314 h 1341941"/>
                <a:gd name="connsiteX4" fmla="*/ 610868 w 3593618"/>
                <a:gd name="connsiteY4" fmla="*/ 1312997 h 1341941"/>
                <a:gd name="connsiteX5" fmla="*/ 1937488 w 3593618"/>
                <a:gd name="connsiteY5" fmla="*/ 1341941 h 134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3618" h="1341941">
                  <a:moveTo>
                    <a:pt x="1937488" y="1341941"/>
                  </a:moveTo>
                  <a:cubicBezTo>
                    <a:pt x="2530298" y="1121825"/>
                    <a:pt x="3104410" y="1045962"/>
                    <a:pt x="3593616" y="1127463"/>
                  </a:cubicBezTo>
                  <a:cubicBezTo>
                    <a:pt x="3538030" y="877379"/>
                    <a:pt x="3428575" y="655166"/>
                    <a:pt x="3261246" y="473077"/>
                  </a:cubicBezTo>
                  <a:cubicBezTo>
                    <a:pt x="2609988" y="-235468"/>
                    <a:pt x="1280761" y="-124558"/>
                    <a:pt x="-3" y="648314"/>
                  </a:cubicBezTo>
                  <a:lnTo>
                    <a:pt x="610868" y="1312997"/>
                  </a:lnTo>
                  <a:cubicBezTo>
                    <a:pt x="1122717" y="1122219"/>
                    <a:pt x="1609824" y="1123134"/>
                    <a:pt x="1937488" y="1341941"/>
                  </a:cubicBezTo>
                  <a:close/>
                </a:path>
              </a:pathLst>
            </a:custGeom>
            <a:noFill/>
            <a:ln w="636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C2429882-F419-4554-B86A-3B400046EE74}"/>
                </a:ext>
              </a:extLst>
            </p:cNvPr>
            <p:cNvSpPr/>
            <p:nvPr/>
          </p:nvSpPr>
          <p:spPr>
            <a:xfrm>
              <a:off x="0" y="0"/>
              <a:ext cx="12191211" cy="6864324"/>
            </a:xfrm>
            <a:custGeom>
              <a:avLst/>
              <a:gdLst>
                <a:gd name="connsiteX0" fmla="*/ 12105985 w 12191211"/>
                <a:gd name="connsiteY0" fmla="*/ 5407893 h 6864324"/>
                <a:gd name="connsiteX1" fmla="*/ 11232320 w 12191211"/>
                <a:gd name="connsiteY1" fmla="*/ 4457393 h 6864324"/>
                <a:gd name="connsiteX2" fmla="*/ 10802770 w 12191211"/>
                <a:gd name="connsiteY2" fmla="*/ 5117418 h 6864324"/>
                <a:gd name="connsiteX3" fmla="*/ 9710896 w 12191211"/>
                <a:gd name="connsiteY3" fmla="*/ 3929362 h 6864324"/>
                <a:gd name="connsiteX4" fmla="*/ 10340785 w 12191211"/>
                <a:gd name="connsiteY4" fmla="*/ 2557647 h 6864324"/>
                <a:gd name="connsiteX5" fmla="*/ 10341865 w 12191211"/>
                <a:gd name="connsiteY5" fmla="*/ 2544141 h 6864324"/>
                <a:gd name="connsiteX6" fmla="*/ 10343837 w 12191211"/>
                <a:gd name="connsiteY6" fmla="*/ 2498767 h 6864324"/>
                <a:gd name="connsiteX7" fmla="*/ 10344537 w 12191211"/>
                <a:gd name="connsiteY7" fmla="*/ 2478180 h 6864324"/>
                <a:gd name="connsiteX8" fmla="*/ 10344410 w 12191211"/>
                <a:gd name="connsiteY8" fmla="*/ 2437064 h 6864324"/>
                <a:gd name="connsiteX9" fmla="*/ 10344091 w 12191211"/>
                <a:gd name="connsiteY9" fmla="*/ 2413395 h 6864324"/>
                <a:gd name="connsiteX10" fmla="*/ 10342184 w 12191211"/>
                <a:gd name="connsiteY10" fmla="*/ 2375101 h 6864324"/>
                <a:gd name="connsiteX11" fmla="*/ 10340466 w 12191211"/>
                <a:gd name="connsiteY11" fmla="*/ 2349855 h 6864324"/>
                <a:gd name="connsiteX12" fmla="*/ 10336968 w 12191211"/>
                <a:gd name="connsiteY12" fmla="*/ 2313862 h 6864324"/>
                <a:gd name="connsiteX13" fmla="*/ 10333788 w 12191211"/>
                <a:gd name="connsiteY13" fmla="*/ 2287498 h 6864324"/>
                <a:gd name="connsiteX14" fmla="*/ 10328573 w 12191211"/>
                <a:gd name="connsiteY14" fmla="*/ 2253602 h 6864324"/>
                <a:gd name="connsiteX15" fmla="*/ 10323803 w 12191211"/>
                <a:gd name="connsiteY15" fmla="*/ 2226583 h 6864324"/>
                <a:gd name="connsiteX16" fmla="*/ 10317125 w 12191211"/>
                <a:gd name="connsiteY16" fmla="*/ 2194588 h 6864324"/>
                <a:gd name="connsiteX17" fmla="*/ 10310511 w 12191211"/>
                <a:gd name="connsiteY17" fmla="*/ 2167175 h 6864324"/>
                <a:gd name="connsiteX18" fmla="*/ 10302498 w 12191211"/>
                <a:gd name="connsiteY18" fmla="*/ 2136953 h 6864324"/>
                <a:gd name="connsiteX19" fmla="*/ 10294039 w 12191211"/>
                <a:gd name="connsiteY19" fmla="*/ 2109280 h 6864324"/>
                <a:gd name="connsiteX20" fmla="*/ 10284499 w 12191211"/>
                <a:gd name="connsiteY20" fmla="*/ 2080825 h 6864324"/>
                <a:gd name="connsiteX21" fmla="*/ 10274132 w 12191211"/>
                <a:gd name="connsiteY21" fmla="*/ 2053088 h 6864324"/>
                <a:gd name="connsiteX22" fmla="*/ 10263384 w 12191211"/>
                <a:gd name="connsiteY22" fmla="*/ 2026336 h 6864324"/>
                <a:gd name="connsiteX23" fmla="*/ 10250791 w 12191211"/>
                <a:gd name="connsiteY23" fmla="*/ 1998599 h 6864324"/>
                <a:gd name="connsiteX24" fmla="*/ 10239026 w 12191211"/>
                <a:gd name="connsiteY24" fmla="*/ 1973684 h 6864324"/>
                <a:gd name="connsiteX25" fmla="*/ 10223953 w 12191211"/>
                <a:gd name="connsiteY25" fmla="*/ 1945750 h 6864324"/>
                <a:gd name="connsiteX26" fmla="*/ 10211233 w 12191211"/>
                <a:gd name="connsiteY26" fmla="*/ 1922932 h 6864324"/>
                <a:gd name="connsiteX27" fmla="*/ 10205890 w 12191211"/>
                <a:gd name="connsiteY27" fmla="*/ 1914409 h 6864324"/>
                <a:gd name="connsiteX28" fmla="*/ 10217974 w 12191211"/>
                <a:gd name="connsiteY28" fmla="*/ 1903261 h 6864324"/>
                <a:gd name="connsiteX29" fmla="*/ 11199503 w 12191211"/>
                <a:gd name="connsiteY29" fmla="*/ 2971128 h 6864324"/>
                <a:gd name="connsiteX30" fmla="*/ 11332172 w 12191211"/>
                <a:gd name="connsiteY30" fmla="*/ 3164098 h 6864324"/>
                <a:gd name="connsiteX31" fmla="*/ 10827574 w 12191211"/>
                <a:gd name="connsiteY31" fmla="*/ 4017053 h 6864324"/>
                <a:gd name="connsiteX32" fmla="*/ 10948922 w 12191211"/>
                <a:gd name="connsiteY32" fmla="*/ 4149115 h 6864324"/>
                <a:gd name="connsiteX33" fmla="*/ 11220046 w 12191211"/>
                <a:gd name="connsiteY33" fmla="*/ 3742341 h 6864324"/>
                <a:gd name="connsiteX34" fmla="*/ 11411925 w 12191211"/>
                <a:gd name="connsiteY34" fmla="*/ 3395019 h 6864324"/>
                <a:gd name="connsiteX35" fmla="*/ 11793013 w 12191211"/>
                <a:gd name="connsiteY35" fmla="*/ 1477565 h 6864324"/>
                <a:gd name="connsiteX36" fmla="*/ 11736600 w 12191211"/>
                <a:gd name="connsiteY36" fmla="*/ 1242163 h 6864324"/>
                <a:gd name="connsiteX37" fmla="*/ 12191208 w 12191211"/>
                <a:gd name="connsiteY37" fmla="*/ 1736712 h 6864324"/>
                <a:gd name="connsiteX38" fmla="*/ 12191208 w 12191211"/>
                <a:gd name="connsiteY38" fmla="*/ 0 h 6864324"/>
                <a:gd name="connsiteX39" fmla="*/ -3 w 12191211"/>
                <a:gd name="connsiteY39" fmla="*/ 0 h 6864324"/>
                <a:gd name="connsiteX40" fmla="*/ -3 w 12191211"/>
                <a:gd name="connsiteY40" fmla="*/ 6864324 h 6864324"/>
                <a:gd name="connsiteX41" fmla="*/ 6662261 w 12191211"/>
                <a:gd name="connsiteY41" fmla="*/ 6864324 h 6864324"/>
                <a:gd name="connsiteX42" fmla="*/ 6167368 w 12191211"/>
                <a:gd name="connsiteY42" fmla="*/ 6325856 h 6864324"/>
                <a:gd name="connsiteX43" fmla="*/ 6418675 w 12191211"/>
                <a:gd name="connsiteY43" fmla="*/ 6410707 h 6864324"/>
                <a:gd name="connsiteX44" fmla="*/ 8362781 w 12191211"/>
                <a:gd name="connsiteY44" fmla="*/ 6193864 h 6864324"/>
                <a:gd name="connsiteX45" fmla="*/ 8999028 w 12191211"/>
                <a:gd name="connsiteY45" fmla="*/ 5887588 h 6864324"/>
                <a:gd name="connsiteX46" fmla="*/ 9089848 w 12191211"/>
                <a:gd name="connsiteY46" fmla="*/ 5835197 h 6864324"/>
                <a:gd name="connsiteX47" fmla="*/ 9153893 w 12191211"/>
                <a:gd name="connsiteY47" fmla="*/ 5796839 h 6864324"/>
                <a:gd name="connsiteX48" fmla="*/ 9032164 w 12191211"/>
                <a:gd name="connsiteY48" fmla="*/ 5664390 h 6864324"/>
                <a:gd name="connsiteX49" fmla="*/ 8138275 w 12191211"/>
                <a:gd name="connsiteY49" fmla="*/ 6094135 h 6864324"/>
                <a:gd name="connsiteX50" fmla="*/ 7958162 w 12191211"/>
                <a:gd name="connsiteY50" fmla="*/ 5946405 h 6864324"/>
                <a:gd name="connsiteX51" fmla="*/ 6976696 w 12191211"/>
                <a:gd name="connsiteY51" fmla="*/ 4878539 h 6864324"/>
                <a:gd name="connsiteX52" fmla="*/ 6988907 w 12191211"/>
                <a:gd name="connsiteY52" fmla="*/ 4867327 h 6864324"/>
                <a:gd name="connsiteX53" fmla="*/ 6997112 w 12191211"/>
                <a:gd name="connsiteY53" fmla="*/ 4873556 h 6864324"/>
                <a:gd name="connsiteX54" fmla="*/ 7018735 w 12191211"/>
                <a:gd name="connsiteY54" fmla="*/ 4888174 h 6864324"/>
                <a:gd name="connsiteX55" fmla="*/ 7045447 w 12191211"/>
                <a:gd name="connsiteY55" fmla="*/ 4905551 h 6864324"/>
                <a:gd name="connsiteX56" fmla="*/ 7069233 w 12191211"/>
                <a:gd name="connsiteY56" fmla="*/ 4919451 h 6864324"/>
                <a:gd name="connsiteX57" fmla="*/ 7095944 w 12191211"/>
                <a:gd name="connsiteY57" fmla="*/ 4934337 h 6864324"/>
                <a:gd name="connsiteX58" fmla="*/ 7121766 w 12191211"/>
                <a:gd name="connsiteY58" fmla="*/ 4947316 h 6864324"/>
                <a:gd name="connsiteX59" fmla="*/ 7148541 w 12191211"/>
                <a:gd name="connsiteY59" fmla="*/ 4960027 h 6864324"/>
                <a:gd name="connsiteX60" fmla="*/ 7176143 w 12191211"/>
                <a:gd name="connsiteY60" fmla="*/ 4971894 h 6864324"/>
                <a:gd name="connsiteX61" fmla="*/ 7202983 w 12191211"/>
                <a:gd name="connsiteY61" fmla="*/ 4982521 h 6864324"/>
                <a:gd name="connsiteX62" fmla="*/ 7232556 w 12191211"/>
                <a:gd name="connsiteY62" fmla="*/ 4993205 h 6864324"/>
                <a:gd name="connsiteX63" fmla="*/ 7259268 w 12191211"/>
                <a:gd name="connsiteY63" fmla="*/ 5001989 h 6864324"/>
                <a:gd name="connsiteX64" fmla="*/ 7290686 w 12191211"/>
                <a:gd name="connsiteY64" fmla="*/ 5011433 h 6864324"/>
                <a:gd name="connsiteX65" fmla="*/ 7317207 w 12191211"/>
                <a:gd name="connsiteY65" fmla="*/ 5018425 h 6864324"/>
                <a:gd name="connsiteX66" fmla="*/ 7350660 w 12191211"/>
                <a:gd name="connsiteY66" fmla="*/ 5026427 h 6864324"/>
                <a:gd name="connsiteX67" fmla="*/ 7376672 w 12191211"/>
                <a:gd name="connsiteY67" fmla="*/ 5031798 h 6864324"/>
                <a:gd name="connsiteX68" fmla="*/ 7412288 w 12191211"/>
                <a:gd name="connsiteY68" fmla="*/ 5038420 h 6864324"/>
                <a:gd name="connsiteX69" fmla="*/ 7437219 w 12191211"/>
                <a:gd name="connsiteY69" fmla="*/ 5042158 h 6864324"/>
                <a:gd name="connsiteX70" fmla="*/ 7475442 w 12191211"/>
                <a:gd name="connsiteY70" fmla="*/ 5047344 h 6864324"/>
                <a:gd name="connsiteX71" fmla="*/ 7498529 w 12191211"/>
                <a:gd name="connsiteY71" fmla="*/ 5049568 h 6864324"/>
                <a:gd name="connsiteX72" fmla="*/ 7540122 w 12191211"/>
                <a:gd name="connsiteY72" fmla="*/ 5053242 h 6864324"/>
                <a:gd name="connsiteX73" fmla="*/ 7559202 w 12191211"/>
                <a:gd name="connsiteY73" fmla="*/ 5054158 h 6864324"/>
                <a:gd name="connsiteX74" fmla="*/ 7606076 w 12191211"/>
                <a:gd name="connsiteY74" fmla="*/ 5056192 h 6864324"/>
                <a:gd name="connsiteX75" fmla="*/ 7613707 w 12191211"/>
                <a:gd name="connsiteY75" fmla="*/ 5056192 h 6864324"/>
                <a:gd name="connsiteX76" fmla="*/ 9045647 w 12191211"/>
                <a:gd name="connsiteY76" fmla="*/ 4541208 h 6864324"/>
                <a:gd name="connsiteX77" fmla="*/ 10137521 w 12191211"/>
                <a:gd name="connsiteY77" fmla="*/ 5729264 h 6864324"/>
                <a:gd name="connsiteX78" fmla="*/ 9437292 w 12191211"/>
                <a:gd name="connsiteY78" fmla="*/ 6105175 h 6864324"/>
                <a:gd name="connsiteX79" fmla="*/ 10135040 w 12191211"/>
                <a:gd name="connsiteY79" fmla="*/ 6864324 h 6864324"/>
                <a:gd name="connsiteX80" fmla="*/ 12191208 w 12191211"/>
                <a:gd name="connsiteY80" fmla="*/ 6864324 h 6864324"/>
                <a:gd name="connsiteX81" fmla="*/ 12191208 w 12191211"/>
                <a:gd name="connsiteY81" fmla="*/ 5288002 h 6864324"/>
                <a:gd name="connsiteX82" fmla="*/ 12105985 w 12191211"/>
                <a:gd name="connsiteY82" fmla="*/ 5407893 h 6864324"/>
                <a:gd name="connsiteX83" fmla="*/ 11278876 w 12191211"/>
                <a:gd name="connsiteY83" fmla="*/ 784497 h 6864324"/>
                <a:gd name="connsiteX84" fmla="*/ 11611309 w 12191211"/>
                <a:gd name="connsiteY84" fmla="*/ 1438883 h 6864324"/>
                <a:gd name="connsiteX85" fmla="*/ 9955182 w 12191211"/>
                <a:gd name="connsiteY85" fmla="*/ 1653361 h 6864324"/>
                <a:gd name="connsiteX86" fmla="*/ 8628562 w 12191211"/>
                <a:gd name="connsiteY86" fmla="*/ 1624385 h 6864324"/>
                <a:gd name="connsiteX87" fmla="*/ 8017691 w 12191211"/>
                <a:gd name="connsiteY87" fmla="*/ 959734 h 6864324"/>
                <a:gd name="connsiteX88" fmla="*/ 11278876 w 12191211"/>
                <a:gd name="connsiteY88" fmla="*/ 784497 h 6864324"/>
                <a:gd name="connsiteX89" fmla="*/ 6395398 w 12191211"/>
                <a:gd name="connsiteY89" fmla="*/ 6223895 h 6864324"/>
                <a:gd name="connsiteX90" fmla="*/ 5773332 w 12191211"/>
                <a:gd name="connsiteY90" fmla="*/ 5838146 h 6864324"/>
                <a:gd name="connsiteX91" fmla="*/ 6222980 w 12191211"/>
                <a:gd name="connsiteY91" fmla="*/ 2607859 h 6864324"/>
                <a:gd name="connsiteX92" fmla="*/ 6833406 w 12191211"/>
                <a:gd name="connsiteY92" fmla="*/ 3272045 h 6864324"/>
                <a:gd name="connsiteX93" fmla="*/ 6749900 w 12191211"/>
                <a:gd name="connsiteY93" fmla="*/ 4595640 h 6864324"/>
                <a:gd name="connsiteX94" fmla="*/ 6395398 w 12191211"/>
                <a:gd name="connsiteY94" fmla="*/ 6223895 h 6864324"/>
                <a:gd name="connsiteX95" fmla="*/ 7776521 w 12191211"/>
                <a:gd name="connsiteY95" fmla="*/ 4866920 h 6864324"/>
                <a:gd name="connsiteX96" fmla="*/ 6979049 w 12191211"/>
                <a:gd name="connsiteY96" fmla="*/ 4623720 h 6864324"/>
                <a:gd name="connsiteX97" fmla="*/ 6843583 w 12191211"/>
                <a:gd name="connsiteY97" fmla="*/ 4407996 h 6864324"/>
                <a:gd name="connsiteX98" fmla="*/ 6938219 w 12191211"/>
                <a:gd name="connsiteY98" fmla="*/ 3386101 h 6864324"/>
                <a:gd name="connsiteX99" fmla="*/ 7365034 w 12191211"/>
                <a:gd name="connsiteY99" fmla="*/ 2712698 h 6864324"/>
                <a:gd name="connsiteX100" fmla="*/ 8359537 w 12191211"/>
                <a:gd name="connsiteY100" fmla="*/ 3794795 h 6864324"/>
                <a:gd name="connsiteX101" fmla="*/ 7776521 w 12191211"/>
                <a:gd name="connsiteY101" fmla="*/ 4866927 h 6864324"/>
                <a:gd name="connsiteX102" fmla="*/ 9025994 w 12191211"/>
                <a:gd name="connsiteY102" fmla="*/ 3184195 h 6864324"/>
                <a:gd name="connsiteX103" fmla="*/ 8031491 w 12191211"/>
                <a:gd name="connsiteY103" fmla="*/ 2102168 h 6864324"/>
                <a:gd name="connsiteX104" fmla="*/ 8733311 w 12191211"/>
                <a:gd name="connsiteY104" fmla="*/ 1738257 h 6864324"/>
                <a:gd name="connsiteX105" fmla="*/ 9760249 w 12191211"/>
                <a:gd name="connsiteY105" fmla="*/ 1730719 h 6864324"/>
                <a:gd name="connsiteX106" fmla="*/ 9963831 w 12191211"/>
                <a:gd name="connsiteY106" fmla="*/ 1883952 h 6864324"/>
                <a:gd name="connsiteX107" fmla="*/ 10138666 w 12191211"/>
                <a:gd name="connsiteY107" fmla="*/ 2698658 h 6864324"/>
                <a:gd name="connsiteX108" fmla="*/ 9025994 w 12191211"/>
                <a:gd name="connsiteY108" fmla="*/ 3184201 h 686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191211" h="6864324">
                  <a:moveTo>
                    <a:pt x="12105985" y="5407893"/>
                  </a:moveTo>
                  <a:lnTo>
                    <a:pt x="11232320" y="4457393"/>
                  </a:lnTo>
                  <a:cubicBezTo>
                    <a:pt x="11127127" y="4679741"/>
                    <a:pt x="10982820" y="4903791"/>
                    <a:pt x="10802770" y="5117418"/>
                  </a:cubicBezTo>
                  <a:lnTo>
                    <a:pt x="9710896" y="3929362"/>
                  </a:lnTo>
                  <a:cubicBezTo>
                    <a:pt x="10089122" y="3480734"/>
                    <a:pt x="10309621" y="2986210"/>
                    <a:pt x="10340785" y="2557647"/>
                  </a:cubicBezTo>
                  <a:cubicBezTo>
                    <a:pt x="10341102" y="2553198"/>
                    <a:pt x="10341612" y="2548597"/>
                    <a:pt x="10341865" y="2544141"/>
                  </a:cubicBezTo>
                  <a:cubicBezTo>
                    <a:pt x="10342883" y="2528887"/>
                    <a:pt x="10343328" y="2513843"/>
                    <a:pt x="10343837" y="2498767"/>
                  </a:cubicBezTo>
                  <a:cubicBezTo>
                    <a:pt x="10344028" y="2491947"/>
                    <a:pt x="10344410" y="2484993"/>
                    <a:pt x="10344537" y="2478180"/>
                  </a:cubicBezTo>
                  <a:cubicBezTo>
                    <a:pt x="10344728" y="2464343"/>
                    <a:pt x="10344601" y="2450704"/>
                    <a:pt x="10344410" y="2437064"/>
                  </a:cubicBezTo>
                  <a:cubicBezTo>
                    <a:pt x="10344282" y="2429195"/>
                    <a:pt x="10344346" y="2421263"/>
                    <a:pt x="10344091" y="2413395"/>
                  </a:cubicBezTo>
                  <a:cubicBezTo>
                    <a:pt x="10343710" y="2400543"/>
                    <a:pt x="10342947" y="2387819"/>
                    <a:pt x="10342184" y="2375101"/>
                  </a:cubicBezTo>
                  <a:cubicBezTo>
                    <a:pt x="10341674" y="2366705"/>
                    <a:pt x="10341230" y="2358181"/>
                    <a:pt x="10340466" y="2349855"/>
                  </a:cubicBezTo>
                  <a:cubicBezTo>
                    <a:pt x="10339512" y="2337722"/>
                    <a:pt x="10338241" y="2325792"/>
                    <a:pt x="10336968" y="2313862"/>
                  </a:cubicBezTo>
                  <a:cubicBezTo>
                    <a:pt x="10335951" y="2305008"/>
                    <a:pt x="10334997" y="2296218"/>
                    <a:pt x="10333788" y="2287498"/>
                  </a:cubicBezTo>
                  <a:cubicBezTo>
                    <a:pt x="10332198" y="2276153"/>
                    <a:pt x="10330418" y="2264877"/>
                    <a:pt x="10328573" y="2253602"/>
                  </a:cubicBezTo>
                  <a:cubicBezTo>
                    <a:pt x="10327047" y="2244551"/>
                    <a:pt x="10325521" y="2235571"/>
                    <a:pt x="10323803" y="2226583"/>
                  </a:cubicBezTo>
                  <a:cubicBezTo>
                    <a:pt x="10321705" y="2215836"/>
                    <a:pt x="10319478" y="2205209"/>
                    <a:pt x="10317125" y="2194588"/>
                  </a:cubicBezTo>
                  <a:cubicBezTo>
                    <a:pt x="10315090" y="2185340"/>
                    <a:pt x="10312865" y="2176226"/>
                    <a:pt x="10310511" y="2167175"/>
                  </a:cubicBezTo>
                  <a:cubicBezTo>
                    <a:pt x="10307967" y="2157006"/>
                    <a:pt x="10305296" y="2146919"/>
                    <a:pt x="10302498" y="2136953"/>
                  </a:cubicBezTo>
                  <a:cubicBezTo>
                    <a:pt x="10299763" y="2127642"/>
                    <a:pt x="10296965" y="2118458"/>
                    <a:pt x="10294039" y="2109280"/>
                  </a:cubicBezTo>
                  <a:cubicBezTo>
                    <a:pt x="10290986" y="2099746"/>
                    <a:pt x="10287870" y="2090212"/>
                    <a:pt x="10284499" y="2080825"/>
                  </a:cubicBezTo>
                  <a:cubicBezTo>
                    <a:pt x="10281192" y="2071437"/>
                    <a:pt x="10277694" y="2062272"/>
                    <a:pt x="10274132" y="2053088"/>
                  </a:cubicBezTo>
                  <a:cubicBezTo>
                    <a:pt x="10270698" y="2044189"/>
                    <a:pt x="10267200" y="2035190"/>
                    <a:pt x="10263384" y="2026336"/>
                  </a:cubicBezTo>
                  <a:cubicBezTo>
                    <a:pt x="10259377" y="2016961"/>
                    <a:pt x="10255116" y="2007777"/>
                    <a:pt x="10250791" y="1998599"/>
                  </a:cubicBezTo>
                  <a:cubicBezTo>
                    <a:pt x="10246912" y="1990273"/>
                    <a:pt x="10243095" y="1981883"/>
                    <a:pt x="10239026" y="1973684"/>
                  </a:cubicBezTo>
                  <a:cubicBezTo>
                    <a:pt x="10234192" y="1964239"/>
                    <a:pt x="10229040" y="1954998"/>
                    <a:pt x="10223953" y="1945750"/>
                  </a:cubicBezTo>
                  <a:cubicBezTo>
                    <a:pt x="10219691" y="1938123"/>
                    <a:pt x="10215621" y="1930407"/>
                    <a:pt x="10211233" y="1922932"/>
                  </a:cubicBezTo>
                  <a:cubicBezTo>
                    <a:pt x="10209516" y="1920047"/>
                    <a:pt x="10207607" y="1917295"/>
                    <a:pt x="10205890" y="1914409"/>
                  </a:cubicBezTo>
                  <a:lnTo>
                    <a:pt x="10217974" y="1903261"/>
                  </a:lnTo>
                  <a:lnTo>
                    <a:pt x="11199503" y="2971128"/>
                  </a:lnTo>
                  <a:cubicBezTo>
                    <a:pt x="11252545" y="3028940"/>
                    <a:pt x="11297192" y="3093897"/>
                    <a:pt x="11332172" y="3164098"/>
                  </a:cubicBezTo>
                  <a:cubicBezTo>
                    <a:pt x="11201347" y="3448084"/>
                    <a:pt x="11032237" y="3735406"/>
                    <a:pt x="10827574" y="4017053"/>
                  </a:cubicBezTo>
                  <a:lnTo>
                    <a:pt x="10948922" y="4149115"/>
                  </a:lnTo>
                  <a:cubicBezTo>
                    <a:pt x="11047183" y="4014695"/>
                    <a:pt x="11137557" y="3879099"/>
                    <a:pt x="11220046" y="3742341"/>
                  </a:cubicBezTo>
                  <a:cubicBezTo>
                    <a:pt x="11289751" y="3626804"/>
                    <a:pt x="11353731" y="3511032"/>
                    <a:pt x="11411925" y="3395019"/>
                  </a:cubicBezTo>
                  <a:cubicBezTo>
                    <a:pt x="11752436" y="2716175"/>
                    <a:pt x="11889874" y="2041069"/>
                    <a:pt x="11793013" y="1477565"/>
                  </a:cubicBezTo>
                  <a:cubicBezTo>
                    <a:pt x="11779402" y="1397951"/>
                    <a:pt x="11760513" y="1319317"/>
                    <a:pt x="11736600" y="1242163"/>
                  </a:cubicBezTo>
                  <a:lnTo>
                    <a:pt x="12191208" y="1736712"/>
                  </a:lnTo>
                  <a:lnTo>
                    <a:pt x="12191208" y="0"/>
                  </a:lnTo>
                  <a:lnTo>
                    <a:pt x="-3" y="0"/>
                  </a:lnTo>
                  <a:lnTo>
                    <a:pt x="-3" y="6864324"/>
                  </a:lnTo>
                  <a:lnTo>
                    <a:pt x="6662261" y="6864324"/>
                  </a:lnTo>
                  <a:lnTo>
                    <a:pt x="6167368" y="6325856"/>
                  </a:lnTo>
                  <a:cubicBezTo>
                    <a:pt x="6248967" y="6360178"/>
                    <a:pt x="6332949" y="6388525"/>
                    <a:pt x="6418675" y="6410707"/>
                  </a:cubicBezTo>
                  <a:cubicBezTo>
                    <a:pt x="6972308" y="6554984"/>
                    <a:pt x="7657145" y="6475346"/>
                    <a:pt x="8362781" y="6193864"/>
                  </a:cubicBezTo>
                  <a:cubicBezTo>
                    <a:pt x="8581499" y="6106160"/>
                    <a:pt x="8794048" y="6003837"/>
                    <a:pt x="8999028" y="5887588"/>
                  </a:cubicBezTo>
                  <a:cubicBezTo>
                    <a:pt x="9029365" y="5870478"/>
                    <a:pt x="9059639" y="5853012"/>
                    <a:pt x="9089848" y="5835197"/>
                  </a:cubicBezTo>
                  <a:cubicBezTo>
                    <a:pt x="9111154" y="5822542"/>
                    <a:pt x="9132523" y="5809761"/>
                    <a:pt x="9153893" y="5796839"/>
                  </a:cubicBezTo>
                  <a:lnTo>
                    <a:pt x="9032164" y="5664390"/>
                  </a:lnTo>
                  <a:cubicBezTo>
                    <a:pt x="8733755" y="5844260"/>
                    <a:pt x="8432740" y="5988170"/>
                    <a:pt x="8138275" y="6094135"/>
                  </a:cubicBezTo>
                  <a:cubicBezTo>
                    <a:pt x="8071686" y="6053476"/>
                    <a:pt x="8011076" y="6003754"/>
                    <a:pt x="7958162" y="5946405"/>
                  </a:cubicBezTo>
                  <a:lnTo>
                    <a:pt x="6976696" y="4878539"/>
                  </a:lnTo>
                  <a:lnTo>
                    <a:pt x="6988907" y="4867327"/>
                  </a:lnTo>
                  <a:cubicBezTo>
                    <a:pt x="6991641" y="4869425"/>
                    <a:pt x="6994376" y="4871585"/>
                    <a:pt x="6997112" y="4873556"/>
                  </a:cubicBezTo>
                  <a:cubicBezTo>
                    <a:pt x="7004171" y="4878602"/>
                    <a:pt x="7011548" y="4883325"/>
                    <a:pt x="7018735" y="4888174"/>
                  </a:cubicBezTo>
                  <a:cubicBezTo>
                    <a:pt x="7027575" y="4894079"/>
                    <a:pt x="7036352" y="4899977"/>
                    <a:pt x="7045447" y="4905551"/>
                  </a:cubicBezTo>
                  <a:cubicBezTo>
                    <a:pt x="7053270" y="4910337"/>
                    <a:pt x="7061219" y="4914863"/>
                    <a:pt x="7069233" y="4919451"/>
                  </a:cubicBezTo>
                  <a:cubicBezTo>
                    <a:pt x="7078137" y="4924504"/>
                    <a:pt x="7086914" y="4929551"/>
                    <a:pt x="7095944" y="4934337"/>
                  </a:cubicBezTo>
                  <a:cubicBezTo>
                    <a:pt x="7104404" y="4938862"/>
                    <a:pt x="7113117" y="4943057"/>
                    <a:pt x="7121766" y="4947316"/>
                  </a:cubicBezTo>
                  <a:cubicBezTo>
                    <a:pt x="7130607" y="4951650"/>
                    <a:pt x="7139446" y="4955972"/>
                    <a:pt x="7148541" y="4960027"/>
                  </a:cubicBezTo>
                  <a:cubicBezTo>
                    <a:pt x="7157573" y="4964082"/>
                    <a:pt x="7166922" y="4968029"/>
                    <a:pt x="7176143" y="4971894"/>
                  </a:cubicBezTo>
                  <a:cubicBezTo>
                    <a:pt x="7184984" y="4975504"/>
                    <a:pt x="7193951" y="4979107"/>
                    <a:pt x="7202983" y="4982521"/>
                  </a:cubicBezTo>
                  <a:cubicBezTo>
                    <a:pt x="7212777" y="4986252"/>
                    <a:pt x="7222571" y="4989798"/>
                    <a:pt x="7232556" y="4993205"/>
                  </a:cubicBezTo>
                  <a:cubicBezTo>
                    <a:pt x="7241333" y="4996287"/>
                    <a:pt x="7250300" y="4999173"/>
                    <a:pt x="7259268" y="5001989"/>
                  </a:cubicBezTo>
                  <a:cubicBezTo>
                    <a:pt x="7269635" y="5005268"/>
                    <a:pt x="7280129" y="5008421"/>
                    <a:pt x="7290686" y="5011433"/>
                  </a:cubicBezTo>
                  <a:cubicBezTo>
                    <a:pt x="7299526" y="5013861"/>
                    <a:pt x="7308367" y="5016156"/>
                    <a:pt x="7317207" y="5018425"/>
                  </a:cubicBezTo>
                  <a:cubicBezTo>
                    <a:pt x="7328337" y="5021177"/>
                    <a:pt x="7339403" y="5023936"/>
                    <a:pt x="7350660" y="5026427"/>
                  </a:cubicBezTo>
                  <a:cubicBezTo>
                    <a:pt x="7359310" y="5028334"/>
                    <a:pt x="7367959" y="5030031"/>
                    <a:pt x="7376672" y="5031798"/>
                  </a:cubicBezTo>
                  <a:cubicBezTo>
                    <a:pt x="7388438" y="5034099"/>
                    <a:pt x="7400267" y="5036456"/>
                    <a:pt x="7412288" y="5038420"/>
                  </a:cubicBezTo>
                  <a:cubicBezTo>
                    <a:pt x="7420556" y="5039800"/>
                    <a:pt x="7428887" y="5040912"/>
                    <a:pt x="7437219" y="5042158"/>
                  </a:cubicBezTo>
                  <a:cubicBezTo>
                    <a:pt x="7449875" y="5043995"/>
                    <a:pt x="7462595" y="5045832"/>
                    <a:pt x="7475442" y="5047344"/>
                  </a:cubicBezTo>
                  <a:cubicBezTo>
                    <a:pt x="7483074" y="5048259"/>
                    <a:pt x="7490833" y="5048850"/>
                    <a:pt x="7498529" y="5049568"/>
                  </a:cubicBezTo>
                  <a:cubicBezTo>
                    <a:pt x="7512267" y="5050948"/>
                    <a:pt x="7526131" y="5052321"/>
                    <a:pt x="7540122" y="5053242"/>
                  </a:cubicBezTo>
                  <a:cubicBezTo>
                    <a:pt x="7546419" y="5053700"/>
                    <a:pt x="7552842" y="5053833"/>
                    <a:pt x="7559202" y="5054158"/>
                  </a:cubicBezTo>
                  <a:cubicBezTo>
                    <a:pt x="7574721" y="5055015"/>
                    <a:pt x="7590302" y="5055861"/>
                    <a:pt x="7606076" y="5056192"/>
                  </a:cubicBezTo>
                  <a:cubicBezTo>
                    <a:pt x="7608555" y="5056255"/>
                    <a:pt x="7611163" y="5056128"/>
                    <a:pt x="7613707" y="5056192"/>
                  </a:cubicBezTo>
                  <a:cubicBezTo>
                    <a:pt x="8046438" y="5063011"/>
                    <a:pt x="8562737" y="4883744"/>
                    <a:pt x="9045647" y="4541208"/>
                  </a:cubicBezTo>
                  <a:lnTo>
                    <a:pt x="10137521" y="5729264"/>
                  </a:lnTo>
                  <a:cubicBezTo>
                    <a:pt x="9907482" y="5892399"/>
                    <a:pt x="9669938" y="6018493"/>
                    <a:pt x="9437292" y="6105175"/>
                  </a:cubicBezTo>
                  <a:lnTo>
                    <a:pt x="10135040" y="6864324"/>
                  </a:lnTo>
                  <a:lnTo>
                    <a:pt x="12191208" y="6864324"/>
                  </a:lnTo>
                  <a:lnTo>
                    <a:pt x="12191208" y="5288002"/>
                  </a:lnTo>
                  <a:cubicBezTo>
                    <a:pt x="12163479" y="5328076"/>
                    <a:pt x="12135050" y="5368041"/>
                    <a:pt x="12105985" y="5407893"/>
                  </a:cubicBezTo>
                  <a:close/>
                  <a:moveTo>
                    <a:pt x="11278876" y="784497"/>
                  </a:moveTo>
                  <a:cubicBezTo>
                    <a:pt x="11446269" y="966586"/>
                    <a:pt x="11555723" y="1188799"/>
                    <a:pt x="11611309" y="1438883"/>
                  </a:cubicBezTo>
                  <a:cubicBezTo>
                    <a:pt x="11122103" y="1357382"/>
                    <a:pt x="10547991" y="1433245"/>
                    <a:pt x="9955182" y="1653361"/>
                  </a:cubicBezTo>
                  <a:cubicBezTo>
                    <a:pt x="9627518" y="1434555"/>
                    <a:pt x="9140410" y="1433640"/>
                    <a:pt x="8628562" y="1624385"/>
                  </a:cubicBezTo>
                  <a:lnTo>
                    <a:pt x="8017691" y="959734"/>
                  </a:lnTo>
                  <a:cubicBezTo>
                    <a:pt x="9298455" y="186862"/>
                    <a:pt x="10627681" y="75952"/>
                    <a:pt x="11278876" y="784497"/>
                  </a:cubicBezTo>
                  <a:close/>
                  <a:moveTo>
                    <a:pt x="6395398" y="6223895"/>
                  </a:moveTo>
                  <a:cubicBezTo>
                    <a:pt x="6151653" y="6147307"/>
                    <a:pt x="5940185" y="6019714"/>
                    <a:pt x="5773332" y="5838146"/>
                  </a:cubicBezTo>
                  <a:cubicBezTo>
                    <a:pt x="5122532" y="5130059"/>
                    <a:pt x="5345149" y="3817028"/>
                    <a:pt x="6222980" y="2607859"/>
                  </a:cubicBezTo>
                  <a:lnTo>
                    <a:pt x="6833406" y="3272045"/>
                  </a:lnTo>
                  <a:cubicBezTo>
                    <a:pt x="6599869" y="3765654"/>
                    <a:pt x="6559484" y="4250739"/>
                    <a:pt x="6749900" y="4595640"/>
                  </a:cubicBezTo>
                  <a:cubicBezTo>
                    <a:pt x="6480621" y="5166256"/>
                    <a:pt x="6356284" y="5730484"/>
                    <a:pt x="6395398" y="6223895"/>
                  </a:cubicBezTo>
                  <a:close/>
                  <a:moveTo>
                    <a:pt x="7776521" y="4866920"/>
                  </a:moveTo>
                  <a:cubicBezTo>
                    <a:pt x="7447013" y="4899640"/>
                    <a:pt x="7162152" y="4822982"/>
                    <a:pt x="6979049" y="4623720"/>
                  </a:cubicBezTo>
                  <a:cubicBezTo>
                    <a:pt x="6921237" y="4560562"/>
                    <a:pt x="6875382" y="4487476"/>
                    <a:pt x="6843583" y="4407996"/>
                  </a:cubicBezTo>
                  <a:cubicBezTo>
                    <a:pt x="6731393" y="4131306"/>
                    <a:pt x="6770634" y="3766010"/>
                    <a:pt x="6938219" y="3386101"/>
                  </a:cubicBezTo>
                  <a:cubicBezTo>
                    <a:pt x="7037306" y="3161657"/>
                    <a:pt x="7181104" y="2932096"/>
                    <a:pt x="7365034" y="2712698"/>
                  </a:cubicBezTo>
                  <a:lnTo>
                    <a:pt x="8359537" y="3794795"/>
                  </a:lnTo>
                  <a:cubicBezTo>
                    <a:pt x="8065835" y="4141723"/>
                    <a:pt x="7866833" y="4516325"/>
                    <a:pt x="7776521" y="4866927"/>
                  </a:cubicBezTo>
                  <a:close/>
                  <a:moveTo>
                    <a:pt x="9025994" y="3184195"/>
                  </a:moveTo>
                  <a:lnTo>
                    <a:pt x="8031491" y="2102168"/>
                  </a:lnTo>
                  <a:cubicBezTo>
                    <a:pt x="8263947" y="1939623"/>
                    <a:pt x="8502953" y="1817203"/>
                    <a:pt x="8733311" y="1738257"/>
                  </a:cubicBezTo>
                  <a:cubicBezTo>
                    <a:pt x="9126291" y="1603513"/>
                    <a:pt x="9493832" y="1595510"/>
                    <a:pt x="9760249" y="1730719"/>
                  </a:cubicBezTo>
                  <a:cubicBezTo>
                    <a:pt x="9836760" y="1769127"/>
                    <a:pt x="9905765" y="1821042"/>
                    <a:pt x="9963831" y="1883952"/>
                  </a:cubicBezTo>
                  <a:cubicBezTo>
                    <a:pt x="10146997" y="2083214"/>
                    <a:pt x="10199212" y="2373353"/>
                    <a:pt x="10138666" y="2698658"/>
                  </a:cubicBezTo>
                  <a:cubicBezTo>
                    <a:pt x="9783336" y="2758518"/>
                    <a:pt x="9395062" y="2923497"/>
                    <a:pt x="9025994" y="3184201"/>
                  </a:cubicBezTo>
                  <a:close/>
                </a:path>
              </a:pathLst>
            </a:custGeom>
            <a:solidFill>
              <a:srgbClr val="FFFFFF"/>
            </a:solidFill>
            <a:ln w="6360" cap="flat">
              <a:noFill/>
              <a:prstDash val="solid"/>
              <a:miter/>
            </a:ln>
          </p:spPr>
          <p:txBody>
            <a:bodyPr rtlCol="0" anchor="ctr"/>
            <a:lstStyle/>
            <a:p>
              <a:endParaRPr lang="sv-SE"/>
            </a:p>
          </p:txBody>
        </p:sp>
      </p:grpSp>
      <p:sp>
        <p:nvSpPr>
          <p:cNvPr id="9" name="Text Placeholder 10">
            <a:extLst>
              <a:ext uri="{FF2B5EF4-FFF2-40B4-BE49-F238E27FC236}">
                <a16:creationId xmlns:a16="http://schemas.microsoft.com/office/drawing/2014/main" id="{C180EC8A-B4A8-47CF-95E7-55C2F467E83B}"/>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CDDE966D-B4E7-42BE-8111-094504F8A9EA}"/>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bildnummer 5">
            <a:extLst>
              <a:ext uri="{FF2B5EF4-FFF2-40B4-BE49-F238E27FC236}">
                <a16:creationId xmlns:a16="http://schemas.microsoft.com/office/drawing/2014/main" id="{FF6F05C8-5352-41D6-A60A-722BB12773D2}"/>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5" name="Title 7">
            <a:extLst>
              <a:ext uri="{FF2B5EF4-FFF2-40B4-BE49-F238E27FC236}">
                <a16:creationId xmlns:a16="http://schemas.microsoft.com/office/drawing/2014/main" id="{C6EFE47A-8188-474B-98DB-B1BB253CCC81}"/>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pic>
        <p:nvPicPr>
          <p:cNvPr id="17" name="Bildobjekt 16">
            <a:extLst>
              <a:ext uri="{FF2B5EF4-FFF2-40B4-BE49-F238E27FC236}">
                <a16:creationId xmlns:a16="http://schemas.microsoft.com/office/drawing/2014/main" id="{6E0C4040-7F83-40EA-87A0-7F35A1897447}"/>
              </a:ext>
            </a:extLst>
          </p:cNvPr>
          <p:cNvPicPr>
            <a:picLocks noChangeAspect="1"/>
          </p:cNvPicPr>
          <p:nvPr userDrawn="1"/>
        </p:nvPicPr>
        <p:blipFill>
          <a:blip r:embed="rId3"/>
          <a:srcRect/>
          <a:stretch/>
        </p:blipFill>
        <p:spPr>
          <a:xfrm>
            <a:off x="454588" y="5949280"/>
            <a:ext cx="1302706" cy="432750"/>
          </a:xfrm>
          <a:prstGeom prst="rect">
            <a:avLst/>
          </a:prstGeom>
        </p:spPr>
      </p:pic>
      <p:sp>
        <p:nvSpPr>
          <p:cNvPr id="18" name="Platshållare för sidfot 4">
            <a:extLst>
              <a:ext uri="{FF2B5EF4-FFF2-40B4-BE49-F238E27FC236}">
                <a16:creationId xmlns:a16="http://schemas.microsoft.com/office/drawing/2014/main" id="{24AF650D-7638-4DA2-A190-C7B21535FCBB}"/>
              </a:ext>
            </a:extLst>
          </p:cNvPr>
          <p:cNvSpPr>
            <a:spLocks noGrp="1"/>
          </p:cNvSpPr>
          <p:nvPr>
            <p:ph type="ftr" sz="quarter" idx="12"/>
          </p:nvPr>
        </p:nvSpPr>
        <p:spPr>
          <a:xfrm>
            <a:off x="209055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2465452163"/>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Doctoral_05">
    <p:bg>
      <p:bgRef idx="1001">
        <a:schemeClr val="bg1"/>
      </p:bgRef>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90F92D1C-7525-4819-B3A1-F730FE58B28D}"/>
              </a:ext>
            </a:extLst>
          </p:cNvPr>
          <p:cNvPicPr>
            <a:picLocks noChangeAspect="1"/>
          </p:cNvPicPr>
          <p:nvPr userDrawn="1"/>
        </p:nvPicPr>
        <p:blipFill>
          <a:blip r:embed="rId2">
            <a:alphaModFix amt="8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72283" y="-621450"/>
            <a:ext cx="8201309" cy="7989206"/>
          </a:xfrm>
          <a:prstGeom prst="rect">
            <a:avLst/>
          </a:prstGeom>
        </p:spPr>
      </p:pic>
      <p:sp>
        <p:nvSpPr>
          <p:cNvPr id="9" name="Text Placeholder 10">
            <a:extLst>
              <a:ext uri="{FF2B5EF4-FFF2-40B4-BE49-F238E27FC236}">
                <a16:creationId xmlns:a16="http://schemas.microsoft.com/office/drawing/2014/main" id="{C180EC8A-B4A8-47CF-95E7-55C2F467E83B}"/>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CDDE966D-B4E7-42BE-8111-094504F8A9EA}"/>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bildnummer 5">
            <a:extLst>
              <a:ext uri="{FF2B5EF4-FFF2-40B4-BE49-F238E27FC236}">
                <a16:creationId xmlns:a16="http://schemas.microsoft.com/office/drawing/2014/main" id="{FF6F05C8-5352-41D6-A60A-722BB12773D2}"/>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5" name="Title 7">
            <a:extLst>
              <a:ext uri="{FF2B5EF4-FFF2-40B4-BE49-F238E27FC236}">
                <a16:creationId xmlns:a16="http://schemas.microsoft.com/office/drawing/2014/main" id="{C6EFE47A-8188-474B-98DB-B1BB253CCC81}"/>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pic>
        <p:nvPicPr>
          <p:cNvPr id="17" name="Bildobjekt 16">
            <a:extLst>
              <a:ext uri="{FF2B5EF4-FFF2-40B4-BE49-F238E27FC236}">
                <a16:creationId xmlns:a16="http://schemas.microsoft.com/office/drawing/2014/main" id="{3F3A59D8-EB9E-4824-B8D0-F1FBDF9003A2}"/>
              </a:ext>
            </a:extLst>
          </p:cNvPr>
          <p:cNvPicPr>
            <a:picLocks noChangeAspect="1"/>
          </p:cNvPicPr>
          <p:nvPr userDrawn="1"/>
        </p:nvPicPr>
        <p:blipFill>
          <a:blip r:embed="rId4"/>
          <a:srcRect/>
          <a:stretch/>
        </p:blipFill>
        <p:spPr>
          <a:xfrm>
            <a:off x="454588" y="5949280"/>
            <a:ext cx="1302706" cy="432750"/>
          </a:xfrm>
          <a:prstGeom prst="rect">
            <a:avLst/>
          </a:prstGeom>
        </p:spPr>
      </p:pic>
      <p:sp>
        <p:nvSpPr>
          <p:cNvPr id="11" name="Platshållare för sidfot 4">
            <a:extLst>
              <a:ext uri="{FF2B5EF4-FFF2-40B4-BE49-F238E27FC236}">
                <a16:creationId xmlns:a16="http://schemas.microsoft.com/office/drawing/2014/main" id="{22D5D9F1-4931-42B3-A7AC-BE6A4410663E}"/>
              </a:ext>
            </a:extLst>
          </p:cNvPr>
          <p:cNvSpPr>
            <a:spLocks noGrp="1"/>
          </p:cNvSpPr>
          <p:nvPr>
            <p:ph type="ftr" sz="quarter" idx="12"/>
          </p:nvPr>
        </p:nvSpPr>
        <p:spPr>
          <a:xfrm>
            <a:off x="2090555" y="6004118"/>
            <a:ext cx="4114800" cy="365125"/>
          </a:xfrm>
        </p:spPr>
        <p:txBody>
          <a:bodyPr/>
          <a:lstStyle>
            <a:lvl1pPr>
              <a:defRPr>
                <a:solidFill>
                  <a:schemeClr val="bg2"/>
                </a:solidFill>
              </a:defRPr>
            </a:lvl1pPr>
          </a:lstStyle>
          <a:p>
            <a:endParaRPr lang="sv-SE" dirty="0"/>
          </a:p>
        </p:txBody>
      </p:sp>
    </p:spTree>
    <p:extLst>
      <p:ext uri="{BB962C8B-B14F-4D97-AF65-F5344CB8AC3E}">
        <p14:creationId xmlns:p14="http://schemas.microsoft.com/office/powerpoint/2010/main" val="3743972653"/>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octoral_06">
    <p:bg>
      <p:bgRef idx="1001">
        <a:schemeClr val="bg2"/>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Frihandsfigur: Form 13">
            <a:extLst>
              <a:ext uri="{FF2B5EF4-FFF2-40B4-BE49-F238E27FC236}">
                <a16:creationId xmlns:a16="http://schemas.microsoft.com/office/drawing/2014/main" id="{D7CA9D9C-E8E9-49B3-9A48-144A5DD05DFE}"/>
              </a:ext>
            </a:extLst>
          </p:cNvPr>
          <p:cNvSpPr/>
          <p:nvPr/>
        </p:nvSpPr>
        <p:spPr>
          <a:xfrm>
            <a:off x="789" y="0"/>
            <a:ext cx="12191211" cy="6864324"/>
          </a:xfrm>
          <a:custGeom>
            <a:avLst/>
            <a:gdLst>
              <a:gd name="connsiteX0" fmla="*/ 12105985 w 12191211"/>
              <a:gd name="connsiteY0" fmla="*/ 5407893 h 6864324"/>
              <a:gd name="connsiteX1" fmla="*/ 11232320 w 12191211"/>
              <a:gd name="connsiteY1" fmla="*/ 4457393 h 6864324"/>
              <a:gd name="connsiteX2" fmla="*/ 10802770 w 12191211"/>
              <a:gd name="connsiteY2" fmla="*/ 5117418 h 6864324"/>
              <a:gd name="connsiteX3" fmla="*/ 9710896 w 12191211"/>
              <a:gd name="connsiteY3" fmla="*/ 3929362 h 6864324"/>
              <a:gd name="connsiteX4" fmla="*/ 10340785 w 12191211"/>
              <a:gd name="connsiteY4" fmla="*/ 2557647 h 6864324"/>
              <a:gd name="connsiteX5" fmla="*/ 10341865 w 12191211"/>
              <a:gd name="connsiteY5" fmla="*/ 2544141 h 6864324"/>
              <a:gd name="connsiteX6" fmla="*/ 10343837 w 12191211"/>
              <a:gd name="connsiteY6" fmla="*/ 2498767 h 6864324"/>
              <a:gd name="connsiteX7" fmla="*/ 10344537 w 12191211"/>
              <a:gd name="connsiteY7" fmla="*/ 2478180 h 6864324"/>
              <a:gd name="connsiteX8" fmla="*/ 10344410 w 12191211"/>
              <a:gd name="connsiteY8" fmla="*/ 2437064 h 6864324"/>
              <a:gd name="connsiteX9" fmla="*/ 10344091 w 12191211"/>
              <a:gd name="connsiteY9" fmla="*/ 2413395 h 6864324"/>
              <a:gd name="connsiteX10" fmla="*/ 10342184 w 12191211"/>
              <a:gd name="connsiteY10" fmla="*/ 2375101 h 6864324"/>
              <a:gd name="connsiteX11" fmla="*/ 10340466 w 12191211"/>
              <a:gd name="connsiteY11" fmla="*/ 2349855 h 6864324"/>
              <a:gd name="connsiteX12" fmla="*/ 10336968 w 12191211"/>
              <a:gd name="connsiteY12" fmla="*/ 2313862 h 6864324"/>
              <a:gd name="connsiteX13" fmla="*/ 10333788 w 12191211"/>
              <a:gd name="connsiteY13" fmla="*/ 2287498 h 6864324"/>
              <a:gd name="connsiteX14" fmla="*/ 10328573 w 12191211"/>
              <a:gd name="connsiteY14" fmla="*/ 2253602 h 6864324"/>
              <a:gd name="connsiteX15" fmla="*/ 10323803 w 12191211"/>
              <a:gd name="connsiteY15" fmla="*/ 2226583 h 6864324"/>
              <a:gd name="connsiteX16" fmla="*/ 10317125 w 12191211"/>
              <a:gd name="connsiteY16" fmla="*/ 2194588 h 6864324"/>
              <a:gd name="connsiteX17" fmla="*/ 10310511 w 12191211"/>
              <a:gd name="connsiteY17" fmla="*/ 2167175 h 6864324"/>
              <a:gd name="connsiteX18" fmla="*/ 10302498 w 12191211"/>
              <a:gd name="connsiteY18" fmla="*/ 2136953 h 6864324"/>
              <a:gd name="connsiteX19" fmla="*/ 10294039 w 12191211"/>
              <a:gd name="connsiteY19" fmla="*/ 2109280 h 6864324"/>
              <a:gd name="connsiteX20" fmla="*/ 10284499 w 12191211"/>
              <a:gd name="connsiteY20" fmla="*/ 2080825 h 6864324"/>
              <a:gd name="connsiteX21" fmla="*/ 10274132 w 12191211"/>
              <a:gd name="connsiteY21" fmla="*/ 2053088 h 6864324"/>
              <a:gd name="connsiteX22" fmla="*/ 10263384 w 12191211"/>
              <a:gd name="connsiteY22" fmla="*/ 2026336 h 6864324"/>
              <a:gd name="connsiteX23" fmla="*/ 10250791 w 12191211"/>
              <a:gd name="connsiteY23" fmla="*/ 1998599 h 6864324"/>
              <a:gd name="connsiteX24" fmla="*/ 10239026 w 12191211"/>
              <a:gd name="connsiteY24" fmla="*/ 1973684 h 6864324"/>
              <a:gd name="connsiteX25" fmla="*/ 10223953 w 12191211"/>
              <a:gd name="connsiteY25" fmla="*/ 1945750 h 6864324"/>
              <a:gd name="connsiteX26" fmla="*/ 10211233 w 12191211"/>
              <a:gd name="connsiteY26" fmla="*/ 1922932 h 6864324"/>
              <a:gd name="connsiteX27" fmla="*/ 10205890 w 12191211"/>
              <a:gd name="connsiteY27" fmla="*/ 1914409 h 6864324"/>
              <a:gd name="connsiteX28" fmla="*/ 10217974 w 12191211"/>
              <a:gd name="connsiteY28" fmla="*/ 1903261 h 6864324"/>
              <a:gd name="connsiteX29" fmla="*/ 11199503 w 12191211"/>
              <a:gd name="connsiteY29" fmla="*/ 2971128 h 6864324"/>
              <a:gd name="connsiteX30" fmla="*/ 11332172 w 12191211"/>
              <a:gd name="connsiteY30" fmla="*/ 3164098 h 6864324"/>
              <a:gd name="connsiteX31" fmla="*/ 10827574 w 12191211"/>
              <a:gd name="connsiteY31" fmla="*/ 4017053 h 6864324"/>
              <a:gd name="connsiteX32" fmla="*/ 10948922 w 12191211"/>
              <a:gd name="connsiteY32" fmla="*/ 4149115 h 6864324"/>
              <a:gd name="connsiteX33" fmla="*/ 11220046 w 12191211"/>
              <a:gd name="connsiteY33" fmla="*/ 3742341 h 6864324"/>
              <a:gd name="connsiteX34" fmla="*/ 11411925 w 12191211"/>
              <a:gd name="connsiteY34" fmla="*/ 3395019 h 6864324"/>
              <a:gd name="connsiteX35" fmla="*/ 11793013 w 12191211"/>
              <a:gd name="connsiteY35" fmla="*/ 1477565 h 6864324"/>
              <a:gd name="connsiteX36" fmla="*/ 11736600 w 12191211"/>
              <a:gd name="connsiteY36" fmla="*/ 1242163 h 6864324"/>
              <a:gd name="connsiteX37" fmla="*/ 12191208 w 12191211"/>
              <a:gd name="connsiteY37" fmla="*/ 1736712 h 6864324"/>
              <a:gd name="connsiteX38" fmla="*/ 12191208 w 12191211"/>
              <a:gd name="connsiteY38" fmla="*/ 0 h 6864324"/>
              <a:gd name="connsiteX39" fmla="*/ -3 w 12191211"/>
              <a:gd name="connsiteY39" fmla="*/ 0 h 6864324"/>
              <a:gd name="connsiteX40" fmla="*/ -3 w 12191211"/>
              <a:gd name="connsiteY40" fmla="*/ 6864324 h 6864324"/>
              <a:gd name="connsiteX41" fmla="*/ 6662261 w 12191211"/>
              <a:gd name="connsiteY41" fmla="*/ 6864324 h 6864324"/>
              <a:gd name="connsiteX42" fmla="*/ 6167368 w 12191211"/>
              <a:gd name="connsiteY42" fmla="*/ 6325856 h 6864324"/>
              <a:gd name="connsiteX43" fmla="*/ 6418675 w 12191211"/>
              <a:gd name="connsiteY43" fmla="*/ 6410707 h 6864324"/>
              <a:gd name="connsiteX44" fmla="*/ 8362781 w 12191211"/>
              <a:gd name="connsiteY44" fmla="*/ 6193864 h 6864324"/>
              <a:gd name="connsiteX45" fmla="*/ 8999028 w 12191211"/>
              <a:gd name="connsiteY45" fmla="*/ 5887588 h 6864324"/>
              <a:gd name="connsiteX46" fmla="*/ 9089848 w 12191211"/>
              <a:gd name="connsiteY46" fmla="*/ 5835197 h 6864324"/>
              <a:gd name="connsiteX47" fmla="*/ 9153893 w 12191211"/>
              <a:gd name="connsiteY47" fmla="*/ 5796839 h 6864324"/>
              <a:gd name="connsiteX48" fmla="*/ 9032164 w 12191211"/>
              <a:gd name="connsiteY48" fmla="*/ 5664390 h 6864324"/>
              <a:gd name="connsiteX49" fmla="*/ 8138275 w 12191211"/>
              <a:gd name="connsiteY49" fmla="*/ 6094135 h 6864324"/>
              <a:gd name="connsiteX50" fmla="*/ 7958162 w 12191211"/>
              <a:gd name="connsiteY50" fmla="*/ 5946405 h 6864324"/>
              <a:gd name="connsiteX51" fmla="*/ 6976696 w 12191211"/>
              <a:gd name="connsiteY51" fmla="*/ 4878539 h 6864324"/>
              <a:gd name="connsiteX52" fmla="*/ 6988907 w 12191211"/>
              <a:gd name="connsiteY52" fmla="*/ 4867327 h 6864324"/>
              <a:gd name="connsiteX53" fmla="*/ 6997112 w 12191211"/>
              <a:gd name="connsiteY53" fmla="*/ 4873556 h 6864324"/>
              <a:gd name="connsiteX54" fmla="*/ 7018735 w 12191211"/>
              <a:gd name="connsiteY54" fmla="*/ 4888174 h 6864324"/>
              <a:gd name="connsiteX55" fmla="*/ 7045447 w 12191211"/>
              <a:gd name="connsiteY55" fmla="*/ 4905551 h 6864324"/>
              <a:gd name="connsiteX56" fmla="*/ 7069233 w 12191211"/>
              <a:gd name="connsiteY56" fmla="*/ 4919451 h 6864324"/>
              <a:gd name="connsiteX57" fmla="*/ 7095944 w 12191211"/>
              <a:gd name="connsiteY57" fmla="*/ 4934337 h 6864324"/>
              <a:gd name="connsiteX58" fmla="*/ 7121766 w 12191211"/>
              <a:gd name="connsiteY58" fmla="*/ 4947316 h 6864324"/>
              <a:gd name="connsiteX59" fmla="*/ 7148541 w 12191211"/>
              <a:gd name="connsiteY59" fmla="*/ 4960027 h 6864324"/>
              <a:gd name="connsiteX60" fmla="*/ 7176143 w 12191211"/>
              <a:gd name="connsiteY60" fmla="*/ 4971894 h 6864324"/>
              <a:gd name="connsiteX61" fmla="*/ 7202983 w 12191211"/>
              <a:gd name="connsiteY61" fmla="*/ 4982521 h 6864324"/>
              <a:gd name="connsiteX62" fmla="*/ 7232556 w 12191211"/>
              <a:gd name="connsiteY62" fmla="*/ 4993205 h 6864324"/>
              <a:gd name="connsiteX63" fmla="*/ 7259268 w 12191211"/>
              <a:gd name="connsiteY63" fmla="*/ 5001989 h 6864324"/>
              <a:gd name="connsiteX64" fmla="*/ 7290686 w 12191211"/>
              <a:gd name="connsiteY64" fmla="*/ 5011433 h 6864324"/>
              <a:gd name="connsiteX65" fmla="*/ 7317207 w 12191211"/>
              <a:gd name="connsiteY65" fmla="*/ 5018425 h 6864324"/>
              <a:gd name="connsiteX66" fmla="*/ 7350660 w 12191211"/>
              <a:gd name="connsiteY66" fmla="*/ 5026427 h 6864324"/>
              <a:gd name="connsiteX67" fmla="*/ 7376672 w 12191211"/>
              <a:gd name="connsiteY67" fmla="*/ 5031798 h 6864324"/>
              <a:gd name="connsiteX68" fmla="*/ 7412288 w 12191211"/>
              <a:gd name="connsiteY68" fmla="*/ 5038420 h 6864324"/>
              <a:gd name="connsiteX69" fmla="*/ 7437219 w 12191211"/>
              <a:gd name="connsiteY69" fmla="*/ 5042158 h 6864324"/>
              <a:gd name="connsiteX70" fmla="*/ 7475442 w 12191211"/>
              <a:gd name="connsiteY70" fmla="*/ 5047344 h 6864324"/>
              <a:gd name="connsiteX71" fmla="*/ 7498529 w 12191211"/>
              <a:gd name="connsiteY71" fmla="*/ 5049568 h 6864324"/>
              <a:gd name="connsiteX72" fmla="*/ 7540122 w 12191211"/>
              <a:gd name="connsiteY72" fmla="*/ 5053242 h 6864324"/>
              <a:gd name="connsiteX73" fmla="*/ 7559202 w 12191211"/>
              <a:gd name="connsiteY73" fmla="*/ 5054158 h 6864324"/>
              <a:gd name="connsiteX74" fmla="*/ 7606076 w 12191211"/>
              <a:gd name="connsiteY74" fmla="*/ 5056192 h 6864324"/>
              <a:gd name="connsiteX75" fmla="*/ 7613707 w 12191211"/>
              <a:gd name="connsiteY75" fmla="*/ 5056192 h 6864324"/>
              <a:gd name="connsiteX76" fmla="*/ 9045647 w 12191211"/>
              <a:gd name="connsiteY76" fmla="*/ 4541208 h 6864324"/>
              <a:gd name="connsiteX77" fmla="*/ 10137521 w 12191211"/>
              <a:gd name="connsiteY77" fmla="*/ 5729264 h 6864324"/>
              <a:gd name="connsiteX78" fmla="*/ 9437292 w 12191211"/>
              <a:gd name="connsiteY78" fmla="*/ 6105175 h 6864324"/>
              <a:gd name="connsiteX79" fmla="*/ 10135040 w 12191211"/>
              <a:gd name="connsiteY79" fmla="*/ 6864324 h 6864324"/>
              <a:gd name="connsiteX80" fmla="*/ 12191208 w 12191211"/>
              <a:gd name="connsiteY80" fmla="*/ 6864324 h 6864324"/>
              <a:gd name="connsiteX81" fmla="*/ 12191208 w 12191211"/>
              <a:gd name="connsiteY81" fmla="*/ 5288002 h 6864324"/>
              <a:gd name="connsiteX82" fmla="*/ 12105985 w 12191211"/>
              <a:gd name="connsiteY82" fmla="*/ 5407893 h 6864324"/>
              <a:gd name="connsiteX83" fmla="*/ 11278876 w 12191211"/>
              <a:gd name="connsiteY83" fmla="*/ 784497 h 6864324"/>
              <a:gd name="connsiteX84" fmla="*/ 11611309 w 12191211"/>
              <a:gd name="connsiteY84" fmla="*/ 1438883 h 6864324"/>
              <a:gd name="connsiteX85" fmla="*/ 9955182 w 12191211"/>
              <a:gd name="connsiteY85" fmla="*/ 1653361 h 6864324"/>
              <a:gd name="connsiteX86" fmla="*/ 8628562 w 12191211"/>
              <a:gd name="connsiteY86" fmla="*/ 1624385 h 6864324"/>
              <a:gd name="connsiteX87" fmla="*/ 8017691 w 12191211"/>
              <a:gd name="connsiteY87" fmla="*/ 959734 h 6864324"/>
              <a:gd name="connsiteX88" fmla="*/ 11278876 w 12191211"/>
              <a:gd name="connsiteY88" fmla="*/ 784497 h 6864324"/>
              <a:gd name="connsiteX89" fmla="*/ 6395398 w 12191211"/>
              <a:gd name="connsiteY89" fmla="*/ 6223895 h 6864324"/>
              <a:gd name="connsiteX90" fmla="*/ 5773332 w 12191211"/>
              <a:gd name="connsiteY90" fmla="*/ 5838146 h 6864324"/>
              <a:gd name="connsiteX91" fmla="*/ 6222980 w 12191211"/>
              <a:gd name="connsiteY91" fmla="*/ 2607859 h 6864324"/>
              <a:gd name="connsiteX92" fmla="*/ 6833406 w 12191211"/>
              <a:gd name="connsiteY92" fmla="*/ 3272045 h 6864324"/>
              <a:gd name="connsiteX93" fmla="*/ 6749900 w 12191211"/>
              <a:gd name="connsiteY93" fmla="*/ 4595640 h 6864324"/>
              <a:gd name="connsiteX94" fmla="*/ 6395398 w 12191211"/>
              <a:gd name="connsiteY94" fmla="*/ 6223895 h 6864324"/>
              <a:gd name="connsiteX95" fmla="*/ 7776521 w 12191211"/>
              <a:gd name="connsiteY95" fmla="*/ 4866920 h 6864324"/>
              <a:gd name="connsiteX96" fmla="*/ 6979049 w 12191211"/>
              <a:gd name="connsiteY96" fmla="*/ 4623720 h 6864324"/>
              <a:gd name="connsiteX97" fmla="*/ 6843583 w 12191211"/>
              <a:gd name="connsiteY97" fmla="*/ 4407996 h 6864324"/>
              <a:gd name="connsiteX98" fmla="*/ 6938219 w 12191211"/>
              <a:gd name="connsiteY98" fmla="*/ 3386101 h 6864324"/>
              <a:gd name="connsiteX99" fmla="*/ 7365034 w 12191211"/>
              <a:gd name="connsiteY99" fmla="*/ 2712698 h 6864324"/>
              <a:gd name="connsiteX100" fmla="*/ 8359537 w 12191211"/>
              <a:gd name="connsiteY100" fmla="*/ 3794795 h 6864324"/>
              <a:gd name="connsiteX101" fmla="*/ 7776521 w 12191211"/>
              <a:gd name="connsiteY101" fmla="*/ 4866927 h 6864324"/>
              <a:gd name="connsiteX102" fmla="*/ 9025994 w 12191211"/>
              <a:gd name="connsiteY102" fmla="*/ 3184195 h 6864324"/>
              <a:gd name="connsiteX103" fmla="*/ 8031491 w 12191211"/>
              <a:gd name="connsiteY103" fmla="*/ 2102168 h 6864324"/>
              <a:gd name="connsiteX104" fmla="*/ 8733311 w 12191211"/>
              <a:gd name="connsiteY104" fmla="*/ 1738257 h 6864324"/>
              <a:gd name="connsiteX105" fmla="*/ 9760249 w 12191211"/>
              <a:gd name="connsiteY105" fmla="*/ 1730719 h 6864324"/>
              <a:gd name="connsiteX106" fmla="*/ 9963831 w 12191211"/>
              <a:gd name="connsiteY106" fmla="*/ 1883952 h 6864324"/>
              <a:gd name="connsiteX107" fmla="*/ 10138666 w 12191211"/>
              <a:gd name="connsiteY107" fmla="*/ 2698658 h 6864324"/>
              <a:gd name="connsiteX108" fmla="*/ 9025994 w 12191211"/>
              <a:gd name="connsiteY108" fmla="*/ 3184201 h 686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191211" h="6864324">
                <a:moveTo>
                  <a:pt x="12105985" y="5407893"/>
                </a:moveTo>
                <a:lnTo>
                  <a:pt x="11232320" y="4457393"/>
                </a:lnTo>
                <a:cubicBezTo>
                  <a:pt x="11127127" y="4679741"/>
                  <a:pt x="10982820" y="4903791"/>
                  <a:pt x="10802770" y="5117418"/>
                </a:cubicBezTo>
                <a:lnTo>
                  <a:pt x="9710896" y="3929362"/>
                </a:lnTo>
                <a:cubicBezTo>
                  <a:pt x="10089122" y="3480734"/>
                  <a:pt x="10309621" y="2986210"/>
                  <a:pt x="10340785" y="2557647"/>
                </a:cubicBezTo>
                <a:cubicBezTo>
                  <a:pt x="10341102" y="2553198"/>
                  <a:pt x="10341612" y="2548597"/>
                  <a:pt x="10341865" y="2544141"/>
                </a:cubicBezTo>
                <a:cubicBezTo>
                  <a:pt x="10342883" y="2528887"/>
                  <a:pt x="10343328" y="2513843"/>
                  <a:pt x="10343837" y="2498767"/>
                </a:cubicBezTo>
                <a:cubicBezTo>
                  <a:pt x="10344028" y="2491947"/>
                  <a:pt x="10344410" y="2484993"/>
                  <a:pt x="10344537" y="2478180"/>
                </a:cubicBezTo>
                <a:cubicBezTo>
                  <a:pt x="10344728" y="2464343"/>
                  <a:pt x="10344601" y="2450704"/>
                  <a:pt x="10344410" y="2437064"/>
                </a:cubicBezTo>
                <a:cubicBezTo>
                  <a:pt x="10344282" y="2429195"/>
                  <a:pt x="10344346" y="2421263"/>
                  <a:pt x="10344091" y="2413395"/>
                </a:cubicBezTo>
                <a:cubicBezTo>
                  <a:pt x="10343710" y="2400543"/>
                  <a:pt x="10342947" y="2387819"/>
                  <a:pt x="10342184" y="2375101"/>
                </a:cubicBezTo>
                <a:cubicBezTo>
                  <a:pt x="10341674" y="2366705"/>
                  <a:pt x="10341230" y="2358181"/>
                  <a:pt x="10340466" y="2349855"/>
                </a:cubicBezTo>
                <a:cubicBezTo>
                  <a:pt x="10339512" y="2337722"/>
                  <a:pt x="10338241" y="2325792"/>
                  <a:pt x="10336968" y="2313862"/>
                </a:cubicBezTo>
                <a:cubicBezTo>
                  <a:pt x="10335951" y="2305008"/>
                  <a:pt x="10334997" y="2296218"/>
                  <a:pt x="10333788" y="2287498"/>
                </a:cubicBezTo>
                <a:cubicBezTo>
                  <a:pt x="10332198" y="2276153"/>
                  <a:pt x="10330418" y="2264877"/>
                  <a:pt x="10328573" y="2253602"/>
                </a:cubicBezTo>
                <a:cubicBezTo>
                  <a:pt x="10327047" y="2244551"/>
                  <a:pt x="10325521" y="2235571"/>
                  <a:pt x="10323803" y="2226583"/>
                </a:cubicBezTo>
                <a:cubicBezTo>
                  <a:pt x="10321705" y="2215836"/>
                  <a:pt x="10319478" y="2205209"/>
                  <a:pt x="10317125" y="2194588"/>
                </a:cubicBezTo>
                <a:cubicBezTo>
                  <a:pt x="10315090" y="2185340"/>
                  <a:pt x="10312865" y="2176226"/>
                  <a:pt x="10310511" y="2167175"/>
                </a:cubicBezTo>
                <a:cubicBezTo>
                  <a:pt x="10307967" y="2157006"/>
                  <a:pt x="10305296" y="2146919"/>
                  <a:pt x="10302498" y="2136953"/>
                </a:cubicBezTo>
                <a:cubicBezTo>
                  <a:pt x="10299763" y="2127642"/>
                  <a:pt x="10296965" y="2118458"/>
                  <a:pt x="10294039" y="2109280"/>
                </a:cubicBezTo>
                <a:cubicBezTo>
                  <a:pt x="10290986" y="2099746"/>
                  <a:pt x="10287870" y="2090212"/>
                  <a:pt x="10284499" y="2080825"/>
                </a:cubicBezTo>
                <a:cubicBezTo>
                  <a:pt x="10281192" y="2071437"/>
                  <a:pt x="10277694" y="2062272"/>
                  <a:pt x="10274132" y="2053088"/>
                </a:cubicBezTo>
                <a:cubicBezTo>
                  <a:pt x="10270698" y="2044189"/>
                  <a:pt x="10267200" y="2035190"/>
                  <a:pt x="10263384" y="2026336"/>
                </a:cubicBezTo>
                <a:cubicBezTo>
                  <a:pt x="10259377" y="2016961"/>
                  <a:pt x="10255116" y="2007777"/>
                  <a:pt x="10250791" y="1998599"/>
                </a:cubicBezTo>
                <a:cubicBezTo>
                  <a:pt x="10246912" y="1990273"/>
                  <a:pt x="10243095" y="1981883"/>
                  <a:pt x="10239026" y="1973684"/>
                </a:cubicBezTo>
                <a:cubicBezTo>
                  <a:pt x="10234192" y="1964239"/>
                  <a:pt x="10229040" y="1954998"/>
                  <a:pt x="10223953" y="1945750"/>
                </a:cubicBezTo>
                <a:cubicBezTo>
                  <a:pt x="10219691" y="1938123"/>
                  <a:pt x="10215621" y="1930407"/>
                  <a:pt x="10211233" y="1922932"/>
                </a:cubicBezTo>
                <a:cubicBezTo>
                  <a:pt x="10209516" y="1920047"/>
                  <a:pt x="10207607" y="1917295"/>
                  <a:pt x="10205890" y="1914409"/>
                </a:cubicBezTo>
                <a:lnTo>
                  <a:pt x="10217974" y="1903261"/>
                </a:lnTo>
                <a:lnTo>
                  <a:pt x="11199503" y="2971128"/>
                </a:lnTo>
                <a:cubicBezTo>
                  <a:pt x="11252545" y="3028940"/>
                  <a:pt x="11297192" y="3093897"/>
                  <a:pt x="11332172" y="3164098"/>
                </a:cubicBezTo>
                <a:cubicBezTo>
                  <a:pt x="11201347" y="3448084"/>
                  <a:pt x="11032237" y="3735406"/>
                  <a:pt x="10827574" y="4017053"/>
                </a:cubicBezTo>
                <a:lnTo>
                  <a:pt x="10948922" y="4149115"/>
                </a:lnTo>
                <a:cubicBezTo>
                  <a:pt x="11047183" y="4014695"/>
                  <a:pt x="11137557" y="3879099"/>
                  <a:pt x="11220046" y="3742341"/>
                </a:cubicBezTo>
                <a:cubicBezTo>
                  <a:pt x="11289751" y="3626804"/>
                  <a:pt x="11353731" y="3511032"/>
                  <a:pt x="11411925" y="3395019"/>
                </a:cubicBezTo>
                <a:cubicBezTo>
                  <a:pt x="11752436" y="2716175"/>
                  <a:pt x="11889874" y="2041069"/>
                  <a:pt x="11793013" y="1477565"/>
                </a:cubicBezTo>
                <a:cubicBezTo>
                  <a:pt x="11779402" y="1397951"/>
                  <a:pt x="11760513" y="1319317"/>
                  <a:pt x="11736600" y="1242163"/>
                </a:cubicBezTo>
                <a:lnTo>
                  <a:pt x="12191208" y="1736712"/>
                </a:lnTo>
                <a:lnTo>
                  <a:pt x="12191208" y="0"/>
                </a:lnTo>
                <a:lnTo>
                  <a:pt x="-3" y="0"/>
                </a:lnTo>
                <a:lnTo>
                  <a:pt x="-3" y="6864324"/>
                </a:lnTo>
                <a:lnTo>
                  <a:pt x="6662261" y="6864324"/>
                </a:lnTo>
                <a:lnTo>
                  <a:pt x="6167368" y="6325856"/>
                </a:lnTo>
                <a:cubicBezTo>
                  <a:pt x="6248967" y="6360178"/>
                  <a:pt x="6332949" y="6388525"/>
                  <a:pt x="6418675" y="6410707"/>
                </a:cubicBezTo>
                <a:cubicBezTo>
                  <a:pt x="6972308" y="6554984"/>
                  <a:pt x="7657145" y="6475346"/>
                  <a:pt x="8362781" y="6193864"/>
                </a:cubicBezTo>
                <a:cubicBezTo>
                  <a:pt x="8581499" y="6106160"/>
                  <a:pt x="8794048" y="6003837"/>
                  <a:pt x="8999028" y="5887588"/>
                </a:cubicBezTo>
                <a:cubicBezTo>
                  <a:pt x="9029365" y="5870478"/>
                  <a:pt x="9059639" y="5853012"/>
                  <a:pt x="9089848" y="5835197"/>
                </a:cubicBezTo>
                <a:cubicBezTo>
                  <a:pt x="9111154" y="5822542"/>
                  <a:pt x="9132523" y="5809761"/>
                  <a:pt x="9153893" y="5796839"/>
                </a:cubicBezTo>
                <a:lnTo>
                  <a:pt x="9032164" y="5664390"/>
                </a:lnTo>
                <a:cubicBezTo>
                  <a:pt x="8733755" y="5844260"/>
                  <a:pt x="8432740" y="5988170"/>
                  <a:pt x="8138275" y="6094135"/>
                </a:cubicBezTo>
                <a:cubicBezTo>
                  <a:pt x="8071686" y="6053476"/>
                  <a:pt x="8011076" y="6003754"/>
                  <a:pt x="7958162" y="5946405"/>
                </a:cubicBezTo>
                <a:lnTo>
                  <a:pt x="6976696" y="4878539"/>
                </a:lnTo>
                <a:lnTo>
                  <a:pt x="6988907" y="4867327"/>
                </a:lnTo>
                <a:cubicBezTo>
                  <a:pt x="6991641" y="4869425"/>
                  <a:pt x="6994376" y="4871585"/>
                  <a:pt x="6997112" y="4873556"/>
                </a:cubicBezTo>
                <a:cubicBezTo>
                  <a:pt x="7004171" y="4878602"/>
                  <a:pt x="7011548" y="4883325"/>
                  <a:pt x="7018735" y="4888174"/>
                </a:cubicBezTo>
                <a:cubicBezTo>
                  <a:pt x="7027575" y="4894079"/>
                  <a:pt x="7036352" y="4899977"/>
                  <a:pt x="7045447" y="4905551"/>
                </a:cubicBezTo>
                <a:cubicBezTo>
                  <a:pt x="7053270" y="4910337"/>
                  <a:pt x="7061219" y="4914863"/>
                  <a:pt x="7069233" y="4919451"/>
                </a:cubicBezTo>
                <a:cubicBezTo>
                  <a:pt x="7078137" y="4924504"/>
                  <a:pt x="7086914" y="4929551"/>
                  <a:pt x="7095944" y="4934337"/>
                </a:cubicBezTo>
                <a:cubicBezTo>
                  <a:pt x="7104404" y="4938862"/>
                  <a:pt x="7113117" y="4943057"/>
                  <a:pt x="7121766" y="4947316"/>
                </a:cubicBezTo>
                <a:cubicBezTo>
                  <a:pt x="7130607" y="4951650"/>
                  <a:pt x="7139446" y="4955972"/>
                  <a:pt x="7148541" y="4960027"/>
                </a:cubicBezTo>
                <a:cubicBezTo>
                  <a:pt x="7157573" y="4964082"/>
                  <a:pt x="7166922" y="4968029"/>
                  <a:pt x="7176143" y="4971894"/>
                </a:cubicBezTo>
                <a:cubicBezTo>
                  <a:pt x="7184984" y="4975504"/>
                  <a:pt x="7193951" y="4979107"/>
                  <a:pt x="7202983" y="4982521"/>
                </a:cubicBezTo>
                <a:cubicBezTo>
                  <a:pt x="7212777" y="4986252"/>
                  <a:pt x="7222571" y="4989798"/>
                  <a:pt x="7232556" y="4993205"/>
                </a:cubicBezTo>
                <a:cubicBezTo>
                  <a:pt x="7241333" y="4996287"/>
                  <a:pt x="7250300" y="4999173"/>
                  <a:pt x="7259268" y="5001989"/>
                </a:cubicBezTo>
                <a:cubicBezTo>
                  <a:pt x="7269635" y="5005268"/>
                  <a:pt x="7280129" y="5008421"/>
                  <a:pt x="7290686" y="5011433"/>
                </a:cubicBezTo>
                <a:cubicBezTo>
                  <a:pt x="7299526" y="5013861"/>
                  <a:pt x="7308367" y="5016156"/>
                  <a:pt x="7317207" y="5018425"/>
                </a:cubicBezTo>
                <a:cubicBezTo>
                  <a:pt x="7328337" y="5021177"/>
                  <a:pt x="7339403" y="5023936"/>
                  <a:pt x="7350660" y="5026427"/>
                </a:cubicBezTo>
                <a:cubicBezTo>
                  <a:pt x="7359310" y="5028334"/>
                  <a:pt x="7367959" y="5030031"/>
                  <a:pt x="7376672" y="5031798"/>
                </a:cubicBezTo>
                <a:cubicBezTo>
                  <a:pt x="7388438" y="5034099"/>
                  <a:pt x="7400267" y="5036456"/>
                  <a:pt x="7412288" y="5038420"/>
                </a:cubicBezTo>
                <a:cubicBezTo>
                  <a:pt x="7420556" y="5039800"/>
                  <a:pt x="7428887" y="5040912"/>
                  <a:pt x="7437219" y="5042158"/>
                </a:cubicBezTo>
                <a:cubicBezTo>
                  <a:pt x="7449875" y="5043995"/>
                  <a:pt x="7462595" y="5045832"/>
                  <a:pt x="7475442" y="5047344"/>
                </a:cubicBezTo>
                <a:cubicBezTo>
                  <a:pt x="7483074" y="5048259"/>
                  <a:pt x="7490833" y="5048850"/>
                  <a:pt x="7498529" y="5049568"/>
                </a:cubicBezTo>
                <a:cubicBezTo>
                  <a:pt x="7512267" y="5050948"/>
                  <a:pt x="7526131" y="5052321"/>
                  <a:pt x="7540122" y="5053242"/>
                </a:cubicBezTo>
                <a:cubicBezTo>
                  <a:pt x="7546419" y="5053700"/>
                  <a:pt x="7552842" y="5053833"/>
                  <a:pt x="7559202" y="5054158"/>
                </a:cubicBezTo>
                <a:cubicBezTo>
                  <a:pt x="7574721" y="5055015"/>
                  <a:pt x="7590302" y="5055861"/>
                  <a:pt x="7606076" y="5056192"/>
                </a:cubicBezTo>
                <a:cubicBezTo>
                  <a:pt x="7608555" y="5056255"/>
                  <a:pt x="7611163" y="5056128"/>
                  <a:pt x="7613707" y="5056192"/>
                </a:cubicBezTo>
                <a:cubicBezTo>
                  <a:pt x="8046438" y="5063011"/>
                  <a:pt x="8562737" y="4883744"/>
                  <a:pt x="9045647" y="4541208"/>
                </a:cubicBezTo>
                <a:lnTo>
                  <a:pt x="10137521" y="5729264"/>
                </a:lnTo>
                <a:cubicBezTo>
                  <a:pt x="9907482" y="5892399"/>
                  <a:pt x="9669938" y="6018493"/>
                  <a:pt x="9437292" y="6105175"/>
                </a:cubicBezTo>
                <a:lnTo>
                  <a:pt x="10135040" y="6864324"/>
                </a:lnTo>
                <a:lnTo>
                  <a:pt x="12191208" y="6864324"/>
                </a:lnTo>
                <a:lnTo>
                  <a:pt x="12191208" y="5288002"/>
                </a:lnTo>
                <a:cubicBezTo>
                  <a:pt x="12163479" y="5328076"/>
                  <a:pt x="12135050" y="5368041"/>
                  <a:pt x="12105985" y="5407893"/>
                </a:cubicBezTo>
                <a:close/>
                <a:moveTo>
                  <a:pt x="11278876" y="784497"/>
                </a:moveTo>
                <a:cubicBezTo>
                  <a:pt x="11446269" y="966586"/>
                  <a:pt x="11555723" y="1188799"/>
                  <a:pt x="11611309" y="1438883"/>
                </a:cubicBezTo>
                <a:cubicBezTo>
                  <a:pt x="11122103" y="1357382"/>
                  <a:pt x="10547991" y="1433245"/>
                  <a:pt x="9955182" y="1653361"/>
                </a:cubicBezTo>
                <a:cubicBezTo>
                  <a:pt x="9627518" y="1434555"/>
                  <a:pt x="9140410" y="1433640"/>
                  <a:pt x="8628562" y="1624385"/>
                </a:cubicBezTo>
                <a:lnTo>
                  <a:pt x="8017691" y="959734"/>
                </a:lnTo>
                <a:cubicBezTo>
                  <a:pt x="9298455" y="186862"/>
                  <a:pt x="10627681" y="75952"/>
                  <a:pt x="11278876" y="784497"/>
                </a:cubicBezTo>
                <a:close/>
                <a:moveTo>
                  <a:pt x="6395398" y="6223895"/>
                </a:moveTo>
                <a:cubicBezTo>
                  <a:pt x="6151653" y="6147307"/>
                  <a:pt x="5940185" y="6019714"/>
                  <a:pt x="5773332" y="5838146"/>
                </a:cubicBezTo>
                <a:cubicBezTo>
                  <a:pt x="5122532" y="5130059"/>
                  <a:pt x="5345149" y="3817028"/>
                  <a:pt x="6222980" y="2607859"/>
                </a:cubicBezTo>
                <a:lnTo>
                  <a:pt x="6833406" y="3272045"/>
                </a:lnTo>
                <a:cubicBezTo>
                  <a:pt x="6599869" y="3765654"/>
                  <a:pt x="6559484" y="4250739"/>
                  <a:pt x="6749900" y="4595640"/>
                </a:cubicBezTo>
                <a:cubicBezTo>
                  <a:pt x="6480621" y="5166256"/>
                  <a:pt x="6356284" y="5730484"/>
                  <a:pt x="6395398" y="6223895"/>
                </a:cubicBezTo>
                <a:close/>
                <a:moveTo>
                  <a:pt x="7776521" y="4866920"/>
                </a:moveTo>
                <a:cubicBezTo>
                  <a:pt x="7447013" y="4899640"/>
                  <a:pt x="7162152" y="4822982"/>
                  <a:pt x="6979049" y="4623720"/>
                </a:cubicBezTo>
                <a:cubicBezTo>
                  <a:pt x="6921237" y="4560562"/>
                  <a:pt x="6875382" y="4487476"/>
                  <a:pt x="6843583" y="4407996"/>
                </a:cubicBezTo>
                <a:cubicBezTo>
                  <a:pt x="6731393" y="4131306"/>
                  <a:pt x="6770634" y="3766010"/>
                  <a:pt x="6938219" y="3386101"/>
                </a:cubicBezTo>
                <a:cubicBezTo>
                  <a:pt x="7037306" y="3161657"/>
                  <a:pt x="7181104" y="2932096"/>
                  <a:pt x="7365034" y="2712698"/>
                </a:cubicBezTo>
                <a:lnTo>
                  <a:pt x="8359537" y="3794795"/>
                </a:lnTo>
                <a:cubicBezTo>
                  <a:pt x="8065835" y="4141723"/>
                  <a:pt x="7866833" y="4516325"/>
                  <a:pt x="7776521" y="4866927"/>
                </a:cubicBezTo>
                <a:close/>
                <a:moveTo>
                  <a:pt x="9025994" y="3184195"/>
                </a:moveTo>
                <a:lnTo>
                  <a:pt x="8031491" y="2102168"/>
                </a:lnTo>
                <a:cubicBezTo>
                  <a:pt x="8263947" y="1939623"/>
                  <a:pt x="8502953" y="1817203"/>
                  <a:pt x="8733311" y="1738257"/>
                </a:cubicBezTo>
                <a:cubicBezTo>
                  <a:pt x="9126291" y="1603513"/>
                  <a:pt x="9493832" y="1595510"/>
                  <a:pt x="9760249" y="1730719"/>
                </a:cubicBezTo>
                <a:cubicBezTo>
                  <a:pt x="9836760" y="1769127"/>
                  <a:pt x="9905765" y="1821042"/>
                  <a:pt x="9963831" y="1883952"/>
                </a:cubicBezTo>
                <a:cubicBezTo>
                  <a:pt x="10146997" y="2083214"/>
                  <a:pt x="10199212" y="2373353"/>
                  <a:pt x="10138666" y="2698658"/>
                </a:cubicBezTo>
                <a:cubicBezTo>
                  <a:pt x="9783336" y="2758518"/>
                  <a:pt x="9395062" y="2923497"/>
                  <a:pt x="9025994" y="3184201"/>
                </a:cubicBezTo>
                <a:close/>
              </a:path>
            </a:pathLst>
          </a:custGeom>
          <a:solidFill>
            <a:schemeClr val="accent1"/>
          </a:solidFill>
          <a:ln w="6360" cap="flat">
            <a:noFill/>
            <a:prstDash val="solid"/>
            <a:miter/>
          </a:ln>
        </p:spPr>
        <p:txBody>
          <a:bodyPr rtlCol="0" anchor="ctr"/>
          <a:lstStyle/>
          <a:p>
            <a:endParaRPr lang="sv-SE"/>
          </a:p>
        </p:txBody>
      </p:sp>
      <p:sp>
        <p:nvSpPr>
          <p:cNvPr id="9" name="Text Placeholder 10">
            <a:extLst>
              <a:ext uri="{FF2B5EF4-FFF2-40B4-BE49-F238E27FC236}">
                <a16:creationId xmlns:a16="http://schemas.microsoft.com/office/drawing/2014/main" id="{C180EC8A-B4A8-47CF-95E7-55C2F467E83B}"/>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CDDE966D-B4E7-42BE-8111-094504F8A9EA}"/>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5A3DDC45-6E20-4DE7-A4AB-8BDE0C4EFD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4588" y="5949951"/>
            <a:ext cx="1302707" cy="431407"/>
          </a:xfrm>
          <a:prstGeom prst="rect">
            <a:avLst/>
          </a:prstGeom>
        </p:spPr>
      </p:pic>
      <p:sp>
        <p:nvSpPr>
          <p:cNvPr id="12" name="Platshållare för sidfot 4">
            <a:extLst>
              <a:ext uri="{FF2B5EF4-FFF2-40B4-BE49-F238E27FC236}">
                <a16:creationId xmlns:a16="http://schemas.microsoft.com/office/drawing/2014/main" id="{1C0982F7-286B-4BAE-A4F5-D9A95D9A5D26}"/>
              </a:ext>
            </a:extLst>
          </p:cNvPr>
          <p:cNvSpPr>
            <a:spLocks noGrp="1"/>
          </p:cNvSpPr>
          <p:nvPr>
            <p:ph type="ftr" sz="quarter" idx="12"/>
          </p:nvPr>
        </p:nvSpPr>
        <p:spPr>
          <a:xfrm>
            <a:off x="2090555" y="6004118"/>
            <a:ext cx="4114800" cy="365125"/>
          </a:xfrm>
        </p:spPr>
        <p:txBody>
          <a:bodyPr/>
          <a:lstStyle/>
          <a:p>
            <a:endParaRPr lang="sv-SE" dirty="0"/>
          </a:p>
        </p:txBody>
      </p:sp>
      <p:sp>
        <p:nvSpPr>
          <p:cNvPr id="13" name="Platshållare för bildnummer 5">
            <a:extLst>
              <a:ext uri="{FF2B5EF4-FFF2-40B4-BE49-F238E27FC236}">
                <a16:creationId xmlns:a16="http://schemas.microsoft.com/office/drawing/2014/main" id="{22B3279F-D9EF-49AD-848A-24F8CC215B85}"/>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5" name="Title 7">
            <a:extLst>
              <a:ext uri="{FF2B5EF4-FFF2-40B4-BE49-F238E27FC236}">
                <a16:creationId xmlns:a16="http://schemas.microsoft.com/office/drawing/2014/main" id="{D9408685-EC89-49EE-B1A0-6F01B715D5D1}"/>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Tree>
    <p:extLst>
      <p:ext uri="{BB962C8B-B14F-4D97-AF65-F5344CB8AC3E}">
        <p14:creationId xmlns:p14="http://schemas.microsoft.com/office/powerpoint/2010/main" val="1545370145"/>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octoral_07">
    <p:bg>
      <p:bgRef idx="1001">
        <a:schemeClr val="bg2"/>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8F12A1C-C415-4C44-ACE5-4DEB9C1D101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Frihandsfigur: Form 13">
            <a:extLst>
              <a:ext uri="{FF2B5EF4-FFF2-40B4-BE49-F238E27FC236}">
                <a16:creationId xmlns:a16="http://schemas.microsoft.com/office/drawing/2014/main" id="{D7CA9D9C-E8E9-49B3-9A48-144A5DD05DFE}"/>
              </a:ext>
            </a:extLst>
          </p:cNvPr>
          <p:cNvSpPr/>
          <p:nvPr/>
        </p:nvSpPr>
        <p:spPr>
          <a:xfrm>
            <a:off x="789" y="0"/>
            <a:ext cx="12191211" cy="6864324"/>
          </a:xfrm>
          <a:custGeom>
            <a:avLst/>
            <a:gdLst>
              <a:gd name="connsiteX0" fmla="*/ 12105985 w 12191211"/>
              <a:gd name="connsiteY0" fmla="*/ 5407893 h 6864324"/>
              <a:gd name="connsiteX1" fmla="*/ 11232320 w 12191211"/>
              <a:gd name="connsiteY1" fmla="*/ 4457393 h 6864324"/>
              <a:gd name="connsiteX2" fmla="*/ 10802770 w 12191211"/>
              <a:gd name="connsiteY2" fmla="*/ 5117418 h 6864324"/>
              <a:gd name="connsiteX3" fmla="*/ 9710896 w 12191211"/>
              <a:gd name="connsiteY3" fmla="*/ 3929362 h 6864324"/>
              <a:gd name="connsiteX4" fmla="*/ 10340785 w 12191211"/>
              <a:gd name="connsiteY4" fmla="*/ 2557647 h 6864324"/>
              <a:gd name="connsiteX5" fmla="*/ 10341865 w 12191211"/>
              <a:gd name="connsiteY5" fmla="*/ 2544141 h 6864324"/>
              <a:gd name="connsiteX6" fmla="*/ 10343837 w 12191211"/>
              <a:gd name="connsiteY6" fmla="*/ 2498767 h 6864324"/>
              <a:gd name="connsiteX7" fmla="*/ 10344537 w 12191211"/>
              <a:gd name="connsiteY7" fmla="*/ 2478180 h 6864324"/>
              <a:gd name="connsiteX8" fmla="*/ 10344410 w 12191211"/>
              <a:gd name="connsiteY8" fmla="*/ 2437064 h 6864324"/>
              <a:gd name="connsiteX9" fmla="*/ 10344091 w 12191211"/>
              <a:gd name="connsiteY9" fmla="*/ 2413395 h 6864324"/>
              <a:gd name="connsiteX10" fmla="*/ 10342184 w 12191211"/>
              <a:gd name="connsiteY10" fmla="*/ 2375101 h 6864324"/>
              <a:gd name="connsiteX11" fmla="*/ 10340466 w 12191211"/>
              <a:gd name="connsiteY11" fmla="*/ 2349855 h 6864324"/>
              <a:gd name="connsiteX12" fmla="*/ 10336968 w 12191211"/>
              <a:gd name="connsiteY12" fmla="*/ 2313862 h 6864324"/>
              <a:gd name="connsiteX13" fmla="*/ 10333788 w 12191211"/>
              <a:gd name="connsiteY13" fmla="*/ 2287498 h 6864324"/>
              <a:gd name="connsiteX14" fmla="*/ 10328573 w 12191211"/>
              <a:gd name="connsiteY14" fmla="*/ 2253602 h 6864324"/>
              <a:gd name="connsiteX15" fmla="*/ 10323803 w 12191211"/>
              <a:gd name="connsiteY15" fmla="*/ 2226583 h 6864324"/>
              <a:gd name="connsiteX16" fmla="*/ 10317125 w 12191211"/>
              <a:gd name="connsiteY16" fmla="*/ 2194588 h 6864324"/>
              <a:gd name="connsiteX17" fmla="*/ 10310511 w 12191211"/>
              <a:gd name="connsiteY17" fmla="*/ 2167175 h 6864324"/>
              <a:gd name="connsiteX18" fmla="*/ 10302498 w 12191211"/>
              <a:gd name="connsiteY18" fmla="*/ 2136953 h 6864324"/>
              <a:gd name="connsiteX19" fmla="*/ 10294039 w 12191211"/>
              <a:gd name="connsiteY19" fmla="*/ 2109280 h 6864324"/>
              <a:gd name="connsiteX20" fmla="*/ 10284499 w 12191211"/>
              <a:gd name="connsiteY20" fmla="*/ 2080825 h 6864324"/>
              <a:gd name="connsiteX21" fmla="*/ 10274132 w 12191211"/>
              <a:gd name="connsiteY21" fmla="*/ 2053088 h 6864324"/>
              <a:gd name="connsiteX22" fmla="*/ 10263384 w 12191211"/>
              <a:gd name="connsiteY22" fmla="*/ 2026336 h 6864324"/>
              <a:gd name="connsiteX23" fmla="*/ 10250791 w 12191211"/>
              <a:gd name="connsiteY23" fmla="*/ 1998599 h 6864324"/>
              <a:gd name="connsiteX24" fmla="*/ 10239026 w 12191211"/>
              <a:gd name="connsiteY24" fmla="*/ 1973684 h 6864324"/>
              <a:gd name="connsiteX25" fmla="*/ 10223953 w 12191211"/>
              <a:gd name="connsiteY25" fmla="*/ 1945750 h 6864324"/>
              <a:gd name="connsiteX26" fmla="*/ 10211233 w 12191211"/>
              <a:gd name="connsiteY26" fmla="*/ 1922932 h 6864324"/>
              <a:gd name="connsiteX27" fmla="*/ 10205890 w 12191211"/>
              <a:gd name="connsiteY27" fmla="*/ 1914409 h 6864324"/>
              <a:gd name="connsiteX28" fmla="*/ 10217974 w 12191211"/>
              <a:gd name="connsiteY28" fmla="*/ 1903261 h 6864324"/>
              <a:gd name="connsiteX29" fmla="*/ 11199503 w 12191211"/>
              <a:gd name="connsiteY29" fmla="*/ 2971128 h 6864324"/>
              <a:gd name="connsiteX30" fmla="*/ 11332172 w 12191211"/>
              <a:gd name="connsiteY30" fmla="*/ 3164098 h 6864324"/>
              <a:gd name="connsiteX31" fmla="*/ 10827574 w 12191211"/>
              <a:gd name="connsiteY31" fmla="*/ 4017053 h 6864324"/>
              <a:gd name="connsiteX32" fmla="*/ 10948922 w 12191211"/>
              <a:gd name="connsiteY32" fmla="*/ 4149115 h 6864324"/>
              <a:gd name="connsiteX33" fmla="*/ 11220046 w 12191211"/>
              <a:gd name="connsiteY33" fmla="*/ 3742341 h 6864324"/>
              <a:gd name="connsiteX34" fmla="*/ 11411925 w 12191211"/>
              <a:gd name="connsiteY34" fmla="*/ 3395019 h 6864324"/>
              <a:gd name="connsiteX35" fmla="*/ 11793013 w 12191211"/>
              <a:gd name="connsiteY35" fmla="*/ 1477565 h 6864324"/>
              <a:gd name="connsiteX36" fmla="*/ 11736600 w 12191211"/>
              <a:gd name="connsiteY36" fmla="*/ 1242163 h 6864324"/>
              <a:gd name="connsiteX37" fmla="*/ 12191208 w 12191211"/>
              <a:gd name="connsiteY37" fmla="*/ 1736712 h 6864324"/>
              <a:gd name="connsiteX38" fmla="*/ 12191208 w 12191211"/>
              <a:gd name="connsiteY38" fmla="*/ 0 h 6864324"/>
              <a:gd name="connsiteX39" fmla="*/ -3 w 12191211"/>
              <a:gd name="connsiteY39" fmla="*/ 0 h 6864324"/>
              <a:gd name="connsiteX40" fmla="*/ -3 w 12191211"/>
              <a:gd name="connsiteY40" fmla="*/ 6864324 h 6864324"/>
              <a:gd name="connsiteX41" fmla="*/ 6662261 w 12191211"/>
              <a:gd name="connsiteY41" fmla="*/ 6864324 h 6864324"/>
              <a:gd name="connsiteX42" fmla="*/ 6167368 w 12191211"/>
              <a:gd name="connsiteY42" fmla="*/ 6325856 h 6864324"/>
              <a:gd name="connsiteX43" fmla="*/ 6418675 w 12191211"/>
              <a:gd name="connsiteY43" fmla="*/ 6410707 h 6864324"/>
              <a:gd name="connsiteX44" fmla="*/ 8362781 w 12191211"/>
              <a:gd name="connsiteY44" fmla="*/ 6193864 h 6864324"/>
              <a:gd name="connsiteX45" fmla="*/ 8999028 w 12191211"/>
              <a:gd name="connsiteY45" fmla="*/ 5887588 h 6864324"/>
              <a:gd name="connsiteX46" fmla="*/ 9089848 w 12191211"/>
              <a:gd name="connsiteY46" fmla="*/ 5835197 h 6864324"/>
              <a:gd name="connsiteX47" fmla="*/ 9153893 w 12191211"/>
              <a:gd name="connsiteY47" fmla="*/ 5796839 h 6864324"/>
              <a:gd name="connsiteX48" fmla="*/ 9032164 w 12191211"/>
              <a:gd name="connsiteY48" fmla="*/ 5664390 h 6864324"/>
              <a:gd name="connsiteX49" fmla="*/ 8138275 w 12191211"/>
              <a:gd name="connsiteY49" fmla="*/ 6094135 h 6864324"/>
              <a:gd name="connsiteX50" fmla="*/ 7958162 w 12191211"/>
              <a:gd name="connsiteY50" fmla="*/ 5946405 h 6864324"/>
              <a:gd name="connsiteX51" fmla="*/ 6976696 w 12191211"/>
              <a:gd name="connsiteY51" fmla="*/ 4878539 h 6864324"/>
              <a:gd name="connsiteX52" fmla="*/ 6988907 w 12191211"/>
              <a:gd name="connsiteY52" fmla="*/ 4867327 h 6864324"/>
              <a:gd name="connsiteX53" fmla="*/ 6997112 w 12191211"/>
              <a:gd name="connsiteY53" fmla="*/ 4873556 h 6864324"/>
              <a:gd name="connsiteX54" fmla="*/ 7018735 w 12191211"/>
              <a:gd name="connsiteY54" fmla="*/ 4888174 h 6864324"/>
              <a:gd name="connsiteX55" fmla="*/ 7045447 w 12191211"/>
              <a:gd name="connsiteY55" fmla="*/ 4905551 h 6864324"/>
              <a:gd name="connsiteX56" fmla="*/ 7069233 w 12191211"/>
              <a:gd name="connsiteY56" fmla="*/ 4919451 h 6864324"/>
              <a:gd name="connsiteX57" fmla="*/ 7095944 w 12191211"/>
              <a:gd name="connsiteY57" fmla="*/ 4934337 h 6864324"/>
              <a:gd name="connsiteX58" fmla="*/ 7121766 w 12191211"/>
              <a:gd name="connsiteY58" fmla="*/ 4947316 h 6864324"/>
              <a:gd name="connsiteX59" fmla="*/ 7148541 w 12191211"/>
              <a:gd name="connsiteY59" fmla="*/ 4960027 h 6864324"/>
              <a:gd name="connsiteX60" fmla="*/ 7176143 w 12191211"/>
              <a:gd name="connsiteY60" fmla="*/ 4971894 h 6864324"/>
              <a:gd name="connsiteX61" fmla="*/ 7202983 w 12191211"/>
              <a:gd name="connsiteY61" fmla="*/ 4982521 h 6864324"/>
              <a:gd name="connsiteX62" fmla="*/ 7232556 w 12191211"/>
              <a:gd name="connsiteY62" fmla="*/ 4993205 h 6864324"/>
              <a:gd name="connsiteX63" fmla="*/ 7259268 w 12191211"/>
              <a:gd name="connsiteY63" fmla="*/ 5001989 h 6864324"/>
              <a:gd name="connsiteX64" fmla="*/ 7290686 w 12191211"/>
              <a:gd name="connsiteY64" fmla="*/ 5011433 h 6864324"/>
              <a:gd name="connsiteX65" fmla="*/ 7317207 w 12191211"/>
              <a:gd name="connsiteY65" fmla="*/ 5018425 h 6864324"/>
              <a:gd name="connsiteX66" fmla="*/ 7350660 w 12191211"/>
              <a:gd name="connsiteY66" fmla="*/ 5026427 h 6864324"/>
              <a:gd name="connsiteX67" fmla="*/ 7376672 w 12191211"/>
              <a:gd name="connsiteY67" fmla="*/ 5031798 h 6864324"/>
              <a:gd name="connsiteX68" fmla="*/ 7412288 w 12191211"/>
              <a:gd name="connsiteY68" fmla="*/ 5038420 h 6864324"/>
              <a:gd name="connsiteX69" fmla="*/ 7437219 w 12191211"/>
              <a:gd name="connsiteY69" fmla="*/ 5042158 h 6864324"/>
              <a:gd name="connsiteX70" fmla="*/ 7475442 w 12191211"/>
              <a:gd name="connsiteY70" fmla="*/ 5047344 h 6864324"/>
              <a:gd name="connsiteX71" fmla="*/ 7498529 w 12191211"/>
              <a:gd name="connsiteY71" fmla="*/ 5049568 h 6864324"/>
              <a:gd name="connsiteX72" fmla="*/ 7540122 w 12191211"/>
              <a:gd name="connsiteY72" fmla="*/ 5053242 h 6864324"/>
              <a:gd name="connsiteX73" fmla="*/ 7559202 w 12191211"/>
              <a:gd name="connsiteY73" fmla="*/ 5054158 h 6864324"/>
              <a:gd name="connsiteX74" fmla="*/ 7606076 w 12191211"/>
              <a:gd name="connsiteY74" fmla="*/ 5056192 h 6864324"/>
              <a:gd name="connsiteX75" fmla="*/ 7613707 w 12191211"/>
              <a:gd name="connsiteY75" fmla="*/ 5056192 h 6864324"/>
              <a:gd name="connsiteX76" fmla="*/ 9045647 w 12191211"/>
              <a:gd name="connsiteY76" fmla="*/ 4541208 h 6864324"/>
              <a:gd name="connsiteX77" fmla="*/ 10137521 w 12191211"/>
              <a:gd name="connsiteY77" fmla="*/ 5729264 h 6864324"/>
              <a:gd name="connsiteX78" fmla="*/ 9437292 w 12191211"/>
              <a:gd name="connsiteY78" fmla="*/ 6105175 h 6864324"/>
              <a:gd name="connsiteX79" fmla="*/ 10135040 w 12191211"/>
              <a:gd name="connsiteY79" fmla="*/ 6864324 h 6864324"/>
              <a:gd name="connsiteX80" fmla="*/ 12191208 w 12191211"/>
              <a:gd name="connsiteY80" fmla="*/ 6864324 h 6864324"/>
              <a:gd name="connsiteX81" fmla="*/ 12191208 w 12191211"/>
              <a:gd name="connsiteY81" fmla="*/ 5288002 h 6864324"/>
              <a:gd name="connsiteX82" fmla="*/ 12105985 w 12191211"/>
              <a:gd name="connsiteY82" fmla="*/ 5407893 h 6864324"/>
              <a:gd name="connsiteX83" fmla="*/ 11278876 w 12191211"/>
              <a:gd name="connsiteY83" fmla="*/ 784497 h 6864324"/>
              <a:gd name="connsiteX84" fmla="*/ 11611309 w 12191211"/>
              <a:gd name="connsiteY84" fmla="*/ 1438883 h 6864324"/>
              <a:gd name="connsiteX85" fmla="*/ 9955182 w 12191211"/>
              <a:gd name="connsiteY85" fmla="*/ 1653361 h 6864324"/>
              <a:gd name="connsiteX86" fmla="*/ 8628562 w 12191211"/>
              <a:gd name="connsiteY86" fmla="*/ 1624385 h 6864324"/>
              <a:gd name="connsiteX87" fmla="*/ 8017691 w 12191211"/>
              <a:gd name="connsiteY87" fmla="*/ 959734 h 6864324"/>
              <a:gd name="connsiteX88" fmla="*/ 11278876 w 12191211"/>
              <a:gd name="connsiteY88" fmla="*/ 784497 h 6864324"/>
              <a:gd name="connsiteX89" fmla="*/ 6395398 w 12191211"/>
              <a:gd name="connsiteY89" fmla="*/ 6223895 h 6864324"/>
              <a:gd name="connsiteX90" fmla="*/ 5773332 w 12191211"/>
              <a:gd name="connsiteY90" fmla="*/ 5838146 h 6864324"/>
              <a:gd name="connsiteX91" fmla="*/ 6222980 w 12191211"/>
              <a:gd name="connsiteY91" fmla="*/ 2607859 h 6864324"/>
              <a:gd name="connsiteX92" fmla="*/ 6833406 w 12191211"/>
              <a:gd name="connsiteY92" fmla="*/ 3272045 h 6864324"/>
              <a:gd name="connsiteX93" fmla="*/ 6749900 w 12191211"/>
              <a:gd name="connsiteY93" fmla="*/ 4595640 h 6864324"/>
              <a:gd name="connsiteX94" fmla="*/ 6395398 w 12191211"/>
              <a:gd name="connsiteY94" fmla="*/ 6223895 h 6864324"/>
              <a:gd name="connsiteX95" fmla="*/ 7776521 w 12191211"/>
              <a:gd name="connsiteY95" fmla="*/ 4866920 h 6864324"/>
              <a:gd name="connsiteX96" fmla="*/ 6979049 w 12191211"/>
              <a:gd name="connsiteY96" fmla="*/ 4623720 h 6864324"/>
              <a:gd name="connsiteX97" fmla="*/ 6843583 w 12191211"/>
              <a:gd name="connsiteY97" fmla="*/ 4407996 h 6864324"/>
              <a:gd name="connsiteX98" fmla="*/ 6938219 w 12191211"/>
              <a:gd name="connsiteY98" fmla="*/ 3386101 h 6864324"/>
              <a:gd name="connsiteX99" fmla="*/ 7365034 w 12191211"/>
              <a:gd name="connsiteY99" fmla="*/ 2712698 h 6864324"/>
              <a:gd name="connsiteX100" fmla="*/ 8359537 w 12191211"/>
              <a:gd name="connsiteY100" fmla="*/ 3794795 h 6864324"/>
              <a:gd name="connsiteX101" fmla="*/ 7776521 w 12191211"/>
              <a:gd name="connsiteY101" fmla="*/ 4866927 h 6864324"/>
              <a:gd name="connsiteX102" fmla="*/ 9025994 w 12191211"/>
              <a:gd name="connsiteY102" fmla="*/ 3184195 h 6864324"/>
              <a:gd name="connsiteX103" fmla="*/ 8031491 w 12191211"/>
              <a:gd name="connsiteY103" fmla="*/ 2102168 h 6864324"/>
              <a:gd name="connsiteX104" fmla="*/ 8733311 w 12191211"/>
              <a:gd name="connsiteY104" fmla="*/ 1738257 h 6864324"/>
              <a:gd name="connsiteX105" fmla="*/ 9760249 w 12191211"/>
              <a:gd name="connsiteY105" fmla="*/ 1730719 h 6864324"/>
              <a:gd name="connsiteX106" fmla="*/ 9963831 w 12191211"/>
              <a:gd name="connsiteY106" fmla="*/ 1883952 h 6864324"/>
              <a:gd name="connsiteX107" fmla="*/ 10138666 w 12191211"/>
              <a:gd name="connsiteY107" fmla="*/ 2698658 h 6864324"/>
              <a:gd name="connsiteX108" fmla="*/ 9025994 w 12191211"/>
              <a:gd name="connsiteY108" fmla="*/ 3184201 h 686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191211" h="6864324">
                <a:moveTo>
                  <a:pt x="12105985" y="5407893"/>
                </a:moveTo>
                <a:lnTo>
                  <a:pt x="11232320" y="4457393"/>
                </a:lnTo>
                <a:cubicBezTo>
                  <a:pt x="11127127" y="4679741"/>
                  <a:pt x="10982820" y="4903791"/>
                  <a:pt x="10802770" y="5117418"/>
                </a:cubicBezTo>
                <a:lnTo>
                  <a:pt x="9710896" y="3929362"/>
                </a:lnTo>
                <a:cubicBezTo>
                  <a:pt x="10089122" y="3480734"/>
                  <a:pt x="10309621" y="2986210"/>
                  <a:pt x="10340785" y="2557647"/>
                </a:cubicBezTo>
                <a:cubicBezTo>
                  <a:pt x="10341102" y="2553198"/>
                  <a:pt x="10341612" y="2548597"/>
                  <a:pt x="10341865" y="2544141"/>
                </a:cubicBezTo>
                <a:cubicBezTo>
                  <a:pt x="10342883" y="2528887"/>
                  <a:pt x="10343328" y="2513843"/>
                  <a:pt x="10343837" y="2498767"/>
                </a:cubicBezTo>
                <a:cubicBezTo>
                  <a:pt x="10344028" y="2491947"/>
                  <a:pt x="10344410" y="2484993"/>
                  <a:pt x="10344537" y="2478180"/>
                </a:cubicBezTo>
                <a:cubicBezTo>
                  <a:pt x="10344728" y="2464343"/>
                  <a:pt x="10344601" y="2450704"/>
                  <a:pt x="10344410" y="2437064"/>
                </a:cubicBezTo>
                <a:cubicBezTo>
                  <a:pt x="10344282" y="2429195"/>
                  <a:pt x="10344346" y="2421263"/>
                  <a:pt x="10344091" y="2413395"/>
                </a:cubicBezTo>
                <a:cubicBezTo>
                  <a:pt x="10343710" y="2400543"/>
                  <a:pt x="10342947" y="2387819"/>
                  <a:pt x="10342184" y="2375101"/>
                </a:cubicBezTo>
                <a:cubicBezTo>
                  <a:pt x="10341674" y="2366705"/>
                  <a:pt x="10341230" y="2358181"/>
                  <a:pt x="10340466" y="2349855"/>
                </a:cubicBezTo>
                <a:cubicBezTo>
                  <a:pt x="10339512" y="2337722"/>
                  <a:pt x="10338241" y="2325792"/>
                  <a:pt x="10336968" y="2313862"/>
                </a:cubicBezTo>
                <a:cubicBezTo>
                  <a:pt x="10335951" y="2305008"/>
                  <a:pt x="10334997" y="2296218"/>
                  <a:pt x="10333788" y="2287498"/>
                </a:cubicBezTo>
                <a:cubicBezTo>
                  <a:pt x="10332198" y="2276153"/>
                  <a:pt x="10330418" y="2264877"/>
                  <a:pt x="10328573" y="2253602"/>
                </a:cubicBezTo>
                <a:cubicBezTo>
                  <a:pt x="10327047" y="2244551"/>
                  <a:pt x="10325521" y="2235571"/>
                  <a:pt x="10323803" y="2226583"/>
                </a:cubicBezTo>
                <a:cubicBezTo>
                  <a:pt x="10321705" y="2215836"/>
                  <a:pt x="10319478" y="2205209"/>
                  <a:pt x="10317125" y="2194588"/>
                </a:cubicBezTo>
                <a:cubicBezTo>
                  <a:pt x="10315090" y="2185340"/>
                  <a:pt x="10312865" y="2176226"/>
                  <a:pt x="10310511" y="2167175"/>
                </a:cubicBezTo>
                <a:cubicBezTo>
                  <a:pt x="10307967" y="2157006"/>
                  <a:pt x="10305296" y="2146919"/>
                  <a:pt x="10302498" y="2136953"/>
                </a:cubicBezTo>
                <a:cubicBezTo>
                  <a:pt x="10299763" y="2127642"/>
                  <a:pt x="10296965" y="2118458"/>
                  <a:pt x="10294039" y="2109280"/>
                </a:cubicBezTo>
                <a:cubicBezTo>
                  <a:pt x="10290986" y="2099746"/>
                  <a:pt x="10287870" y="2090212"/>
                  <a:pt x="10284499" y="2080825"/>
                </a:cubicBezTo>
                <a:cubicBezTo>
                  <a:pt x="10281192" y="2071437"/>
                  <a:pt x="10277694" y="2062272"/>
                  <a:pt x="10274132" y="2053088"/>
                </a:cubicBezTo>
                <a:cubicBezTo>
                  <a:pt x="10270698" y="2044189"/>
                  <a:pt x="10267200" y="2035190"/>
                  <a:pt x="10263384" y="2026336"/>
                </a:cubicBezTo>
                <a:cubicBezTo>
                  <a:pt x="10259377" y="2016961"/>
                  <a:pt x="10255116" y="2007777"/>
                  <a:pt x="10250791" y="1998599"/>
                </a:cubicBezTo>
                <a:cubicBezTo>
                  <a:pt x="10246912" y="1990273"/>
                  <a:pt x="10243095" y="1981883"/>
                  <a:pt x="10239026" y="1973684"/>
                </a:cubicBezTo>
                <a:cubicBezTo>
                  <a:pt x="10234192" y="1964239"/>
                  <a:pt x="10229040" y="1954998"/>
                  <a:pt x="10223953" y="1945750"/>
                </a:cubicBezTo>
                <a:cubicBezTo>
                  <a:pt x="10219691" y="1938123"/>
                  <a:pt x="10215621" y="1930407"/>
                  <a:pt x="10211233" y="1922932"/>
                </a:cubicBezTo>
                <a:cubicBezTo>
                  <a:pt x="10209516" y="1920047"/>
                  <a:pt x="10207607" y="1917295"/>
                  <a:pt x="10205890" y="1914409"/>
                </a:cubicBezTo>
                <a:lnTo>
                  <a:pt x="10217974" y="1903261"/>
                </a:lnTo>
                <a:lnTo>
                  <a:pt x="11199503" y="2971128"/>
                </a:lnTo>
                <a:cubicBezTo>
                  <a:pt x="11252545" y="3028940"/>
                  <a:pt x="11297192" y="3093897"/>
                  <a:pt x="11332172" y="3164098"/>
                </a:cubicBezTo>
                <a:cubicBezTo>
                  <a:pt x="11201347" y="3448084"/>
                  <a:pt x="11032237" y="3735406"/>
                  <a:pt x="10827574" y="4017053"/>
                </a:cubicBezTo>
                <a:lnTo>
                  <a:pt x="10948922" y="4149115"/>
                </a:lnTo>
                <a:cubicBezTo>
                  <a:pt x="11047183" y="4014695"/>
                  <a:pt x="11137557" y="3879099"/>
                  <a:pt x="11220046" y="3742341"/>
                </a:cubicBezTo>
                <a:cubicBezTo>
                  <a:pt x="11289751" y="3626804"/>
                  <a:pt x="11353731" y="3511032"/>
                  <a:pt x="11411925" y="3395019"/>
                </a:cubicBezTo>
                <a:cubicBezTo>
                  <a:pt x="11752436" y="2716175"/>
                  <a:pt x="11889874" y="2041069"/>
                  <a:pt x="11793013" y="1477565"/>
                </a:cubicBezTo>
                <a:cubicBezTo>
                  <a:pt x="11779402" y="1397951"/>
                  <a:pt x="11760513" y="1319317"/>
                  <a:pt x="11736600" y="1242163"/>
                </a:cubicBezTo>
                <a:lnTo>
                  <a:pt x="12191208" y="1736712"/>
                </a:lnTo>
                <a:lnTo>
                  <a:pt x="12191208" y="0"/>
                </a:lnTo>
                <a:lnTo>
                  <a:pt x="-3" y="0"/>
                </a:lnTo>
                <a:lnTo>
                  <a:pt x="-3" y="6864324"/>
                </a:lnTo>
                <a:lnTo>
                  <a:pt x="6662261" y="6864324"/>
                </a:lnTo>
                <a:lnTo>
                  <a:pt x="6167368" y="6325856"/>
                </a:lnTo>
                <a:cubicBezTo>
                  <a:pt x="6248967" y="6360178"/>
                  <a:pt x="6332949" y="6388525"/>
                  <a:pt x="6418675" y="6410707"/>
                </a:cubicBezTo>
                <a:cubicBezTo>
                  <a:pt x="6972308" y="6554984"/>
                  <a:pt x="7657145" y="6475346"/>
                  <a:pt x="8362781" y="6193864"/>
                </a:cubicBezTo>
                <a:cubicBezTo>
                  <a:pt x="8581499" y="6106160"/>
                  <a:pt x="8794048" y="6003837"/>
                  <a:pt x="8999028" y="5887588"/>
                </a:cubicBezTo>
                <a:cubicBezTo>
                  <a:pt x="9029365" y="5870478"/>
                  <a:pt x="9059639" y="5853012"/>
                  <a:pt x="9089848" y="5835197"/>
                </a:cubicBezTo>
                <a:cubicBezTo>
                  <a:pt x="9111154" y="5822542"/>
                  <a:pt x="9132523" y="5809761"/>
                  <a:pt x="9153893" y="5796839"/>
                </a:cubicBezTo>
                <a:lnTo>
                  <a:pt x="9032164" y="5664390"/>
                </a:lnTo>
                <a:cubicBezTo>
                  <a:pt x="8733755" y="5844260"/>
                  <a:pt x="8432740" y="5988170"/>
                  <a:pt x="8138275" y="6094135"/>
                </a:cubicBezTo>
                <a:cubicBezTo>
                  <a:pt x="8071686" y="6053476"/>
                  <a:pt x="8011076" y="6003754"/>
                  <a:pt x="7958162" y="5946405"/>
                </a:cubicBezTo>
                <a:lnTo>
                  <a:pt x="6976696" y="4878539"/>
                </a:lnTo>
                <a:lnTo>
                  <a:pt x="6988907" y="4867327"/>
                </a:lnTo>
                <a:cubicBezTo>
                  <a:pt x="6991641" y="4869425"/>
                  <a:pt x="6994376" y="4871585"/>
                  <a:pt x="6997112" y="4873556"/>
                </a:cubicBezTo>
                <a:cubicBezTo>
                  <a:pt x="7004171" y="4878602"/>
                  <a:pt x="7011548" y="4883325"/>
                  <a:pt x="7018735" y="4888174"/>
                </a:cubicBezTo>
                <a:cubicBezTo>
                  <a:pt x="7027575" y="4894079"/>
                  <a:pt x="7036352" y="4899977"/>
                  <a:pt x="7045447" y="4905551"/>
                </a:cubicBezTo>
                <a:cubicBezTo>
                  <a:pt x="7053270" y="4910337"/>
                  <a:pt x="7061219" y="4914863"/>
                  <a:pt x="7069233" y="4919451"/>
                </a:cubicBezTo>
                <a:cubicBezTo>
                  <a:pt x="7078137" y="4924504"/>
                  <a:pt x="7086914" y="4929551"/>
                  <a:pt x="7095944" y="4934337"/>
                </a:cubicBezTo>
                <a:cubicBezTo>
                  <a:pt x="7104404" y="4938862"/>
                  <a:pt x="7113117" y="4943057"/>
                  <a:pt x="7121766" y="4947316"/>
                </a:cubicBezTo>
                <a:cubicBezTo>
                  <a:pt x="7130607" y="4951650"/>
                  <a:pt x="7139446" y="4955972"/>
                  <a:pt x="7148541" y="4960027"/>
                </a:cubicBezTo>
                <a:cubicBezTo>
                  <a:pt x="7157573" y="4964082"/>
                  <a:pt x="7166922" y="4968029"/>
                  <a:pt x="7176143" y="4971894"/>
                </a:cubicBezTo>
                <a:cubicBezTo>
                  <a:pt x="7184984" y="4975504"/>
                  <a:pt x="7193951" y="4979107"/>
                  <a:pt x="7202983" y="4982521"/>
                </a:cubicBezTo>
                <a:cubicBezTo>
                  <a:pt x="7212777" y="4986252"/>
                  <a:pt x="7222571" y="4989798"/>
                  <a:pt x="7232556" y="4993205"/>
                </a:cubicBezTo>
                <a:cubicBezTo>
                  <a:pt x="7241333" y="4996287"/>
                  <a:pt x="7250300" y="4999173"/>
                  <a:pt x="7259268" y="5001989"/>
                </a:cubicBezTo>
                <a:cubicBezTo>
                  <a:pt x="7269635" y="5005268"/>
                  <a:pt x="7280129" y="5008421"/>
                  <a:pt x="7290686" y="5011433"/>
                </a:cubicBezTo>
                <a:cubicBezTo>
                  <a:pt x="7299526" y="5013861"/>
                  <a:pt x="7308367" y="5016156"/>
                  <a:pt x="7317207" y="5018425"/>
                </a:cubicBezTo>
                <a:cubicBezTo>
                  <a:pt x="7328337" y="5021177"/>
                  <a:pt x="7339403" y="5023936"/>
                  <a:pt x="7350660" y="5026427"/>
                </a:cubicBezTo>
                <a:cubicBezTo>
                  <a:pt x="7359310" y="5028334"/>
                  <a:pt x="7367959" y="5030031"/>
                  <a:pt x="7376672" y="5031798"/>
                </a:cubicBezTo>
                <a:cubicBezTo>
                  <a:pt x="7388438" y="5034099"/>
                  <a:pt x="7400267" y="5036456"/>
                  <a:pt x="7412288" y="5038420"/>
                </a:cubicBezTo>
                <a:cubicBezTo>
                  <a:pt x="7420556" y="5039800"/>
                  <a:pt x="7428887" y="5040912"/>
                  <a:pt x="7437219" y="5042158"/>
                </a:cubicBezTo>
                <a:cubicBezTo>
                  <a:pt x="7449875" y="5043995"/>
                  <a:pt x="7462595" y="5045832"/>
                  <a:pt x="7475442" y="5047344"/>
                </a:cubicBezTo>
                <a:cubicBezTo>
                  <a:pt x="7483074" y="5048259"/>
                  <a:pt x="7490833" y="5048850"/>
                  <a:pt x="7498529" y="5049568"/>
                </a:cubicBezTo>
                <a:cubicBezTo>
                  <a:pt x="7512267" y="5050948"/>
                  <a:pt x="7526131" y="5052321"/>
                  <a:pt x="7540122" y="5053242"/>
                </a:cubicBezTo>
                <a:cubicBezTo>
                  <a:pt x="7546419" y="5053700"/>
                  <a:pt x="7552842" y="5053833"/>
                  <a:pt x="7559202" y="5054158"/>
                </a:cubicBezTo>
                <a:cubicBezTo>
                  <a:pt x="7574721" y="5055015"/>
                  <a:pt x="7590302" y="5055861"/>
                  <a:pt x="7606076" y="5056192"/>
                </a:cubicBezTo>
                <a:cubicBezTo>
                  <a:pt x="7608555" y="5056255"/>
                  <a:pt x="7611163" y="5056128"/>
                  <a:pt x="7613707" y="5056192"/>
                </a:cubicBezTo>
                <a:cubicBezTo>
                  <a:pt x="8046438" y="5063011"/>
                  <a:pt x="8562737" y="4883744"/>
                  <a:pt x="9045647" y="4541208"/>
                </a:cubicBezTo>
                <a:lnTo>
                  <a:pt x="10137521" y="5729264"/>
                </a:lnTo>
                <a:cubicBezTo>
                  <a:pt x="9907482" y="5892399"/>
                  <a:pt x="9669938" y="6018493"/>
                  <a:pt x="9437292" y="6105175"/>
                </a:cubicBezTo>
                <a:lnTo>
                  <a:pt x="10135040" y="6864324"/>
                </a:lnTo>
                <a:lnTo>
                  <a:pt x="12191208" y="6864324"/>
                </a:lnTo>
                <a:lnTo>
                  <a:pt x="12191208" y="5288002"/>
                </a:lnTo>
                <a:cubicBezTo>
                  <a:pt x="12163479" y="5328076"/>
                  <a:pt x="12135050" y="5368041"/>
                  <a:pt x="12105985" y="5407893"/>
                </a:cubicBezTo>
                <a:close/>
                <a:moveTo>
                  <a:pt x="11278876" y="784497"/>
                </a:moveTo>
                <a:cubicBezTo>
                  <a:pt x="11446269" y="966586"/>
                  <a:pt x="11555723" y="1188799"/>
                  <a:pt x="11611309" y="1438883"/>
                </a:cubicBezTo>
                <a:cubicBezTo>
                  <a:pt x="11122103" y="1357382"/>
                  <a:pt x="10547991" y="1433245"/>
                  <a:pt x="9955182" y="1653361"/>
                </a:cubicBezTo>
                <a:cubicBezTo>
                  <a:pt x="9627518" y="1434555"/>
                  <a:pt x="9140410" y="1433640"/>
                  <a:pt x="8628562" y="1624385"/>
                </a:cubicBezTo>
                <a:lnTo>
                  <a:pt x="8017691" y="959734"/>
                </a:lnTo>
                <a:cubicBezTo>
                  <a:pt x="9298455" y="186862"/>
                  <a:pt x="10627681" y="75952"/>
                  <a:pt x="11278876" y="784497"/>
                </a:cubicBezTo>
                <a:close/>
                <a:moveTo>
                  <a:pt x="6395398" y="6223895"/>
                </a:moveTo>
                <a:cubicBezTo>
                  <a:pt x="6151653" y="6147307"/>
                  <a:pt x="5940185" y="6019714"/>
                  <a:pt x="5773332" y="5838146"/>
                </a:cubicBezTo>
                <a:cubicBezTo>
                  <a:pt x="5122532" y="5130059"/>
                  <a:pt x="5345149" y="3817028"/>
                  <a:pt x="6222980" y="2607859"/>
                </a:cubicBezTo>
                <a:lnTo>
                  <a:pt x="6833406" y="3272045"/>
                </a:lnTo>
                <a:cubicBezTo>
                  <a:pt x="6599869" y="3765654"/>
                  <a:pt x="6559484" y="4250739"/>
                  <a:pt x="6749900" y="4595640"/>
                </a:cubicBezTo>
                <a:cubicBezTo>
                  <a:pt x="6480621" y="5166256"/>
                  <a:pt x="6356284" y="5730484"/>
                  <a:pt x="6395398" y="6223895"/>
                </a:cubicBezTo>
                <a:close/>
                <a:moveTo>
                  <a:pt x="7776521" y="4866920"/>
                </a:moveTo>
                <a:cubicBezTo>
                  <a:pt x="7447013" y="4899640"/>
                  <a:pt x="7162152" y="4822982"/>
                  <a:pt x="6979049" y="4623720"/>
                </a:cubicBezTo>
                <a:cubicBezTo>
                  <a:pt x="6921237" y="4560562"/>
                  <a:pt x="6875382" y="4487476"/>
                  <a:pt x="6843583" y="4407996"/>
                </a:cubicBezTo>
                <a:cubicBezTo>
                  <a:pt x="6731393" y="4131306"/>
                  <a:pt x="6770634" y="3766010"/>
                  <a:pt x="6938219" y="3386101"/>
                </a:cubicBezTo>
                <a:cubicBezTo>
                  <a:pt x="7037306" y="3161657"/>
                  <a:pt x="7181104" y="2932096"/>
                  <a:pt x="7365034" y="2712698"/>
                </a:cubicBezTo>
                <a:lnTo>
                  <a:pt x="8359537" y="3794795"/>
                </a:lnTo>
                <a:cubicBezTo>
                  <a:pt x="8065835" y="4141723"/>
                  <a:pt x="7866833" y="4516325"/>
                  <a:pt x="7776521" y="4866927"/>
                </a:cubicBezTo>
                <a:close/>
                <a:moveTo>
                  <a:pt x="9025994" y="3184195"/>
                </a:moveTo>
                <a:lnTo>
                  <a:pt x="8031491" y="2102168"/>
                </a:lnTo>
                <a:cubicBezTo>
                  <a:pt x="8263947" y="1939623"/>
                  <a:pt x="8502953" y="1817203"/>
                  <a:pt x="8733311" y="1738257"/>
                </a:cubicBezTo>
                <a:cubicBezTo>
                  <a:pt x="9126291" y="1603513"/>
                  <a:pt x="9493832" y="1595510"/>
                  <a:pt x="9760249" y="1730719"/>
                </a:cubicBezTo>
                <a:cubicBezTo>
                  <a:pt x="9836760" y="1769127"/>
                  <a:pt x="9905765" y="1821042"/>
                  <a:pt x="9963831" y="1883952"/>
                </a:cubicBezTo>
                <a:cubicBezTo>
                  <a:pt x="10146997" y="2083214"/>
                  <a:pt x="10199212" y="2373353"/>
                  <a:pt x="10138666" y="2698658"/>
                </a:cubicBezTo>
                <a:cubicBezTo>
                  <a:pt x="9783336" y="2758518"/>
                  <a:pt x="9395062" y="2923497"/>
                  <a:pt x="9025994" y="3184201"/>
                </a:cubicBezTo>
                <a:close/>
              </a:path>
            </a:pathLst>
          </a:custGeom>
          <a:solidFill>
            <a:schemeClr val="accent2"/>
          </a:solidFill>
          <a:ln w="6360" cap="flat">
            <a:noFill/>
            <a:prstDash val="solid"/>
            <a:miter/>
          </a:ln>
        </p:spPr>
        <p:txBody>
          <a:bodyPr rtlCol="0" anchor="ctr"/>
          <a:lstStyle/>
          <a:p>
            <a:endParaRPr lang="sv-SE"/>
          </a:p>
        </p:txBody>
      </p:sp>
      <p:sp>
        <p:nvSpPr>
          <p:cNvPr id="9" name="Text Placeholder 10">
            <a:extLst>
              <a:ext uri="{FF2B5EF4-FFF2-40B4-BE49-F238E27FC236}">
                <a16:creationId xmlns:a16="http://schemas.microsoft.com/office/drawing/2014/main" id="{C180EC8A-B4A8-47CF-95E7-55C2F467E83B}"/>
              </a:ext>
            </a:extLst>
          </p:cNvPr>
          <p:cNvSpPr>
            <a:spLocks noGrp="1"/>
          </p:cNvSpPr>
          <p:nvPr>
            <p:ph type="body" sz="quarter" idx="13" hasCustomPrompt="1"/>
          </p:nvPr>
        </p:nvSpPr>
        <p:spPr>
          <a:xfrm>
            <a:off x="703256" y="3429000"/>
            <a:ext cx="4042594" cy="2919518"/>
          </a:xfrm>
        </p:spPr>
        <p:txBody>
          <a:bodyPr>
            <a:normAutofit/>
          </a:bodyPr>
          <a:lstStyle>
            <a:lvl1pPr marL="0" indent="0">
              <a:buFontTx/>
              <a:buNone/>
              <a:defRPr sz="180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En rubrik bör sällan vara längre än 30-40 tecken. Försök att se rubriken som ett stödord till vad du vill säga med brödtexten.</a:t>
            </a:r>
            <a:endParaRPr lang="en-US" dirty="0"/>
          </a:p>
        </p:txBody>
      </p:sp>
      <p:sp>
        <p:nvSpPr>
          <p:cNvPr id="10" name="Rektangel 9">
            <a:extLst>
              <a:ext uri="{FF2B5EF4-FFF2-40B4-BE49-F238E27FC236}">
                <a16:creationId xmlns:a16="http://schemas.microsoft.com/office/drawing/2014/main" id="{CDDE966D-B4E7-42BE-8111-094504F8A9EA}"/>
              </a:ext>
            </a:extLst>
          </p:cNvPr>
          <p:cNvSpPr/>
          <p:nvPr userDrawn="1"/>
        </p:nvSpPr>
        <p:spPr>
          <a:xfrm>
            <a:off x="0" y="6403412"/>
            <a:ext cx="454588" cy="45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5A3DDC45-6E20-4DE7-A4AB-8BDE0C4EFD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4588" y="5950025"/>
            <a:ext cx="1302707" cy="431259"/>
          </a:xfrm>
          <a:prstGeom prst="rect">
            <a:avLst/>
          </a:prstGeom>
        </p:spPr>
      </p:pic>
      <p:sp>
        <p:nvSpPr>
          <p:cNvPr id="12" name="Platshållare för sidfot 4">
            <a:extLst>
              <a:ext uri="{FF2B5EF4-FFF2-40B4-BE49-F238E27FC236}">
                <a16:creationId xmlns:a16="http://schemas.microsoft.com/office/drawing/2014/main" id="{7F405EE6-CA03-443F-AF26-23F33DC39971}"/>
              </a:ext>
            </a:extLst>
          </p:cNvPr>
          <p:cNvSpPr>
            <a:spLocks noGrp="1"/>
          </p:cNvSpPr>
          <p:nvPr>
            <p:ph type="ftr" sz="quarter" idx="12"/>
          </p:nvPr>
        </p:nvSpPr>
        <p:spPr>
          <a:xfrm>
            <a:off x="2090555" y="6004118"/>
            <a:ext cx="4114800" cy="365125"/>
          </a:xfrm>
        </p:spPr>
        <p:txBody>
          <a:bodyPr/>
          <a:lstStyle/>
          <a:p>
            <a:endParaRPr lang="sv-SE" dirty="0"/>
          </a:p>
        </p:txBody>
      </p:sp>
      <p:sp>
        <p:nvSpPr>
          <p:cNvPr id="13" name="Platshållare för bildnummer 5">
            <a:extLst>
              <a:ext uri="{FF2B5EF4-FFF2-40B4-BE49-F238E27FC236}">
                <a16:creationId xmlns:a16="http://schemas.microsoft.com/office/drawing/2014/main" id="{73D05361-3590-4CA3-9ADA-1761B12970D2}"/>
              </a:ext>
            </a:extLst>
          </p:cNvPr>
          <p:cNvSpPr>
            <a:spLocks noGrp="1"/>
          </p:cNvSpPr>
          <p:nvPr>
            <p:ph type="sldNum" sz="quarter" idx="14"/>
          </p:nvPr>
        </p:nvSpPr>
        <p:spPr>
          <a:xfrm>
            <a:off x="8610600" y="6004118"/>
            <a:ext cx="2743200" cy="365125"/>
          </a:xfrm>
        </p:spPr>
        <p:txBody>
          <a:bodyPr/>
          <a:lstStyle/>
          <a:p>
            <a:fld id="{9A97CA5E-0C42-44EA-ACFD-E7B5FAF43BF0}" type="slidenum">
              <a:rPr lang="sv-SE" smtClean="0"/>
              <a:t>‹#›</a:t>
            </a:fld>
            <a:endParaRPr lang="sv-SE"/>
          </a:p>
        </p:txBody>
      </p:sp>
      <p:sp>
        <p:nvSpPr>
          <p:cNvPr id="15" name="Title 7">
            <a:extLst>
              <a:ext uri="{FF2B5EF4-FFF2-40B4-BE49-F238E27FC236}">
                <a16:creationId xmlns:a16="http://schemas.microsoft.com/office/drawing/2014/main" id="{CACF0BA6-1E19-4326-859B-4ABA191A11C1}"/>
              </a:ext>
            </a:extLst>
          </p:cNvPr>
          <p:cNvSpPr>
            <a:spLocks noGrp="1"/>
          </p:cNvSpPr>
          <p:nvPr>
            <p:ph type="title" hasCustomPrompt="1"/>
          </p:nvPr>
        </p:nvSpPr>
        <p:spPr>
          <a:xfrm>
            <a:off x="703257" y="863099"/>
            <a:ext cx="5392744" cy="2565901"/>
          </a:xfrm>
        </p:spPr>
        <p:txBody>
          <a:bodyPr anchor="b" anchorCtr="0"/>
          <a:lstStyle>
            <a:lvl1pPr>
              <a:lnSpc>
                <a:spcPts val="5200"/>
              </a:lnSpc>
              <a:defRPr sz="4800" b="0" cap="none" baseline="0">
                <a:solidFill>
                  <a:schemeClr val="tx1"/>
                </a:solidFill>
                <a:latin typeface="Arial" panose="020B0604020202020204" pitchFamily="34" charset="0"/>
                <a:cs typeface="Arial" panose="020B0604020202020204" pitchFamily="34" charset="0"/>
              </a:defRPr>
            </a:lvl1pPr>
          </a:lstStyle>
          <a:p>
            <a:r>
              <a:rPr lang="en-US" dirty="0"/>
              <a:t>Rubrik</a:t>
            </a:r>
          </a:p>
        </p:txBody>
      </p:sp>
    </p:spTree>
    <p:extLst>
      <p:ext uri="{BB962C8B-B14F-4D97-AF65-F5344CB8AC3E}">
        <p14:creationId xmlns:p14="http://schemas.microsoft.com/office/powerpoint/2010/main" val="65342597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05">
    <p:bg>
      <p:bgRef idx="1001">
        <a:schemeClr val="bg1"/>
      </p:bgRef>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6F1B173-37E2-4F05-B703-D380D8A358EF}"/>
              </a:ext>
            </a:extLst>
          </p:cNvPr>
          <p:cNvPicPr>
            <a:picLocks noChangeAspect="1"/>
          </p:cNvPicPr>
          <p:nvPr userDrawn="1"/>
        </p:nvPicPr>
        <p:blipFill>
          <a:blip r:embed="rId2"/>
          <a:srcRect t="31250" b="31250"/>
          <a:stretch/>
        </p:blipFill>
        <p:spPr>
          <a:xfrm>
            <a:off x="-2229925" y="-486435"/>
            <a:ext cx="14966983" cy="8418929"/>
          </a:xfrm>
          <a:prstGeom prst="rect">
            <a:avLst/>
          </a:prstGeom>
        </p:spPr>
      </p:pic>
      <p:pic>
        <p:nvPicPr>
          <p:cNvPr id="9" name="Bildobjekt 8">
            <a:extLst>
              <a:ext uri="{FF2B5EF4-FFF2-40B4-BE49-F238E27FC236}">
                <a16:creationId xmlns:a16="http://schemas.microsoft.com/office/drawing/2014/main" id="{160FD815-CE5A-4D30-ADF6-D77C509EE3B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5770" y="2393868"/>
            <a:ext cx="4860540" cy="2070263"/>
          </a:xfrm>
          <a:prstGeom prst="rect">
            <a:avLst/>
          </a:prstGeom>
        </p:spPr>
      </p:pic>
    </p:spTree>
    <p:extLst>
      <p:ext uri="{BB962C8B-B14F-4D97-AF65-F5344CB8AC3E}">
        <p14:creationId xmlns:p14="http://schemas.microsoft.com/office/powerpoint/2010/main" val="238691265"/>
      </p:ext>
    </p:extLst>
  </p:cSld>
  <p:clrMapOvr>
    <a:overrideClrMapping bg1="lt1" tx1="dk1" bg2="lt2" tx2="dk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_tom">
    <p:bg>
      <p:bgRef idx="1001">
        <a:schemeClr val="bg1"/>
      </p:bgRef>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8B03D562-EB72-4A92-A5AB-83171789F955}"/>
              </a:ext>
            </a:extLst>
          </p:cNvPr>
          <p:cNvSpPr>
            <a:spLocks noGrp="1"/>
          </p:cNvSpPr>
          <p:nvPr>
            <p:ph type="ftr" sz="quarter" idx="11"/>
          </p:nvPr>
        </p:nvSpPr>
        <p:spPr/>
        <p:txBody>
          <a:bodyPr/>
          <a:lstStyle>
            <a:lvl1pPr>
              <a:defRPr>
                <a:solidFill>
                  <a:schemeClr val="bg2"/>
                </a:solidFill>
              </a:defRPr>
            </a:lvl1pPr>
          </a:lstStyle>
          <a:p>
            <a:endParaRPr lang="sv-SE" dirty="0"/>
          </a:p>
        </p:txBody>
      </p:sp>
      <p:sp>
        <p:nvSpPr>
          <p:cNvPr id="4" name="Platshållare för bildnummer 3">
            <a:extLst>
              <a:ext uri="{FF2B5EF4-FFF2-40B4-BE49-F238E27FC236}">
                <a16:creationId xmlns:a16="http://schemas.microsoft.com/office/drawing/2014/main" id="{463F9123-0AF1-47B5-BFF0-5138DC88A430}"/>
              </a:ext>
            </a:extLst>
          </p:cNvPr>
          <p:cNvSpPr>
            <a:spLocks noGrp="1"/>
          </p:cNvSpPr>
          <p:nvPr>
            <p:ph type="sldNum" sz="quarter" idx="12"/>
          </p:nvPr>
        </p:nvSpPr>
        <p:spPr/>
        <p:txBody>
          <a:bodyPr/>
          <a:lstStyle/>
          <a:p>
            <a:fld id="{9A97CA5E-0C42-44EA-ACFD-E7B5FAF43BF0}" type="slidenum">
              <a:rPr lang="sv-SE" smtClean="0"/>
              <a:t>‹#›</a:t>
            </a:fld>
            <a:endParaRPr lang="sv-SE"/>
          </a:p>
        </p:txBody>
      </p:sp>
      <p:pic>
        <p:nvPicPr>
          <p:cNvPr id="5" name="Bildobjekt 4">
            <a:extLst>
              <a:ext uri="{FF2B5EF4-FFF2-40B4-BE49-F238E27FC236}">
                <a16:creationId xmlns:a16="http://schemas.microsoft.com/office/drawing/2014/main" id="{25BCB150-9731-4114-980B-4DB42BBE34A7}"/>
              </a:ext>
            </a:extLst>
          </p:cNvPr>
          <p:cNvPicPr>
            <a:picLocks noChangeAspect="1"/>
          </p:cNvPicPr>
          <p:nvPr userDrawn="1"/>
        </p:nvPicPr>
        <p:blipFill>
          <a:blip r:embed="rId2"/>
          <a:srcRect/>
          <a:stretch/>
        </p:blipFill>
        <p:spPr>
          <a:xfrm>
            <a:off x="353803" y="5867589"/>
            <a:ext cx="612963" cy="638184"/>
          </a:xfrm>
          <a:prstGeom prst="rect">
            <a:avLst/>
          </a:prstGeom>
        </p:spPr>
      </p:pic>
    </p:spTree>
    <p:extLst>
      <p:ext uri="{BB962C8B-B14F-4D97-AF65-F5344CB8AC3E}">
        <p14:creationId xmlns:p14="http://schemas.microsoft.com/office/powerpoint/2010/main" val="2276524980"/>
      </p:ext>
    </p:extLst>
  </p:cSld>
  <p:clrMapOvr>
    <a:overrideClrMapping bg1="lt1" tx1="dk1" bg2="lt2" tx2="dk2" accent1="accent1" accent2="accent2" accent3="accent3" accent4="accent4" accent5="accent5" accent6="accent6" hlink="hlink" folHlink="folHlink"/>
  </p:clrMapOvr>
  <p:hf hdr="0" ft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D1A8ACE-3987-452B-8E3A-AD18993A43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0EA8E1D7-33ED-4AF8-9756-FD7275555A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a:extLst>
              <a:ext uri="{FF2B5EF4-FFF2-40B4-BE49-F238E27FC236}">
                <a16:creationId xmlns:a16="http://schemas.microsoft.com/office/drawing/2014/main" id="{069981C1-7AB4-410D-A1C8-A3C4C1025B02}"/>
              </a:ext>
            </a:extLst>
          </p:cNvPr>
          <p:cNvSpPr>
            <a:spLocks noGrp="1"/>
          </p:cNvSpPr>
          <p:nvPr>
            <p:ph type="ftr" sz="quarter" idx="3"/>
          </p:nvPr>
        </p:nvSpPr>
        <p:spPr>
          <a:xfrm>
            <a:off x="953944" y="6004118"/>
            <a:ext cx="4114800" cy="365125"/>
          </a:xfrm>
          <a:prstGeom prst="rect">
            <a:avLst/>
          </a:prstGeom>
        </p:spPr>
        <p:txBody>
          <a:bodyPr vert="horz" lIns="91440" tIns="45720" rIns="91440" bIns="45720" rtlCol="0" anchor="ctr"/>
          <a:lstStyle>
            <a:lvl1pPr algn="l">
              <a:defRPr sz="800">
                <a:solidFill>
                  <a:schemeClr val="tx2"/>
                </a:solidFill>
                <a:latin typeface="Arial" panose="020B0604020202020204" pitchFamily="34" charset="0"/>
                <a:cs typeface="Arial" panose="020B0604020202020204" pitchFamily="34" charset="0"/>
              </a:defRPr>
            </a:lvl1pPr>
          </a:lstStyle>
          <a:p>
            <a:endParaRPr lang="sv-SE" dirty="0"/>
          </a:p>
        </p:txBody>
      </p:sp>
      <p:sp>
        <p:nvSpPr>
          <p:cNvPr id="6" name="Platshållare för bildnummer 5">
            <a:extLst>
              <a:ext uri="{FF2B5EF4-FFF2-40B4-BE49-F238E27FC236}">
                <a16:creationId xmlns:a16="http://schemas.microsoft.com/office/drawing/2014/main" id="{24E90979-98BA-4D61-83B3-6153D068BDA5}"/>
              </a:ext>
            </a:extLst>
          </p:cNvPr>
          <p:cNvSpPr>
            <a:spLocks noGrp="1"/>
          </p:cNvSpPr>
          <p:nvPr>
            <p:ph type="sldNum" sz="quarter" idx="4"/>
          </p:nvPr>
        </p:nvSpPr>
        <p:spPr>
          <a:xfrm>
            <a:off x="8610600" y="6004118"/>
            <a:ext cx="2743200" cy="365125"/>
          </a:xfrm>
          <a:prstGeom prst="rect">
            <a:avLst/>
          </a:prstGeom>
        </p:spPr>
        <p:txBody>
          <a:bodyPr vert="horz" lIns="91440" tIns="45720" rIns="91440" bIns="45720" rtlCol="0" anchor="ctr"/>
          <a:lstStyle>
            <a:lvl1pPr algn="r">
              <a:defRPr sz="800">
                <a:solidFill>
                  <a:schemeClr val="accent4"/>
                </a:solidFill>
                <a:latin typeface="Arial" panose="020B0604020202020204" pitchFamily="34" charset="0"/>
                <a:cs typeface="Arial" panose="020B0604020202020204" pitchFamily="34" charset="0"/>
              </a:defRPr>
            </a:lvl1pPr>
          </a:lstStyle>
          <a:p>
            <a:fld id="{9A97CA5E-0C42-44EA-ACFD-E7B5FAF43BF0}" type="slidenum">
              <a:rPr lang="sv-SE" smtClean="0"/>
              <a:pPr/>
              <a:t>‹#›</a:t>
            </a:fld>
            <a:endParaRPr lang="sv-SE"/>
          </a:p>
        </p:txBody>
      </p:sp>
    </p:spTree>
    <p:extLst>
      <p:ext uri="{BB962C8B-B14F-4D97-AF65-F5344CB8AC3E}">
        <p14:creationId xmlns:p14="http://schemas.microsoft.com/office/powerpoint/2010/main" val="950526077"/>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70" r:id="rId3"/>
    <p:sldLayoutId id="2147483771" r:id="rId4"/>
    <p:sldLayoutId id="2147483773" r:id="rId5"/>
    <p:sldLayoutId id="2147483772" r:id="rId6"/>
    <p:sldLayoutId id="2147483774" r:id="rId7"/>
    <p:sldLayoutId id="2147483775" r:id="rId8"/>
    <p:sldLayoutId id="2147483674" r:id="rId9"/>
    <p:sldLayoutId id="2147483758" r:id="rId10"/>
    <p:sldLayoutId id="2147483759" r:id="rId11"/>
    <p:sldLayoutId id="2147483751" r:id="rId12"/>
    <p:sldLayoutId id="2147483760" r:id="rId13"/>
    <p:sldLayoutId id="2147483761" r:id="rId14"/>
    <p:sldLayoutId id="2147483666" r:id="rId15"/>
    <p:sldLayoutId id="2147483762" r:id="rId16"/>
    <p:sldLayoutId id="2147483763" r:id="rId17"/>
    <p:sldLayoutId id="2147483748" r:id="rId18"/>
    <p:sldLayoutId id="2147483764" r:id="rId19"/>
    <p:sldLayoutId id="2147483765" r:id="rId20"/>
    <p:sldLayoutId id="2147483749" r:id="rId21"/>
    <p:sldLayoutId id="2147483767" r:id="rId22"/>
    <p:sldLayoutId id="2147483766" r:id="rId23"/>
    <p:sldLayoutId id="2147483750" r:id="rId24"/>
    <p:sldLayoutId id="2147483768" r:id="rId25"/>
    <p:sldLayoutId id="2147483769" r:id="rId26"/>
    <p:sldLayoutId id="2147483733" r:id="rId27"/>
    <p:sldLayoutId id="2147483734" r:id="rId28"/>
    <p:sldLayoutId id="2147483735" r:id="rId29"/>
    <p:sldLayoutId id="2147483736" r:id="rId30"/>
    <p:sldLayoutId id="2147483731" r:id="rId31"/>
    <p:sldLayoutId id="2147483752" r:id="rId32"/>
    <p:sldLayoutId id="2147483701" r:id="rId33"/>
    <p:sldLayoutId id="2147483712" r:id="rId34"/>
    <p:sldLayoutId id="2147483723" r:id="rId35"/>
    <p:sldLayoutId id="2147483724" r:id="rId36"/>
    <p:sldLayoutId id="2147483725" r:id="rId37"/>
    <p:sldLayoutId id="2147483726" r:id="rId38"/>
    <p:sldLayoutId id="2147483699" r:id="rId39"/>
    <p:sldLayoutId id="2147483753" r:id="rId40"/>
    <p:sldLayoutId id="2147483705" r:id="rId41"/>
    <p:sldLayoutId id="2147483708" r:id="rId42"/>
    <p:sldLayoutId id="2147483719" r:id="rId43"/>
    <p:sldLayoutId id="2147483732" r:id="rId44"/>
    <p:sldLayoutId id="2147483720" r:id="rId45"/>
    <p:sldLayoutId id="2147483722" r:id="rId46"/>
    <p:sldLayoutId id="2147483698" r:id="rId47"/>
    <p:sldLayoutId id="2147483754" r:id="rId48"/>
    <p:sldLayoutId id="2147483704" r:id="rId49"/>
    <p:sldLayoutId id="2147483709" r:id="rId50"/>
    <p:sldLayoutId id="2147483713" r:id="rId51"/>
    <p:sldLayoutId id="2147483717" r:id="rId52"/>
    <p:sldLayoutId id="2147483716" r:id="rId53"/>
    <p:sldLayoutId id="2147483718" r:id="rId54"/>
    <p:sldLayoutId id="2147483697" r:id="rId55"/>
    <p:sldLayoutId id="2147483755" r:id="rId56"/>
    <p:sldLayoutId id="2147483703" r:id="rId57"/>
    <p:sldLayoutId id="2147483710" r:id="rId58"/>
    <p:sldLayoutId id="2147483727" r:id="rId59"/>
    <p:sldLayoutId id="2147483728" r:id="rId60"/>
    <p:sldLayoutId id="2147483729" r:id="rId61"/>
    <p:sldLayoutId id="2147483730" r:id="rId62"/>
    <p:sldLayoutId id="2147483696" r:id="rId63"/>
    <p:sldLayoutId id="2147483756" r:id="rId64"/>
    <p:sldLayoutId id="2147483702" r:id="rId65"/>
    <p:sldLayoutId id="2147483711" r:id="rId66"/>
    <p:sldLayoutId id="2147483737" r:id="rId67"/>
    <p:sldLayoutId id="2147483738" r:id="rId68"/>
    <p:sldLayoutId id="2147483739" r:id="rId69"/>
    <p:sldLayoutId id="2147483740" r:id="rId70"/>
    <p:sldLayoutId id="2147483700" r:id="rId71"/>
    <p:sldLayoutId id="2147483757" r:id="rId72"/>
    <p:sldLayoutId id="2147483706" r:id="rId73"/>
    <p:sldLayoutId id="2147483707" r:id="rId74"/>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 Id="rId5" Type="http://schemas.openxmlformats.org/officeDocument/2006/relationships/image" Target="../media/image68.png"/><Relationship Id="rId4" Type="http://schemas.openxmlformats.org/officeDocument/2006/relationships/hyperlink" Target="https://emobilitycentre.s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2.png"/><Relationship Id="rId7" Type="http://schemas.openxmlformats.org/officeDocument/2006/relationships/diagramLayout" Target="../diagrams/layout1.xml"/><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diagramData" Target="../diagrams/data1.xml"/><Relationship Id="rId5" Type="http://schemas.openxmlformats.org/officeDocument/2006/relationships/image" Target="../media/image21.png"/><Relationship Id="rId10" Type="http://schemas.microsoft.com/office/2007/relationships/diagramDrawing" Target="../diagrams/drawing1.xml"/><Relationship Id="rId4" Type="http://schemas.openxmlformats.org/officeDocument/2006/relationships/image" Target="../media/image53.jpe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Layout" Target="../slideLayouts/slideLayout1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hyperlink" Target="mailto:norrga@kth.se" TargetMode="External"/><Relationship Id="rId1" Type="http://schemas.openxmlformats.org/officeDocument/2006/relationships/slideLayout" Target="../slideLayouts/slideLayout38.xml"/><Relationship Id="rId6" Type="http://schemas.openxmlformats.org/officeDocument/2006/relationships/image" Target="../media/image59.png"/><Relationship Id="rId5" Type="http://schemas.openxmlformats.org/officeDocument/2006/relationships/image" Target="../media/image58.jpg"/><Relationship Id="rId10" Type="http://schemas.openxmlformats.org/officeDocument/2006/relationships/image" Target="../media/image63.jpg"/><Relationship Id="rId4" Type="http://schemas.openxmlformats.org/officeDocument/2006/relationships/image" Target="../media/image57.jp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19C63-5692-C79F-50F0-D806130874C5}"/>
              </a:ext>
            </a:extLst>
          </p:cNvPr>
          <p:cNvSpPr>
            <a:spLocks noGrp="1"/>
          </p:cNvSpPr>
          <p:nvPr>
            <p:ph type="title" idx="4294967295"/>
          </p:nvPr>
        </p:nvSpPr>
        <p:spPr/>
        <p:txBody>
          <a:bodyPr/>
          <a:lstStyle/>
          <a:p>
            <a:endParaRPr lang="sv-SE" dirty="0"/>
          </a:p>
        </p:txBody>
      </p:sp>
      <p:sp>
        <p:nvSpPr>
          <p:cNvPr id="3" name="Text Placeholder 2">
            <a:extLst>
              <a:ext uri="{FF2B5EF4-FFF2-40B4-BE49-F238E27FC236}">
                <a16:creationId xmlns:a16="http://schemas.microsoft.com/office/drawing/2014/main" id="{CE67260A-182E-5487-520D-CC9E8DB1A731}"/>
              </a:ext>
            </a:extLst>
          </p:cNvPr>
          <p:cNvSpPr txBox="1">
            <a:spLocks/>
          </p:cNvSpPr>
          <p:nvPr/>
        </p:nvSpPr>
        <p:spPr>
          <a:xfrm>
            <a:off x="623392" y="3717032"/>
            <a:ext cx="7057929" cy="14795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solidFill>
                  <a:schemeClr val="tx1"/>
                </a:solidFill>
              </a:rPr>
              <a:t>Mats Leksell, </a:t>
            </a:r>
            <a:r>
              <a:rPr lang="sv-SE" sz="1200" dirty="0">
                <a:solidFill>
                  <a:schemeClr val="tx1"/>
                </a:solidFill>
              </a:rPr>
              <a:t>Div. Electric Power and Energy Systems, KTH</a:t>
            </a:r>
            <a:endParaRPr lang="sv-SE" dirty="0">
              <a:solidFill>
                <a:schemeClr val="tx1"/>
              </a:solidFill>
            </a:endParaRPr>
          </a:p>
          <a:p>
            <a:pPr marL="0" indent="0">
              <a:buNone/>
            </a:pPr>
            <a:r>
              <a:rPr lang="sv-SE" dirty="0">
                <a:solidFill>
                  <a:schemeClr val="tx1"/>
                </a:solidFill>
              </a:rPr>
              <a:t>Stand-in </a:t>
            </a:r>
            <a:r>
              <a:rPr lang="sv-SE" dirty="0" err="1">
                <a:solidFill>
                  <a:schemeClr val="tx1"/>
                </a:solidFill>
              </a:rPr>
              <a:t>Theme</a:t>
            </a:r>
            <a:r>
              <a:rPr lang="sv-SE" dirty="0">
                <a:solidFill>
                  <a:schemeClr val="tx1"/>
                </a:solidFill>
              </a:rPr>
              <a:t> </a:t>
            </a:r>
            <a:r>
              <a:rPr lang="sv-SE" dirty="0" err="1">
                <a:solidFill>
                  <a:schemeClr val="tx1"/>
                </a:solidFill>
              </a:rPr>
              <a:t>leader</a:t>
            </a:r>
            <a:r>
              <a:rPr lang="sv-SE" dirty="0">
                <a:solidFill>
                  <a:schemeClr val="tx1"/>
                </a:solidFill>
              </a:rPr>
              <a:t> 2</a:t>
            </a:r>
          </a:p>
        </p:txBody>
      </p:sp>
    </p:spTree>
    <p:extLst>
      <p:ext uri="{BB962C8B-B14F-4D97-AF65-F5344CB8AC3E}">
        <p14:creationId xmlns:p14="http://schemas.microsoft.com/office/powerpoint/2010/main" val="1789094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00A86B-8E2E-3A87-DB7D-C227EBBAF951}"/>
              </a:ext>
            </a:extLst>
          </p:cNvPr>
          <p:cNvSpPr>
            <a:spLocks noGrp="1"/>
          </p:cNvSpPr>
          <p:nvPr>
            <p:ph type="sldNum" sz="quarter" idx="14"/>
          </p:nvPr>
        </p:nvSpPr>
        <p:spPr>
          <a:xfrm>
            <a:off x="8610600" y="6179415"/>
            <a:ext cx="2743200" cy="365125"/>
          </a:xfrm>
        </p:spPr>
        <p:txBody>
          <a:bodyPr/>
          <a:lstStyle/>
          <a:p>
            <a:fld id="{9A97CA5E-0C42-44EA-ACFD-E7B5FAF43BF0}" type="slidenum">
              <a:rPr lang="sv-SE" smtClean="0"/>
              <a:t>12</a:t>
            </a:fld>
            <a:endParaRPr lang="sv-SE"/>
          </a:p>
        </p:txBody>
      </p:sp>
      <p:sp>
        <p:nvSpPr>
          <p:cNvPr id="19" name="object 2">
            <a:extLst>
              <a:ext uri="{FF2B5EF4-FFF2-40B4-BE49-F238E27FC236}">
                <a16:creationId xmlns:a16="http://schemas.microsoft.com/office/drawing/2014/main" id="{41958374-B55F-0015-FF73-FA727B34E7B0}"/>
              </a:ext>
            </a:extLst>
          </p:cNvPr>
          <p:cNvSpPr txBox="1"/>
          <p:nvPr/>
        </p:nvSpPr>
        <p:spPr>
          <a:xfrm>
            <a:off x="916044" y="1772816"/>
            <a:ext cx="2227628" cy="390492"/>
          </a:xfrm>
          <a:prstGeom prst="rect">
            <a:avLst/>
          </a:prstGeom>
        </p:spPr>
        <p:txBody>
          <a:bodyPr vert="horz" wrap="square" lIns="0" tIns="13335" rIns="0" bIns="0" rtlCol="0">
            <a:spAutoFit/>
          </a:bodyPr>
          <a:lstStyle/>
          <a:p>
            <a:pPr marL="12700">
              <a:lnSpc>
                <a:spcPct val="100000"/>
              </a:lnSpc>
              <a:spcBef>
                <a:spcPts val="105"/>
              </a:spcBef>
            </a:pPr>
            <a:r>
              <a:rPr sz="2450" dirty="0">
                <a:solidFill>
                  <a:srgbClr val="006DB7"/>
                </a:solidFill>
                <a:latin typeface="Arial"/>
                <a:cs typeface="Arial"/>
              </a:rPr>
              <a:t>Power </a:t>
            </a:r>
            <a:r>
              <a:rPr sz="2450" spc="-10" dirty="0">
                <a:solidFill>
                  <a:srgbClr val="006DB7"/>
                </a:solidFill>
                <a:latin typeface="Arial"/>
                <a:cs typeface="Arial"/>
              </a:rPr>
              <a:t>Module</a:t>
            </a:r>
            <a:r>
              <a:rPr lang="sv-SE" sz="2450" spc="-10" dirty="0">
                <a:solidFill>
                  <a:srgbClr val="006DB7"/>
                </a:solidFill>
                <a:latin typeface="Arial"/>
                <a:cs typeface="Arial"/>
              </a:rPr>
              <a:t>s</a:t>
            </a:r>
            <a:endParaRPr sz="2450" dirty="0">
              <a:latin typeface="Arial"/>
              <a:cs typeface="Arial"/>
            </a:endParaRPr>
          </a:p>
        </p:txBody>
      </p:sp>
      <p:sp>
        <p:nvSpPr>
          <p:cNvPr id="21" name="object 5">
            <a:extLst>
              <a:ext uri="{FF2B5EF4-FFF2-40B4-BE49-F238E27FC236}">
                <a16:creationId xmlns:a16="http://schemas.microsoft.com/office/drawing/2014/main" id="{EFFD7DD6-812F-B3C7-33FA-00E3714387DF}"/>
              </a:ext>
            </a:extLst>
          </p:cNvPr>
          <p:cNvSpPr txBox="1"/>
          <p:nvPr/>
        </p:nvSpPr>
        <p:spPr>
          <a:xfrm>
            <a:off x="921378" y="2097876"/>
            <a:ext cx="4140200" cy="2876550"/>
          </a:xfrm>
          <a:prstGeom prst="rect">
            <a:avLst/>
          </a:prstGeom>
        </p:spPr>
        <p:txBody>
          <a:bodyPr vert="horz" wrap="square" lIns="0" tIns="127635" rIns="0" bIns="0" rtlCol="0">
            <a:spAutoFit/>
          </a:bodyPr>
          <a:lstStyle/>
          <a:p>
            <a:pPr marL="262890" indent="-250825">
              <a:lnSpc>
                <a:spcPct val="100000"/>
              </a:lnSpc>
              <a:spcBef>
                <a:spcPts val="1005"/>
              </a:spcBef>
              <a:buFont typeface="Arial"/>
              <a:buChar char="•"/>
              <a:tabLst>
                <a:tab pos="262890" algn="l"/>
                <a:tab pos="263525" algn="l"/>
              </a:tabLst>
            </a:pPr>
            <a:r>
              <a:rPr sz="1550" b="0" dirty="0">
                <a:latin typeface="Calibri Light"/>
                <a:cs typeface="Calibri Light"/>
              </a:rPr>
              <a:t>Power</a:t>
            </a:r>
            <a:r>
              <a:rPr sz="1550" b="0" spc="-5" dirty="0">
                <a:latin typeface="Calibri Light"/>
                <a:cs typeface="Calibri Light"/>
              </a:rPr>
              <a:t> </a:t>
            </a:r>
            <a:r>
              <a:rPr sz="1550" b="0" dirty="0">
                <a:latin typeface="Calibri Light"/>
                <a:cs typeface="Calibri Light"/>
              </a:rPr>
              <a:t>modules</a:t>
            </a:r>
            <a:r>
              <a:rPr sz="1550" b="0" spc="-5" dirty="0">
                <a:latin typeface="Calibri Light"/>
                <a:cs typeface="Calibri Light"/>
              </a:rPr>
              <a:t> </a:t>
            </a:r>
            <a:r>
              <a:rPr sz="1550" b="0" dirty="0">
                <a:latin typeface="Calibri Light"/>
                <a:cs typeface="Calibri Light"/>
              </a:rPr>
              <a:t>has layers of</a:t>
            </a:r>
            <a:r>
              <a:rPr sz="1550" b="0" spc="-10" dirty="0">
                <a:latin typeface="Calibri Light"/>
                <a:cs typeface="Calibri Light"/>
              </a:rPr>
              <a:t> </a:t>
            </a:r>
            <a:r>
              <a:rPr sz="1550" b="0" dirty="0">
                <a:latin typeface="Calibri Light"/>
                <a:cs typeface="Calibri Light"/>
              </a:rPr>
              <a:t>different</a:t>
            </a:r>
            <a:r>
              <a:rPr sz="1550" b="0" spc="-10" dirty="0">
                <a:latin typeface="Calibri Light"/>
                <a:cs typeface="Calibri Light"/>
              </a:rPr>
              <a:t> materials.</a:t>
            </a:r>
            <a:endParaRPr sz="1550">
              <a:latin typeface="Calibri Light"/>
              <a:cs typeface="Calibri Light"/>
            </a:endParaRPr>
          </a:p>
          <a:p>
            <a:pPr marL="262890" marR="454025" indent="-250825">
              <a:lnSpc>
                <a:spcPct val="101899"/>
              </a:lnSpc>
              <a:spcBef>
                <a:spcPts val="875"/>
              </a:spcBef>
              <a:buFont typeface="Arial"/>
              <a:buChar char="•"/>
              <a:tabLst>
                <a:tab pos="262890" algn="l"/>
                <a:tab pos="263525" algn="l"/>
              </a:tabLst>
            </a:pPr>
            <a:r>
              <a:rPr sz="1550" b="0" dirty="0">
                <a:latin typeface="Calibri Light"/>
                <a:cs typeface="Calibri Light"/>
              </a:rPr>
              <a:t>Different</a:t>
            </a:r>
            <a:r>
              <a:rPr sz="1550" b="0" spc="-30" dirty="0">
                <a:latin typeface="Calibri Light"/>
                <a:cs typeface="Calibri Light"/>
              </a:rPr>
              <a:t> </a:t>
            </a:r>
            <a:r>
              <a:rPr sz="1550" b="0" dirty="0">
                <a:latin typeface="Calibri Light"/>
                <a:cs typeface="Calibri Light"/>
              </a:rPr>
              <a:t>layers</a:t>
            </a:r>
            <a:r>
              <a:rPr sz="1550" b="0" spc="-20" dirty="0">
                <a:latin typeface="Calibri Light"/>
                <a:cs typeface="Calibri Light"/>
              </a:rPr>
              <a:t> </a:t>
            </a:r>
            <a:r>
              <a:rPr sz="1550" b="0" dirty="0">
                <a:latin typeface="Calibri Light"/>
                <a:cs typeface="Calibri Light"/>
              </a:rPr>
              <a:t>have</a:t>
            </a:r>
            <a:r>
              <a:rPr sz="1550" b="0" spc="-25" dirty="0">
                <a:latin typeface="Calibri Light"/>
                <a:cs typeface="Calibri Light"/>
              </a:rPr>
              <a:t> </a:t>
            </a:r>
            <a:r>
              <a:rPr sz="1550" b="0" dirty="0">
                <a:latin typeface="Calibri Light"/>
                <a:cs typeface="Calibri Light"/>
              </a:rPr>
              <a:t>different</a:t>
            </a:r>
            <a:r>
              <a:rPr sz="1550" b="0" spc="-25" dirty="0">
                <a:latin typeface="Calibri Light"/>
                <a:cs typeface="Calibri Light"/>
              </a:rPr>
              <a:t> </a:t>
            </a:r>
            <a:r>
              <a:rPr sz="1550" b="0" dirty="0">
                <a:latin typeface="Calibri Light"/>
                <a:cs typeface="Calibri Light"/>
              </a:rPr>
              <a:t>thermal</a:t>
            </a:r>
            <a:r>
              <a:rPr sz="1550" b="0" spc="-15" dirty="0">
                <a:latin typeface="Calibri Light"/>
                <a:cs typeface="Calibri Light"/>
              </a:rPr>
              <a:t> </a:t>
            </a:r>
            <a:r>
              <a:rPr sz="1550" b="0" spc="-25" dirty="0">
                <a:latin typeface="Calibri Light"/>
                <a:cs typeface="Calibri Light"/>
              </a:rPr>
              <a:t>and </a:t>
            </a:r>
            <a:r>
              <a:rPr sz="1550" b="0" dirty="0">
                <a:latin typeface="Calibri Light"/>
                <a:cs typeface="Calibri Light"/>
              </a:rPr>
              <a:t>mechanical</a:t>
            </a:r>
            <a:r>
              <a:rPr sz="1550" b="0" spc="65" dirty="0">
                <a:latin typeface="Calibri Light"/>
                <a:cs typeface="Calibri Light"/>
              </a:rPr>
              <a:t> </a:t>
            </a:r>
            <a:r>
              <a:rPr sz="1550" b="0" spc="-10" dirty="0">
                <a:latin typeface="Calibri Light"/>
                <a:cs typeface="Calibri Light"/>
              </a:rPr>
              <a:t>properties.</a:t>
            </a:r>
            <a:endParaRPr sz="1550">
              <a:latin typeface="Calibri Light"/>
              <a:cs typeface="Calibri Light"/>
            </a:endParaRPr>
          </a:p>
          <a:p>
            <a:pPr marL="262890" marR="236220" indent="-250825">
              <a:lnSpc>
                <a:spcPct val="101800"/>
              </a:lnSpc>
              <a:spcBef>
                <a:spcPts val="875"/>
              </a:spcBef>
              <a:buFont typeface="Arial"/>
              <a:buChar char="•"/>
              <a:tabLst>
                <a:tab pos="262890" algn="l"/>
                <a:tab pos="263525" algn="l"/>
              </a:tabLst>
            </a:pPr>
            <a:r>
              <a:rPr sz="1550" b="0" dirty="0">
                <a:solidFill>
                  <a:srgbClr val="252525"/>
                </a:solidFill>
                <a:latin typeface="Calibri Light"/>
                <a:cs typeface="Calibri Light"/>
              </a:rPr>
              <a:t>Driving</a:t>
            </a:r>
            <a:r>
              <a:rPr sz="1550" b="0" spc="40" dirty="0">
                <a:solidFill>
                  <a:srgbClr val="252525"/>
                </a:solidFill>
                <a:latin typeface="Calibri Light"/>
                <a:cs typeface="Calibri Light"/>
              </a:rPr>
              <a:t> </a:t>
            </a:r>
            <a:r>
              <a:rPr sz="1550" b="0" dirty="0">
                <a:solidFill>
                  <a:srgbClr val="252525"/>
                </a:solidFill>
                <a:latin typeface="Calibri Light"/>
                <a:cs typeface="Calibri Light"/>
              </a:rPr>
              <a:t>vehicle</a:t>
            </a:r>
            <a:r>
              <a:rPr sz="1550" b="0" spc="30" dirty="0">
                <a:solidFill>
                  <a:srgbClr val="252525"/>
                </a:solidFill>
                <a:latin typeface="Calibri Light"/>
                <a:cs typeface="Calibri Light"/>
              </a:rPr>
              <a:t> </a:t>
            </a:r>
            <a:r>
              <a:rPr sz="1550" b="0" dirty="0">
                <a:solidFill>
                  <a:srgbClr val="252525"/>
                </a:solidFill>
                <a:latin typeface="Calibri Light"/>
                <a:cs typeface="Calibri Light"/>
              </a:rPr>
              <a:t>under</a:t>
            </a:r>
            <a:r>
              <a:rPr sz="1550" b="0" spc="40" dirty="0">
                <a:solidFill>
                  <a:srgbClr val="252525"/>
                </a:solidFill>
                <a:latin typeface="Calibri Light"/>
                <a:cs typeface="Calibri Light"/>
              </a:rPr>
              <a:t> </a:t>
            </a:r>
            <a:r>
              <a:rPr sz="1550" b="0" dirty="0">
                <a:solidFill>
                  <a:srgbClr val="252525"/>
                </a:solidFill>
                <a:latin typeface="Calibri Light"/>
                <a:cs typeface="Calibri Light"/>
              </a:rPr>
              <a:t>various</a:t>
            </a:r>
            <a:r>
              <a:rPr sz="1550" b="0" spc="45" dirty="0">
                <a:solidFill>
                  <a:srgbClr val="252525"/>
                </a:solidFill>
                <a:latin typeface="Calibri Light"/>
                <a:cs typeface="Calibri Light"/>
              </a:rPr>
              <a:t> </a:t>
            </a:r>
            <a:r>
              <a:rPr sz="1550" b="0" spc="-10" dirty="0">
                <a:solidFill>
                  <a:srgbClr val="252525"/>
                </a:solidFill>
                <a:latin typeface="Calibri Light"/>
                <a:cs typeface="Calibri Light"/>
              </a:rPr>
              <a:t>drivecycle </a:t>
            </a:r>
            <a:r>
              <a:rPr sz="1550" b="0" dirty="0">
                <a:solidFill>
                  <a:srgbClr val="252525"/>
                </a:solidFill>
                <a:latin typeface="Calibri Light"/>
                <a:cs typeface="Calibri Light"/>
              </a:rPr>
              <a:t>produces</a:t>
            </a:r>
            <a:r>
              <a:rPr sz="1550" b="0" spc="45" dirty="0">
                <a:solidFill>
                  <a:srgbClr val="252525"/>
                </a:solidFill>
                <a:latin typeface="Calibri Light"/>
                <a:cs typeface="Calibri Light"/>
              </a:rPr>
              <a:t> </a:t>
            </a:r>
            <a:r>
              <a:rPr sz="1550" b="0" dirty="0">
                <a:solidFill>
                  <a:srgbClr val="252525"/>
                </a:solidFill>
                <a:latin typeface="Calibri Light"/>
                <a:cs typeface="Calibri Light"/>
              </a:rPr>
              <a:t>thermal</a:t>
            </a:r>
            <a:r>
              <a:rPr sz="1550" b="0" spc="45" dirty="0">
                <a:solidFill>
                  <a:srgbClr val="252525"/>
                </a:solidFill>
                <a:latin typeface="Calibri Light"/>
                <a:cs typeface="Calibri Light"/>
              </a:rPr>
              <a:t> </a:t>
            </a:r>
            <a:r>
              <a:rPr sz="1550" b="0" dirty="0">
                <a:solidFill>
                  <a:srgbClr val="252525"/>
                </a:solidFill>
                <a:latin typeface="Calibri Light"/>
                <a:cs typeface="Calibri Light"/>
              </a:rPr>
              <a:t>loading,</a:t>
            </a:r>
            <a:r>
              <a:rPr sz="1550" b="0" spc="50" dirty="0">
                <a:solidFill>
                  <a:srgbClr val="252525"/>
                </a:solidFill>
                <a:latin typeface="Calibri Light"/>
                <a:cs typeface="Calibri Light"/>
              </a:rPr>
              <a:t> </a:t>
            </a:r>
            <a:r>
              <a:rPr sz="1550" b="0" dirty="0">
                <a:solidFill>
                  <a:srgbClr val="252525"/>
                </a:solidFill>
                <a:latin typeface="Calibri Light"/>
                <a:cs typeface="Calibri Light"/>
              </a:rPr>
              <a:t>which</a:t>
            </a:r>
            <a:r>
              <a:rPr sz="1550" b="0" spc="50" dirty="0">
                <a:solidFill>
                  <a:srgbClr val="252525"/>
                </a:solidFill>
                <a:latin typeface="Calibri Light"/>
                <a:cs typeface="Calibri Light"/>
              </a:rPr>
              <a:t> </a:t>
            </a:r>
            <a:r>
              <a:rPr sz="1550" b="0" dirty="0">
                <a:solidFill>
                  <a:srgbClr val="252525"/>
                </a:solidFill>
                <a:latin typeface="Calibri Light"/>
                <a:cs typeface="Calibri Light"/>
              </a:rPr>
              <a:t>results</a:t>
            </a:r>
            <a:r>
              <a:rPr sz="1550" b="0" spc="50" dirty="0">
                <a:solidFill>
                  <a:srgbClr val="252525"/>
                </a:solidFill>
                <a:latin typeface="Calibri Light"/>
                <a:cs typeface="Calibri Light"/>
              </a:rPr>
              <a:t> </a:t>
            </a:r>
            <a:r>
              <a:rPr sz="1550" b="0" spc="-25" dirty="0">
                <a:solidFill>
                  <a:srgbClr val="252525"/>
                </a:solidFill>
                <a:latin typeface="Calibri Light"/>
                <a:cs typeface="Calibri Light"/>
              </a:rPr>
              <a:t>in </a:t>
            </a:r>
            <a:r>
              <a:rPr sz="1550" b="0" dirty="0">
                <a:solidFill>
                  <a:srgbClr val="252525"/>
                </a:solidFill>
                <a:latin typeface="Calibri Light"/>
                <a:cs typeface="Calibri Light"/>
              </a:rPr>
              <a:t>temperature</a:t>
            </a:r>
            <a:r>
              <a:rPr sz="1550" b="0" spc="25" dirty="0">
                <a:solidFill>
                  <a:srgbClr val="252525"/>
                </a:solidFill>
                <a:latin typeface="Calibri Light"/>
                <a:cs typeface="Calibri Light"/>
              </a:rPr>
              <a:t> </a:t>
            </a:r>
            <a:r>
              <a:rPr sz="1550" b="0" dirty="0">
                <a:solidFill>
                  <a:srgbClr val="252525"/>
                </a:solidFill>
                <a:latin typeface="Calibri Light"/>
                <a:cs typeface="Calibri Light"/>
              </a:rPr>
              <a:t>swing</a:t>
            </a:r>
            <a:r>
              <a:rPr sz="1550" b="0" spc="35" dirty="0">
                <a:solidFill>
                  <a:srgbClr val="252525"/>
                </a:solidFill>
                <a:latin typeface="Calibri Light"/>
                <a:cs typeface="Calibri Light"/>
              </a:rPr>
              <a:t> </a:t>
            </a:r>
            <a:r>
              <a:rPr sz="1550" b="0" dirty="0">
                <a:solidFill>
                  <a:srgbClr val="252525"/>
                </a:solidFill>
                <a:latin typeface="Calibri Light"/>
                <a:cs typeface="Calibri Light"/>
              </a:rPr>
              <a:t>inside</a:t>
            </a:r>
            <a:r>
              <a:rPr sz="1550" b="0" spc="30" dirty="0">
                <a:solidFill>
                  <a:srgbClr val="252525"/>
                </a:solidFill>
                <a:latin typeface="Calibri Light"/>
                <a:cs typeface="Calibri Light"/>
              </a:rPr>
              <a:t> </a:t>
            </a:r>
            <a:r>
              <a:rPr sz="1550" b="0" dirty="0">
                <a:solidFill>
                  <a:srgbClr val="252525"/>
                </a:solidFill>
                <a:latin typeface="Calibri Light"/>
                <a:cs typeface="Calibri Light"/>
              </a:rPr>
              <a:t>the</a:t>
            </a:r>
            <a:r>
              <a:rPr sz="1550" b="0" spc="25" dirty="0">
                <a:solidFill>
                  <a:srgbClr val="252525"/>
                </a:solidFill>
                <a:latin typeface="Calibri Light"/>
                <a:cs typeface="Calibri Light"/>
              </a:rPr>
              <a:t> </a:t>
            </a:r>
            <a:r>
              <a:rPr sz="1550" b="0" dirty="0">
                <a:solidFill>
                  <a:srgbClr val="252525"/>
                </a:solidFill>
                <a:latin typeface="Calibri Light"/>
                <a:cs typeface="Calibri Light"/>
              </a:rPr>
              <a:t>power</a:t>
            </a:r>
            <a:r>
              <a:rPr sz="1550" b="0" spc="20" dirty="0">
                <a:solidFill>
                  <a:srgbClr val="252525"/>
                </a:solidFill>
                <a:latin typeface="Calibri Light"/>
                <a:cs typeface="Calibri Light"/>
              </a:rPr>
              <a:t> </a:t>
            </a:r>
            <a:r>
              <a:rPr sz="1550" b="0" spc="-10" dirty="0">
                <a:solidFill>
                  <a:srgbClr val="252525"/>
                </a:solidFill>
                <a:latin typeface="Calibri Light"/>
                <a:cs typeface="Calibri Light"/>
              </a:rPr>
              <a:t>module.</a:t>
            </a:r>
            <a:endParaRPr sz="1550">
              <a:latin typeface="Calibri Light"/>
              <a:cs typeface="Calibri Light"/>
            </a:endParaRPr>
          </a:p>
          <a:p>
            <a:pPr marL="262890" marR="475615" indent="-250825">
              <a:lnSpc>
                <a:spcPct val="101800"/>
              </a:lnSpc>
              <a:spcBef>
                <a:spcPts val="880"/>
              </a:spcBef>
              <a:buFont typeface="Arial"/>
              <a:buChar char="•"/>
              <a:tabLst>
                <a:tab pos="262890" algn="l"/>
                <a:tab pos="263525" algn="l"/>
              </a:tabLst>
            </a:pPr>
            <a:r>
              <a:rPr sz="1550" b="0" dirty="0">
                <a:solidFill>
                  <a:srgbClr val="252525"/>
                </a:solidFill>
                <a:latin typeface="Calibri Light"/>
                <a:cs typeface="Calibri Light"/>
              </a:rPr>
              <a:t>Due</a:t>
            </a:r>
            <a:r>
              <a:rPr sz="1550" b="0" spc="5" dirty="0">
                <a:solidFill>
                  <a:srgbClr val="252525"/>
                </a:solidFill>
                <a:latin typeface="Calibri Light"/>
                <a:cs typeface="Calibri Light"/>
              </a:rPr>
              <a:t> </a:t>
            </a:r>
            <a:r>
              <a:rPr sz="1550" b="0" dirty="0">
                <a:solidFill>
                  <a:srgbClr val="252525"/>
                </a:solidFill>
                <a:latin typeface="Calibri Light"/>
                <a:cs typeface="Calibri Light"/>
              </a:rPr>
              <a:t>to</a:t>
            </a:r>
            <a:r>
              <a:rPr sz="1550" b="0" spc="10" dirty="0">
                <a:solidFill>
                  <a:srgbClr val="252525"/>
                </a:solidFill>
                <a:latin typeface="Calibri Light"/>
                <a:cs typeface="Calibri Light"/>
              </a:rPr>
              <a:t> </a:t>
            </a:r>
            <a:r>
              <a:rPr sz="1550" b="0" dirty="0">
                <a:solidFill>
                  <a:srgbClr val="252525"/>
                </a:solidFill>
                <a:latin typeface="Calibri Light"/>
                <a:cs typeface="Calibri Light"/>
              </a:rPr>
              <a:t>different</a:t>
            </a:r>
            <a:r>
              <a:rPr sz="1550" b="0" spc="15" dirty="0">
                <a:solidFill>
                  <a:srgbClr val="252525"/>
                </a:solidFill>
                <a:latin typeface="Calibri Light"/>
                <a:cs typeface="Calibri Light"/>
              </a:rPr>
              <a:t> </a:t>
            </a:r>
            <a:r>
              <a:rPr sz="1550" b="0" dirty="0">
                <a:solidFill>
                  <a:srgbClr val="252525"/>
                </a:solidFill>
                <a:latin typeface="Calibri Light"/>
                <a:cs typeface="Calibri Light"/>
              </a:rPr>
              <a:t>thermal</a:t>
            </a:r>
            <a:r>
              <a:rPr sz="1550" b="0" spc="10" dirty="0">
                <a:solidFill>
                  <a:srgbClr val="252525"/>
                </a:solidFill>
                <a:latin typeface="Calibri Light"/>
                <a:cs typeface="Calibri Light"/>
              </a:rPr>
              <a:t> </a:t>
            </a:r>
            <a:r>
              <a:rPr sz="1550" b="0" dirty="0">
                <a:solidFill>
                  <a:srgbClr val="252525"/>
                </a:solidFill>
                <a:latin typeface="Calibri Light"/>
                <a:cs typeface="Calibri Light"/>
              </a:rPr>
              <a:t>and</a:t>
            </a:r>
            <a:r>
              <a:rPr sz="1550" b="0" spc="10" dirty="0">
                <a:solidFill>
                  <a:srgbClr val="252525"/>
                </a:solidFill>
                <a:latin typeface="Calibri Light"/>
                <a:cs typeface="Calibri Light"/>
              </a:rPr>
              <a:t> </a:t>
            </a:r>
            <a:r>
              <a:rPr sz="1550" b="0" spc="-10" dirty="0">
                <a:solidFill>
                  <a:srgbClr val="252525"/>
                </a:solidFill>
                <a:latin typeface="Calibri Light"/>
                <a:cs typeface="Calibri Light"/>
              </a:rPr>
              <a:t>mechanical </a:t>
            </a:r>
            <a:r>
              <a:rPr sz="1550" b="0" dirty="0">
                <a:solidFill>
                  <a:srgbClr val="252525"/>
                </a:solidFill>
                <a:latin typeface="Calibri Light"/>
                <a:cs typeface="Calibri Light"/>
              </a:rPr>
              <a:t>properties</a:t>
            </a:r>
            <a:r>
              <a:rPr sz="1550" b="0" spc="20" dirty="0">
                <a:solidFill>
                  <a:srgbClr val="252525"/>
                </a:solidFill>
                <a:latin typeface="Calibri Light"/>
                <a:cs typeface="Calibri Light"/>
              </a:rPr>
              <a:t> </a:t>
            </a:r>
            <a:r>
              <a:rPr sz="1550" b="0" dirty="0">
                <a:solidFill>
                  <a:srgbClr val="252525"/>
                </a:solidFill>
                <a:latin typeface="Calibri Light"/>
                <a:cs typeface="Calibri Light"/>
              </a:rPr>
              <a:t>as</a:t>
            </a:r>
            <a:r>
              <a:rPr sz="1550" b="0" spc="15" dirty="0">
                <a:solidFill>
                  <a:srgbClr val="252525"/>
                </a:solidFill>
                <a:latin typeface="Calibri Light"/>
                <a:cs typeface="Calibri Light"/>
              </a:rPr>
              <a:t> </a:t>
            </a:r>
            <a:r>
              <a:rPr sz="1550" b="0" dirty="0">
                <a:solidFill>
                  <a:srgbClr val="252525"/>
                </a:solidFill>
                <a:latin typeface="Calibri Light"/>
                <a:cs typeface="Calibri Light"/>
              </a:rPr>
              <a:t>well</a:t>
            </a:r>
            <a:r>
              <a:rPr sz="1550" b="0" spc="30" dirty="0">
                <a:solidFill>
                  <a:srgbClr val="252525"/>
                </a:solidFill>
                <a:latin typeface="Calibri Light"/>
                <a:cs typeface="Calibri Light"/>
              </a:rPr>
              <a:t> </a:t>
            </a:r>
            <a:r>
              <a:rPr sz="1550" b="0" dirty="0">
                <a:solidFill>
                  <a:srgbClr val="252525"/>
                </a:solidFill>
                <a:latin typeface="Calibri Light"/>
                <a:cs typeface="Calibri Light"/>
              </a:rPr>
              <a:t>as</a:t>
            </a:r>
            <a:r>
              <a:rPr sz="1550" b="0" spc="25" dirty="0">
                <a:solidFill>
                  <a:srgbClr val="252525"/>
                </a:solidFill>
                <a:latin typeface="Calibri Light"/>
                <a:cs typeface="Calibri Light"/>
              </a:rPr>
              <a:t> </a:t>
            </a:r>
            <a:r>
              <a:rPr sz="1550" b="0" dirty="0">
                <a:solidFill>
                  <a:srgbClr val="252525"/>
                </a:solidFill>
                <a:latin typeface="Calibri Light"/>
                <a:cs typeface="Calibri Light"/>
              </a:rPr>
              <a:t>temperature</a:t>
            </a:r>
            <a:r>
              <a:rPr sz="1550" b="0" spc="25" dirty="0">
                <a:solidFill>
                  <a:srgbClr val="252525"/>
                </a:solidFill>
                <a:latin typeface="Calibri Light"/>
                <a:cs typeface="Calibri Light"/>
              </a:rPr>
              <a:t> </a:t>
            </a:r>
            <a:r>
              <a:rPr sz="1550" b="0" spc="-10" dirty="0">
                <a:solidFill>
                  <a:srgbClr val="252525"/>
                </a:solidFill>
                <a:latin typeface="Calibri Light"/>
                <a:cs typeface="Calibri Light"/>
              </a:rPr>
              <a:t>cycling, </a:t>
            </a:r>
            <a:r>
              <a:rPr sz="1550" b="0" dirty="0">
                <a:solidFill>
                  <a:srgbClr val="252525"/>
                </a:solidFill>
                <a:latin typeface="Calibri Light"/>
                <a:cs typeface="Calibri Light"/>
              </a:rPr>
              <a:t>various</a:t>
            </a:r>
            <a:r>
              <a:rPr sz="1550" b="0" spc="50" dirty="0">
                <a:solidFill>
                  <a:srgbClr val="252525"/>
                </a:solidFill>
                <a:latin typeface="Calibri Light"/>
                <a:cs typeface="Calibri Light"/>
              </a:rPr>
              <a:t> </a:t>
            </a:r>
            <a:r>
              <a:rPr sz="1550" b="0" dirty="0">
                <a:solidFill>
                  <a:srgbClr val="252525"/>
                </a:solidFill>
                <a:latin typeface="Calibri Light"/>
                <a:cs typeface="Calibri Light"/>
              </a:rPr>
              <a:t>thermo‐mechanical</a:t>
            </a:r>
            <a:r>
              <a:rPr sz="1550" b="0" spc="45" dirty="0">
                <a:solidFill>
                  <a:srgbClr val="252525"/>
                </a:solidFill>
                <a:latin typeface="Calibri Light"/>
                <a:cs typeface="Calibri Light"/>
              </a:rPr>
              <a:t> </a:t>
            </a:r>
            <a:r>
              <a:rPr sz="1550" b="0" dirty="0">
                <a:solidFill>
                  <a:srgbClr val="252525"/>
                </a:solidFill>
                <a:latin typeface="Calibri Light"/>
                <a:cs typeface="Calibri Light"/>
              </a:rPr>
              <a:t>stresses</a:t>
            </a:r>
            <a:r>
              <a:rPr sz="1550" b="0" spc="45" dirty="0">
                <a:solidFill>
                  <a:srgbClr val="252525"/>
                </a:solidFill>
                <a:latin typeface="Calibri Light"/>
                <a:cs typeface="Calibri Light"/>
              </a:rPr>
              <a:t> </a:t>
            </a:r>
            <a:r>
              <a:rPr sz="1550" b="0" spc="-25" dirty="0">
                <a:solidFill>
                  <a:srgbClr val="252525"/>
                </a:solidFill>
                <a:latin typeface="Calibri Light"/>
                <a:cs typeface="Calibri Light"/>
              </a:rPr>
              <a:t>are </a:t>
            </a:r>
            <a:r>
              <a:rPr sz="1550" b="0" dirty="0">
                <a:solidFill>
                  <a:srgbClr val="252525"/>
                </a:solidFill>
                <a:latin typeface="Calibri Light"/>
                <a:cs typeface="Calibri Light"/>
              </a:rPr>
              <a:t>generated</a:t>
            </a:r>
            <a:r>
              <a:rPr sz="1550" b="0" spc="5" dirty="0">
                <a:solidFill>
                  <a:srgbClr val="252525"/>
                </a:solidFill>
                <a:latin typeface="Calibri Light"/>
                <a:cs typeface="Calibri Light"/>
              </a:rPr>
              <a:t> </a:t>
            </a:r>
            <a:r>
              <a:rPr sz="1550" b="0" dirty="0">
                <a:solidFill>
                  <a:srgbClr val="252525"/>
                </a:solidFill>
                <a:latin typeface="Calibri Light"/>
                <a:cs typeface="Calibri Light"/>
              </a:rPr>
              <a:t>in</a:t>
            </a:r>
            <a:r>
              <a:rPr sz="1550" b="0" spc="-5" dirty="0">
                <a:solidFill>
                  <a:srgbClr val="252525"/>
                </a:solidFill>
                <a:latin typeface="Calibri Light"/>
                <a:cs typeface="Calibri Light"/>
              </a:rPr>
              <a:t> </a:t>
            </a:r>
            <a:r>
              <a:rPr sz="1550" b="0" dirty="0">
                <a:solidFill>
                  <a:srgbClr val="252525"/>
                </a:solidFill>
                <a:latin typeface="Calibri Light"/>
                <a:cs typeface="Calibri Light"/>
              </a:rPr>
              <a:t>between different </a:t>
            </a:r>
            <a:r>
              <a:rPr sz="1550" b="0" spc="-10" dirty="0">
                <a:solidFill>
                  <a:srgbClr val="252525"/>
                </a:solidFill>
                <a:latin typeface="Calibri Light"/>
                <a:cs typeface="Calibri Light"/>
              </a:rPr>
              <a:t>interfaces.</a:t>
            </a:r>
            <a:endParaRPr sz="1550">
              <a:latin typeface="Calibri Light"/>
              <a:cs typeface="Calibri Light"/>
            </a:endParaRPr>
          </a:p>
        </p:txBody>
      </p:sp>
      <p:pic>
        <p:nvPicPr>
          <p:cNvPr id="22" name="object 6">
            <a:extLst>
              <a:ext uri="{FF2B5EF4-FFF2-40B4-BE49-F238E27FC236}">
                <a16:creationId xmlns:a16="http://schemas.microsoft.com/office/drawing/2014/main" id="{045B541D-1BB2-7F81-90C7-A1DB167C45FB}"/>
              </a:ext>
            </a:extLst>
          </p:cNvPr>
          <p:cNvPicPr/>
          <p:nvPr/>
        </p:nvPicPr>
        <p:blipFill>
          <a:blip r:embed="rId2" cstate="print"/>
          <a:stretch>
            <a:fillRect/>
          </a:stretch>
        </p:blipFill>
        <p:spPr>
          <a:xfrm>
            <a:off x="3143672" y="5301208"/>
            <a:ext cx="3530708" cy="1408401"/>
          </a:xfrm>
          <a:prstGeom prst="rect">
            <a:avLst/>
          </a:prstGeom>
        </p:spPr>
      </p:pic>
      <p:sp>
        <p:nvSpPr>
          <p:cNvPr id="29" name="Title 3">
            <a:extLst>
              <a:ext uri="{FF2B5EF4-FFF2-40B4-BE49-F238E27FC236}">
                <a16:creationId xmlns:a16="http://schemas.microsoft.com/office/drawing/2014/main" id="{17855A6B-6B28-A0F4-4E45-AFB930AF838D}"/>
              </a:ext>
            </a:extLst>
          </p:cNvPr>
          <p:cNvSpPr>
            <a:spLocks noGrp="1"/>
          </p:cNvSpPr>
          <p:nvPr>
            <p:ph type="title"/>
          </p:nvPr>
        </p:nvSpPr>
        <p:spPr>
          <a:xfrm>
            <a:off x="703256" y="407858"/>
            <a:ext cx="10852229" cy="1040922"/>
          </a:xfrm>
        </p:spPr>
        <p:txBody>
          <a:bodyPr>
            <a:normAutofit fontScale="90000"/>
          </a:bodyPr>
          <a:lstStyle/>
          <a:p>
            <a:r>
              <a:rPr lang="en-US" sz="4800" spc="-20" dirty="0"/>
              <a:t>On-</a:t>
            </a:r>
            <a:r>
              <a:rPr lang="en-US" sz="4800" dirty="0"/>
              <a:t>line</a:t>
            </a:r>
            <a:r>
              <a:rPr lang="en-US" sz="4800" spc="-80" dirty="0"/>
              <a:t> </a:t>
            </a:r>
            <a:r>
              <a:rPr lang="en-US" sz="4800" dirty="0"/>
              <a:t>health</a:t>
            </a:r>
            <a:r>
              <a:rPr lang="en-US" sz="4800" spc="-85" dirty="0"/>
              <a:t> </a:t>
            </a:r>
            <a:r>
              <a:rPr lang="en-US" sz="4800" spc="-10" dirty="0"/>
              <a:t>diagnostics</a:t>
            </a:r>
            <a:r>
              <a:rPr lang="en-US" sz="4800" spc="-80" dirty="0"/>
              <a:t> </a:t>
            </a:r>
            <a:r>
              <a:rPr lang="en-US" sz="4800" dirty="0"/>
              <a:t>of</a:t>
            </a:r>
            <a:r>
              <a:rPr lang="en-US" sz="4800" spc="-85" dirty="0"/>
              <a:t> </a:t>
            </a:r>
            <a:r>
              <a:rPr lang="en-US" sz="4800" dirty="0"/>
              <a:t>inverters</a:t>
            </a:r>
            <a:r>
              <a:rPr lang="en-US" sz="4800" spc="-95" dirty="0"/>
              <a:t> </a:t>
            </a:r>
            <a:r>
              <a:rPr lang="en-US" sz="4800" spc="-25" dirty="0"/>
              <a:t>for </a:t>
            </a:r>
            <a:r>
              <a:rPr lang="en-US" sz="4800" spc="-10" dirty="0"/>
              <a:t>commercial</a:t>
            </a:r>
            <a:r>
              <a:rPr lang="en-US" sz="4800" spc="-95" dirty="0"/>
              <a:t> </a:t>
            </a:r>
            <a:r>
              <a:rPr lang="en-US" sz="4800" dirty="0"/>
              <a:t>vehicle</a:t>
            </a:r>
            <a:r>
              <a:rPr lang="en-US" sz="4800" spc="-90" dirty="0"/>
              <a:t> </a:t>
            </a:r>
            <a:r>
              <a:rPr lang="en-US" sz="4800" dirty="0"/>
              <a:t>drive</a:t>
            </a:r>
            <a:r>
              <a:rPr lang="en-US" sz="4800" spc="-90" dirty="0"/>
              <a:t> </a:t>
            </a:r>
            <a:r>
              <a:rPr lang="en-US" sz="4800" spc="-10" dirty="0"/>
              <a:t>systems</a:t>
            </a:r>
            <a:endParaRPr lang="sv-SE" dirty="0"/>
          </a:p>
        </p:txBody>
      </p:sp>
      <p:sp>
        <p:nvSpPr>
          <p:cNvPr id="30" name="object 2">
            <a:extLst>
              <a:ext uri="{FF2B5EF4-FFF2-40B4-BE49-F238E27FC236}">
                <a16:creationId xmlns:a16="http://schemas.microsoft.com/office/drawing/2014/main" id="{1A345645-1A9A-68B4-3783-DACE13B69D84}"/>
              </a:ext>
            </a:extLst>
          </p:cNvPr>
          <p:cNvSpPr txBox="1"/>
          <p:nvPr/>
        </p:nvSpPr>
        <p:spPr>
          <a:xfrm>
            <a:off x="7207050" y="1777702"/>
            <a:ext cx="2921398" cy="390492"/>
          </a:xfrm>
          <a:prstGeom prst="rect">
            <a:avLst/>
          </a:prstGeom>
        </p:spPr>
        <p:txBody>
          <a:bodyPr vert="horz" wrap="square" lIns="0" tIns="13335" rIns="0" bIns="0" rtlCol="0">
            <a:spAutoFit/>
          </a:bodyPr>
          <a:lstStyle/>
          <a:p>
            <a:pPr marL="12700">
              <a:lnSpc>
                <a:spcPct val="100000"/>
              </a:lnSpc>
              <a:spcBef>
                <a:spcPts val="105"/>
              </a:spcBef>
            </a:pPr>
            <a:r>
              <a:rPr lang="sv-SE" sz="2450" dirty="0" err="1">
                <a:solidFill>
                  <a:srgbClr val="006DB7"/>
                </a:solidFill>
                <a:latin typeface="Arial"/>
                <a:cs typeface="Arial"/>
              </a:rPr>
              <a:t>Failure</a:t>
            </a:r>
            <a:r>
              <a:rPr lang="sv-SE" sz="2450" dirty="0">
                <a:solidFill>
                  <a:srgbClr val="006DB7"/>
                </a:solidFill>
                <a:latin typeface="Arial"/>
                <a:cs typeface="Arial"/>
              </a:rPr>
              <a:t> </a:t>
            </a:r>
            <a:r>
              <a:rPr lang="sv-SE" sz="2450" dirty="0" err="1">
                <a:solidFill>
                  <a:srgbClr val="006DB7"/>
                </a:solidFill>
                <a:latin typeface="Arial"/>
                <a:cs typeface="Arial"/>
              </a:rPr>
              <a:t>Mechanisms</a:t>
            </a:r>
            <a:endParaRPr sz="2450" dirty="0">
              <a:latin typeface="Arial"/>
              <a:cs typeface="Arial"/>
            </a:endParaRPr>
          </a:p>
        </p:txBody>
      </p:sp>
      <p:sp>
        <p:nvSpPr>
          <p:cNvPr id="31" name="object 5">
            <a:extLst>
              <a:ext uri="{FF2B5EF4-FFF2-40B4-BE49-F238E27FC236}">
                <a16:creationId xmlns:a16="http://schemas.microsoft.com/office/drawing/2014/main" id="{AA0B9EB6-24AA-B26D-B4A8-23DB0D2EA521}"/>
              </a:ext>
            </a:extLst>
          </p:cNvPr>
          <p:cNvSpPr txBox="1"/>
          <p:nvPr/>
        </p:nvSpPr>
        <p:spPr>
          <a:xfrm>
            <a:off x="7212384" y="2102762"/>
            <a:ext cx="4140200" cy="1783180"/>
          </a:xfrm>
          <a:prstGeom prst="rect">
            <a:avLst/>
          </a:prstGeom>
        </p:spPr>
        <p:txBody>
          <a:bodyPr vert="horz" wrap="square" lIns="0" tIns="127635" rIns="0" bIns="0" rtlCol="0">
            <a:spAutoFit/>
          </a:bodyPr>
          <a:lstStyle/>
          <a:p>
            <a:pPr marL="262890" indent="-250825">
              <a:lnSpc>
                <a:spcPct val="100000"/>
              </a:lnSpc>
              <a:spcBef>
                <a:spcPts val="1005"/>
              </a:spcBef>
              <a:buFont typeface="Arial"/>
              <a:buChar char="•"/>
              <a:tabLst>
                <a:tab pos="262890" algn="l"/>
                <a:tab pos="263525" algn="l"/>
              </a:tabLst>
            </a:pPr>
            <a:r>
              <a:rPr lang="en-US" sz="1550" b="0" dirty="0">
                <a:latin typeface="Calibri Light"/>
                <a:cs typeface="Calibri Light"/>
              </a:rPr>
              <a:t>Bond</a:t>
            </a:r>
            <a:r>
              <a:rPr lang="en-US" sz="1550" b="0" spc="25" dirty="0">
                <a:latin typeface="Calibri Light"/>
                <a:cs typeface="Calibri Light"/>
              </a:rPr>
              <a:t> </a:t>
            </a:r>
            <a:r>
              <a:rPr lang="en-US" sz="1550" b="0" dirty="0">
                <a:latin typeface="Calibri Light"/>
                <a:cs typeface="Calibri Light"/>
              </a:rPr>
              <a:t>wire</a:t>
            </a:r>
            <a:r>
              <a:rPr lang="en-US" sz="1550" b="0" spc="35" dirty="0">
                <a:latin typeface="Calibri Light"/>
                <a:cs typeface="Calibri Light"/>
              </a:rPr>
              <a:t> </a:t>
            </a:r>
            <a:r>
              <a:rPr lang="en-US" sz="1550" b="0" dirty="0">
                <a:latin typeface="Calibri Light"/>
                <a:cs typeface="Calibri Light"/>
              </a:rPr>
              <a:t>lift‐off</a:t>
            </a:r>
            <a:r>
              <a:rPr lang="en-US" sz="1550" b="0" spc="25" dirty="0">
                <a:latin typeface="Calibri Light"/>
                <a:cs typeface="Calibri Light"/>
              </a:rPr>
              <a:t> </a:t>
            </a:r>
            <a:r>
              <a:rPr lang="en-US" sz="1550" b="0" dirty="0">
                <a:latin typeface="Calibri Light"/>
                <a:cs typeface="Calibri Light"/>
              </a:rPr>
              <a:t>and</a:t>
            </a:r>
            <a:r>
              <a:rPr lang="en-US" sz="1550" b="0" spc="25" dirty="0">
                <a:latin typeface="Calibri Light"/>
                <a:cs typeface="Calibri Light"/>
              </a:rPr>
              <a:t> </a:t>
            </a:r>
            <a:r>
              <a:rPr lang="en-US" sz="1550" b="0" dirty="0">
                <a:latin typeface="Calibri Light"/>
                <a:cs typeface="Calibri Light"/>
              </a:rPr>
              <a:t>bond</a:t>
            </a:r>
            <a:r>
              <a:rPr lang="en-US" sz="1550" b="0" spc="20" dirty="0">
                <a:latin typeface="Calibri Light"/>
                <a:cs typeface="Calibri Light"/>
              </a:rPr>
              <a:t> </a:t>
            </a:r>
            <a:r>
              <a:rPr lang="en-US" sz="1550" b="0" dirty="0">
                <a:latin typeface="Calibri Light"/>
                <a:cs typeface="Calibri Light"/>
              </a:rPr>
              <a:t>wire</a:t>
            </a:r>
            <a:r>
              <a:rPr lang="en-US" sz="1550" b="0" spc="35" dirty="0">
                <a:latin typeface="Calibri Light"/>
                <a:cs typeface="Calibri Light"/>
              </a:rPr>
              <a:t> </a:t>
            </a:r>
            <a:r>
              <a:rPr lang="en-US" sz="1550" b="0" dirty="0">
                <a:latin typeface="Calibri Light"/>
                <a:cs typeface="Calibri Light"/>
              </a:rPr>
              <a:t>heel</a:t>
            </a:r>
            <a:r>
              <a:rPr lang="en-US" sz="1550" b="0" spc="30" dirty="0">
                <a:latin typeface="Calibri Light"/>
                <a:cs typeface="Calibri Light"/>
              </a:rPr>
              <a:t> </a:t>
            </a:r>
            <a:r>
              <a:rPr lang="en-US" sz="1550" b="0" spc="-10" dirty="0">
                <a:latin typeface="Calibri Light"/>
                <a:cs typeface="Calibri Light"/>
              </a:rPr>
              <a:t>crack.</a:t>
            </a:r>
            <a:endParaRPr lang="en-US" sz="1550" dirty="0">
              <a:latin typeface="Calibri Light"/>
              <a:cs typeface="Calibri Light"/>
            </a:endParaRPr>
          </a:p>
          <a:p>
            <a:pPr marL="262890" indent="-250825">
              <a:lnSpc>
                <a:spcPct val="100000"/>
              </a:lnSpc>
              <a:spcBef>
                <a:spcPts val="910"/>
              </a:spcBef>
              <a:buFont typeface="Arial"/>
              <a:buChar char="•"/>
              <a:tabLst>
                <a:tab pos="262890" algn="l"/>
                <a:tab pos="263525" algn="l"/>
              </a:tabLst>
            </a:pPr>
            <a:r>
              <a:rPr lang="en-US" sz="1550" b="0" dirty="0">
                <a:solidFill>
                  <a:srgbClr val="252525"/>
                </a:solidFill>
                <a:latin typeface="Calibri Light"/>
                <a:cs typeface="Calibri Light"/>
              </a:rPr>
              <a:t>Solder</a:t>
            </a:r>
            <a:r>
              <a:rPr lang="en-US" sz="1550" b="0" spc="15" dirty="0">
                <a:solidFill>
                  <a:srgbClr val="252525"/>
                </a:solidFill>
                <a:latin typeface="Calibri Light"/>
                <a:cs typeface="Calibri Light"/>
              </a:rPr>
              <a:t> </a:t>
            </a:r>
            <a:r>
              <a:rPr lang="en-US" sz="1550" b="0" dirty="0">
                <a:solidFill>
                  <a:srgbClr val="252525"/>
                </a:solidFill>
                <a:latin typeface="Calibri Light"/>
                <a:cs typeface="Calibri Light"/>
              </a:rPr>
              <a:t>layer</a:t>
            </a:r>
            <a:r>
              <a:rPr lang="en-US" sz="1550" b="0" spc="15" dirty="0">
                <a:solidFill>
                  <a:srgbClr val="252525"/>
                </a:solidFill>
                <a:latin typeface="Calibri Light"/>
                <a:cs typeface="Calibri Light"/>
              </a:rPr>
              <a:t> </a:t>
            </a:r>
            <a:r>
              <a:rPr lang="en-US" sz="1550" b="0" spc="-10" dirty="0">
                <a:solidFill>
                  <a:srgbClr val="252525"/>
                </a:solidFill>
                <a:latin typeface="Calibri Light"/>
                <a:cs typeface="Calibri Light"/>
              </a:rPr>
              <a:t>degradation.</a:t>
            </a:r>
            <a:endParaRPr lang="en-US" sz="1550" dirty="0">
              <a:latin typeface="Calibri Light"/>
              <a:cs typeface="Calibri Light"/>
            </a:endParaRPr>
          </a:p>
          <a:p>
            <a:pPr marL="262890" indent="-250825">
              <a:lnSpc>
                <a:spcPct val="100000"/>
              </a:lnSpc>
              <a:spcBef>
                <a:spcPts val="915"/>
              </a:spcBef>
              <a:buFont typeface="Arial"/>
              <a:buChar char="•"/>
              <a:tabLst>
                <a:tab pos="262890" algn="l"/>
                <a:tab pos="263525" algn="l"/>
              </a:tabLst>
            </a:pPr>
            <a:r>
              <a:rPr lang="en-US" sz="1550" b="0" dirty="0">
                <a:solidFill>
                  <a:srgbClr val="252525"/>
                </a:solidFill>
                <a:latin typeface="Calibri Light"/>
                <a:cs typeface="Calibri Light"/>
              </a:rPr>
              <a:t>Metallization</a:t>
            </a:r>
            <a:r>
              <a:rPr lang="en-US" sz="1550" b="0" spc="25" dirty="0">
                <a:solidFill>
                  <a:srgbClr val="252525"/>
                </a:solidFill>
                <a:latin typeface="Calibri Light"/>
                <a:cs typeface="Calibri Light"/>
              </a:rPr>
              <a:t> </a:t>
            </a:r>
            <a:r>
              <a:rPr lang="en-US" sz="1550" b="0" spc="-10" dirty="0">
                <a:solidFill>
                  <a:srgbClr val="252525"/>
                </a:solidFill>
                <a:latin typeface="Calibri Light"/>
                <a:cs typeface="Calibri Light"/>
              </a:rPr>
              <a:t>degradation.</a:t>
            </a:r>
            <a:endParaRPr lang="en-US" sz="1550" dirty="0">
              <a:latin typeface="Calibri Light"/>
              <a:cs typeface="Calibri Light"/>
            </a:endParaRPr>
          </a:p>
          <a:p>
            <a:pPr marL="262890" indent="-250825">
              <a:lnSpc>
                <a:spcPct val="100000"/>
              </a:lnSpc>
              <a:spcBef>
                <a:spcPts val="905"/>
              </a:spcBef>
              <a:buFont typeface="Arial"/>
              <a:buChar char="•"/>
              <a:tabLst>
                <a:tab pos="262890" algn="l"/>
                <a:tab pos="263525" algn="l"/>
              </a:tabLst>
            </a:pPr>
            <a:r>
              <a:rPr lang="en-US" sz="1550" b="0" dirty="0">
                <a:solidFill>
                  <a:srgbClr val="252525"/>
                </a:solidFill>
                <a:latin typeface="Calibri Light"/>
                <a:cs typeface="Calibri Light"/>
              </a:rPr>
              <a:t>Substrate</a:t>
            </a:r>
            <a:r>
              <a:rPr lang="en-US" sz="1550" b="0" spc="-25" dirty="0">
                <a:solidFill>
                  <a:srgbClr val="252525"/>
                </a:solidFill>
                <a:latin typeface="Calibri Light"/>
                <a:cs typeface="Calibri Light"/>
              </a:rPr>
              <a:t> </a:t>
            </a:r>
            <a:r>
              <a:rPr lang="en-US" sz="1550" b="0" dirty="0">
                <a:solidFill>
                  <a:srgbClr val="252525"/>
                </a:solidFill>
                <a:latin typeface="Calibri Light"/>
                <a:cs typeface="Calibri Light"/>
              </a:rPr>
              <a:t>layer</a:t>
            </a:r>
            <a:r>
              <a:rPr lang="en-US" sz="1550" b="0" spc="-20" dirty="0">
                <a:solidFill>
                  <a:srgbClr val="252525"/>
                </a:solidFill>
                <a:latin typeface="Calibri Light"/>
                <a:cs typeface="Calibri Light"/>
              </a:rPr>
              <a:t> </a:t>
            </a:r>
            <a:r>
              <a:rPr lang="en-US" sz="1550" b="0" spc="-10" dirty="0">
                <a:solidFill>
                  <a:srgbClr val="252525"/>
                </a:solidFill>
                <a:latin typeface="Calibri Light"/>
                <a:cs typeface="Calibri Light"/>
              </a:rPr>
              <a:t>delamination.</a:t>
            </a:r>
            <a:endParaRPr lang="en-US" sz="1550" dirty="0">
              <a:latin typeface="Calibri Light"/>
              <a:cs typeface="Calibri Light"/>
            </a:endParaRPr>
          </a:p>
          <a:p>
            <a:pPr marL="262890" indent="-250825">
              <a:lnSpc>
                <a:spcPct val="100000"/>
              </a:lnSpc>
              <a:spcBef>
                <a:spcPts val="910"/>
              </a:spcBef>
              <a:buFont typeface="Arial"/>
              <a:buChar char="•"/>
              <a:tabLst>
                <a:tab pos="262890" algn="l"/>
                <a:tab pos="263525" algn="l"/>
              </a:tabLst>
            </a:pPr>
            <a:r>
              <a:rPr lang="en-US" sz="1550" b="0" dirty="0">
                <a:solidFill>
                  <a:srgbClr val="252525"/>
                </a:solidFill>
                <a:latin typeface="Calibri Light"/>
                <a:cs typeface="Calibri Light"/>
              </a:rPr>
              <a:t>And</a:t>
            </a:r>
            <a:r>
              <a:rPr lang="en-US" sz="1550" b="0" spc="10" dirty="0">
                <a:solidFill>
                  <a:srgbClr val="252525"/>
                </a:solidFill>
                <a:latin typeface="Calibri Light"/>
                <a:cs typeface="Calibri Light"/>
              </a:rPr>
              <a:t> </a:t>
            </a:r>
            <a:r>
              <a:rPr lang="en-US" sz="1550" b="0" dirty="0">
                <a:solidFill>
                  <a:srgbClr val="252525"/>
                </a:solidFill>
                <a:latin typeface="Calibri Light"/>
                <a:cs typeface="Calibri Light"/>
              </a:rPr>
              <a:t>many</a:t>
            </a:r>
            <a:r>
              <a:rPr lang="en-US" sz="1550" b="0" spc="20" dirty="0">
                <a:solidFill>
                  <a:srgbClr val="252525"/>
                </a:solidFill>
                <a:latin typeface="Calibri Light"/>
                <a:cs typeface="Calibri Light"/>
              </a:rPr>
              <a:t> </a:t>
            </a:r>
            <a:r>
              <a:rPr lang="en-US" sz="1550" b="0" spc="-10" dirty="0">
                <a:solidFill>
                  <a:srgbClr val="252525"/>
                </a:solidFill>
                <a:latin typeface="Calibri Light"/>
                <a:cs typeface="Calibri Light"/>
              </a:rPr>
              <a:t>more…</a:t>
            </a:r>
            <a:endParaRPr lang="en-US" sz="1550" dirty="0">
              <a:latin typeface="Calibri Light"/>
              <a:cs typeface="Calibri Light"/>
            </a:endParaRPr>
          </a:p>
        </p:txBody>
      </p:sp>
      <p:pic>
        <p:nvPicPr>
          <p:cNvPr id="32" name="object 6">
            <a:extLst>
              <a:ext uri="{FF2B5EF4-FFF2-40B4-BE49-F238E27FC236}">
                <a16:creationId xmlns:a16="http://schemas.microsoft.com/office/drawing/2014/main" id="{BC73C4A2-607C-BD8A-1595-079E9D56D102}"/>
              </a:ext>
            </a:extLst>
          </p:cNvPr>
          <p:cNvPicPr/>
          <p:nvPr/>
        </p:nvPicPr>
        <p:blipFill>
          <a:blip r:embed="rId3" cstate="print"/>
          <a:stretch>
            <a:fillRect/>
          </a:stretch>
        </p:blipFill>
        <p:spPr>
          <a:xfrm>
            <a:off x="7752184" y="5819928"/>
            <a:ext cx="2585260" cy="889681"/>
          </a:xfrm>
          <a:prstGeom prst="rect">
            <a:avLst/>
          </a:prstGeom>
        </p:spPr>
      </p:pic>
    </p:spTree>
    <p:extLst>
      <p:ext uri="{BB962C8B-B14F-4D97-AF65-F5344CB8AC3E}">
        <p14:creationId xmlns:p14="http://schemas.microsoft.com/office/powerpoint/2010/main" val="1126352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018333-E70B-DFBC-8A37-277F8A6BDF10}"/>
              </a:ext>
            </a:extLst>
          </p:cNvPr>
          <p:cNvSpPr>
            <a:spLocks noGrp="1"/>
          </p:cNvSpPr>
          <p:nvPr>
            <p:ph idx="1"/>
          </p:nvPr>
        </p:nvSpPr>
        <p:spPr>
          <a:xfrm>
            <a:off x="830417" y="2240868"/>
            <a:ext cx="10852230" cy="2340260"/>
          </a:xfrm>
        </p:spPr>
        <p:txBody>
          <a:bodyPr>
            <a:normAutofit/>
          </a:bodyPr>
          <a:lstStyle/>
          <a:p>
            <a:pPr marL="457200" indent="-457200">
              <a:buFont typeface="Arial" panose="020B0604020202020204" pitchFamily="34" charset="0"/>
              <a:buChar char="•"/>
            </a:pPr>
            <a:r>
              <a:rPr lang="sv-SE" sz="2800" dirty="0"/>
              <a:t>HEMIZERO</a:t>
            </a:r>
            <a:r>
              <a:rPr lang="en-US" sz="2800" dirty="0"/>
              <a:t> – High power Electric Machine and Inverter for ZERO emission. </a:t>
            </a:r>
            <a:br>
              <a:rPr lang="en-US" sz="2800"/>
            </a:br>
            <a:r>
              <a:rPr lang="en-US" sz="2800"/>
              <a:t>Megawatt </a:t>
            </a:r>
            <a:r>
              <a:rPr lang="en-US" sz="2800" dirty="0"/>
              <a:t>Charging System (MCS) 1250  V, 3000 A</a:t>
            </a:r>
          </a:p>
          <a:p>
            <a:pPr marL="457200" indent="-457200">
              <a:buFont typeface="Arial" panose="020B0604020202020204" pitchFamily="34" charset="0"/>
              <a:buChar char="•"/>
            </a:pPr>
            <a:endParaRPr lang="sv-SE" sz="2800" dirty="0"/>
          </a:p>
          <a:p>
            <a:pPr marL="457200" indent="-457200">
              <a:buFont typeface="Arial" panose="020B0604020202020204" pitchFamily="34" charset="0"/>
              <a:buChar char="•"/>
            </a:pPr>
            <a:r>
              <a:rPr lang="sv-SE" sz="2800" dirty="0"/>
              <a:t>Powerized – D</a:t>
            </a:r>
            <a:r>
              <a:rPr lang="en-US" sz="2800" dirty="0" err="1"/>
              <a:t>igitized</a:t>
            </a:r>
            <a:r>
              <a:rPr lang="en-US" sz="2800" dirty="0"/>
              <a:t> and intelligent power electronics </a:t>
            </a:r>
            <a:endParaRPr lang="sv-SE" sz="2800" dirty="0"/>
          </a:p>
        </p:txBody>
      </p:sp>
      <p:sp>
        <p:nvSpPr>
          <p:cNvPr id="3" name="Slide Number Placeholder 2">
            <a:extLst>
              <a:ext uri="{FF2B5EF4-FFF2-40B4-BE49-F238E27FC236}">
                <a16:creationId xmlns:a16="http://schemas.microsoft.com/office/drawing/2014/main" id="{9000A86B-8E2E-3A87-DB7D-C227EBBAF951}"/>
              </a:ext>
            </a:extLst>
          </p:cNvPr>
          <p:cNvSpPr>
            <a:spLocks noGrp="1"/>
          </p:cNvSpPr>
          <p:nvPr>
            <p:ph type="sldNum" sz="quarter" idx="14"/>
          </p:nvPr>
        </p:nvSpPr>
        <p:spPr/>
        <p:txBody>
          <a:bodyPr/>
          <a:lstStyle/>
          <a:p>
            <a:fld id="{9A97CA5E-0C42-44EA-ACFD-E7B5FAF43BF0}" type="slidenum">
              <a:rPr lang="sv-SE" smtClean="0"/>
              <a:t>13</a:t>
            </a:fld>
            <a:endParaRPr lang="sv-SE"/>
          </a:p>
        </p:txBody>
      </p:sp>
      <p:sp>
        <p:nvSpPr>
          <p:cNvPr id="4" name="Title 3">
            <a:extLst>
              <a:ext uri="{FF2B5EF4-FFF2-40B4-BE49-F238E27FC236}">
                <a16:creationId xmlns:a16="http://schemas.microsoft.com/office/drawing/2014/main" id="{675BDB20-00C1-D19D-5AF8-1F88DFFC9028}"/>
              </a:ext>
            </a:extLst>
          </p:cNvPr>
          <p:cNvSpPr>
            <a:spLocks noGrp="1"/>
          </p:cNvSpPr>
          <p:nvPr>
            <p:ph type="title"/>
          </p:nvPr>
        </p:nvSpPr>
        <p:spPr>
          <a:xfrm>
            <a:off x="703256" y="407858"/>
            <a:ext cx="10577319" cy="1040922"/>
          </a:xfrm>
        </p:spPr>
        <p:txBody>
          <a:bodyPr>
            <a:normAutofit fontScale="90000"/>
          </a:bodyPr>
          <a:lstStyle/>
          <a:p>
            <a:r>
              <a:rPr lang="sv-SE" dirty="0"/>
              <a:t>SEC associated projects on </a:t>
            </a:r>
            <a:r>
              <a:rPr lang="sv-SE" dirty="0" err="1"/>
              <a:t>reliability</a:t>
            </a:r>
            <a:r>
              <a:rPr lang="sv-SE" dirty="0"/>
              <a:t>, design and high </a:t>
            </a:r>
            <a:r>
              <a:rPr lang="sv-SE" dirty="0" err="1"/>
              <a:t>voltage</a:t>
            </a:r>
            <a:endParaRPr lang="sv-SE" dirty="0"/>
          </a:p>
        </p:txBody>
      </p:sp>
    </p:spTree>
    <p:extLst>
      <p:ext uri="{BB962C8B-B14F-4D97-AF65-F5344CB8AC3E}">
        <p14:creationId xmlns:p14="http://schemas.microsoft.com/office/powerpoint/2010/main" val="312296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4627CF-FE3E-ACD0-7DD0-FB262728C273}"/>
              </a:ext>
            </a:extLst>
          </p:cNvPr>
          <p:cNvSpPr>
            <a:spLocks noGrp="1"/>
          </p:cNvSpPr>
          <p:nvPr>
            <p:ph type="sldNum" sz="quarter" idx="14"/>
          </p:nvPr>
        </p:nvSpPr>
        <p:spPr/>
        <p:txBody>
          <a:bodyPr/>
          <a:lstStyle/>
          <a:p>
            <a:fld id="{9A97CA5E-0C42-44EA-ACFD-E7B5FAF43BF0}" type="slidenum">
              <a:rPr lang="sv-SE" smtClean="0"/>
              <a:t>14</a:t>
            </a:fld>
            <a:endParaRPr lang="sv-SE"/>
          </a:p>
        </p:txBody>
      </p:sp>
      <p:sp>
        <p:nvSpPr>
          <p:cNvPr id="4" name="Title 3">
            <a:extLst>
              <a:ext uri="{FF2B5EF4-FFF2-40B4-BE49-F238E27FC236}">
                <a16:creationId xmlns:a16="http://schemas.microsoft.com/office/drawing/2014/main" id="{D70AD48B-695E-06F3-3F91-A1153A6948E0}"/>
              </a:ext>
            </a:extLst>
          </p:cNvPr>
          <p:cNvSpPr>
            <a:spLocks noGrp="1"/>
          </p:cNvSpPr>
          <p:nvPr>
            <p:ph type="title"/>
          </p:nvPr>
        </p:nvSpPr>
        <p:spPr/>
        <p:txBody>
          <a:bodyPr/>
          <a:lstStyle/>
          <a:p>
            <a:r>
              <a:rPr lang="sv-SE" dirty="0"/>
              <a:t>Associated projects</a:t>
            </a:r>
          </a:p>
        </p:txBody>
      </p:sp>
      <p:sp>
        <p:nvSpPr>
          <p:cNvPr id="5" name="Content Placeholder 1">
            <a:extLst>
              <a:ext uri="{FF2B5EF4-FFF2-40B4-BE49-F238E27FC236}">
                <a16:creationId xmlns:a16="http://schemas.microsoft.com/office/drawing/2014/main" id="{41F06E38-7D3C-140E-81E5-E10C729336AD}"/>
              </a:ext>
            </a:extLst>
          </p:cNvPr>
          <p:cNvSpPr txBox="1">
            <a:spLocks/>
          </p:cNvSpPr>
          <p:nvPr/>
        </p:nvSpPr>
        <p:spPr>
          <a:xfrm>
            <a:off x="830417" y="2240868"/>
            <a:ext cx="10852230" cy="2340260"/>
          </a:xfrm>
          <a:prstGeom prst="rect">
            <a:avLst/>
          </a:prstGeom>
        </p:spPr>
        <p:txBody>
          <a:bodyPr vert="horz" lIns="0" tIns="45720" rIns="91440" bIns="45720" rtlCol="0">
            <a:normAutofit/>
          </a:bodyPr>
          <a:lstStyle>
            <a:lvl1pPr marL="285750" indent="-285750" algn="l" defTabSz="914400" rtl="0" eaLnBrk="1" latinLnBrk="0" hangingPunct="1">
              <a:lnSpc>
                <a:spcPct val="90000"/>
              </a:lnSpc>
              <a:spcBef>
                <a:spcPts val="1000"/>
              </a:spcBef>
              <a:buFont typeface="Wingdings" panose="05000000000000000000" pitchFamily="2" charset="2"/>
              <a:buChar char="§"/>
              <a:defRPr sz="2800" b="0" i="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90000"/>
              </a:lnSpc>
              <a:spcBef>
                <a:spcPts val="500"/>
              </a:spcBef>
              <a:buFont typeface="Wingdings" panose="05000000000000000000" pitchFamily="2" charset="2"/>
              <a:buChar char="§"/>
              <a:defRPr sz="2400" b="0" i="0" kern="1200">
                <a:solidFill>
                  <a:schemeClr val="tx1"/>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sv-SE" dirty="0"/>
              <a:t>E-charge</a:t>
            </a:r>
          </a:p>
          <a:p>
            <a:pPr marL="457200" indent="-457200">
              <a:buFont typeface="Arial" panose="020B0604020202020204" pitchFamily="34" charset="0"/>
              <a:buChar char="•"/>
            </a:pPr>
            <a:endParaRPr lang="sv-SE" dirty="0"/>
          </a:p>
          <a:p>
            <a:pPr marL="457200" indent="-457200">
              <a:buFont typeface="Arial" panose="020B0604020202020204" pitchFamily="34" charset="0"/>
              <a:buChar char="•"/>
            </a:pPr>
            <a:r>
              <a:rPr lang="sv-SE" dirty="0"/>
              <a:t>Lund univ. in </a:t>
            </a:r>
            <a:r>
              <a:rPr lang="sv-SE" dirty="0" err="1"/>
              <a:t>cooperation</a:t>
            </a:r>
            <a:r>
              <a:rPr lang="sv-SE" dirty="0"/>
              <a:t> with Borg-Warner</a:t>
            </a:r>
          </a:p>
        </p:txBody>
      </p:sp>
    </p:spTree>
    <p:extLst>
      <p:ext uri="{BB962C8B-B14F-4D97-AF65-F5344CB8AC3E}">
        <p14:creationId xmlns:p14="http://schemas.microsoft.com/office/powerpoint/2010/main" val="1657812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DE20E9-26B2-C360-27AB-9511EB99D995}"/>
              </a:ext>
            </a:extLst>
          </p:cNvPr>
          <p:cNvSpPr>
            <a:spLocks noGrp="1"/>
          </p:cNvSpPr>
          <p:nvPr>
            <p:ph type="sldNum" sz="quarter" idx="12"/>
          </p:nvPr>
        </p:nvSpPr>
        <p:spPr/>
        <p:txBody>
          <a:bodyPr/>
          <a:lstStyle/>
          <a:p>
            <a:fld id="{9A97CA5E-0C42-44EA-ACFD-E7B5FAF43BF0}" type="slidenum">
              <a:rPr lang="sv-SE" smtClean="0"/>
              <a:t>15</a:t>
            </a:fld>
            <a:endParaRPr lang="sv-SE"/>
          </a:p>
        </p:txBody>
      </p:sp>
      <p:pic>
        <p:nvPicPr>
          <p:cNvPr id="4" name="Picture 3" descr="A person with a nose in his nose&#10;&#10;Description automatically generated">
            <a:extLst>
              <a:ext uri="{FF2B5EF4-FFF2-40B4-BE49-F238E27FC236}">
                <a16:creationId xmlns:a16="http://schemas.microsoft.com/office/drawing/2014/main" id="{5870A0E2-520F-7177-B4C4-A309AB01AB2C}"/>
              </a:ext>
            </a:extLst>
          </p:cNvPr>
          <p:cNvPicPr>
            <a:picLocks noChangeAspect="1"/>
          </p:cNvPicPr>
          <p:nvPr/>
        </p:nvPicPr>
        <p:blipFill rotWithShape="1">
          <a:blip r:embed="rId2">
            <a:duotone>
              <a:schemeClr val="bg2">
                <a:shade val="45000"/>
                <a:satMod val="135000"/>
              </a:schemeClr>
              <a:prstClr val="white"/>
            </a:duotone>
          </a:blip>
          <a:srcRect l="233" r="233"/>
          <a:stretch/>
        </p:blipFill>
        <p:spPr>
          <a:xfrm>
            <a:off x="8435813" y="2573905"/>
            <a:ext cx="2115235" cy="2115235"/>
          </a:xfrm>
          <a:prstGeom prst="ellipse">
            <a:avLst/>
          </a:prstGeom>
        </p:spPr>
      </p:pic>
      <p:sp>
        <p:nvSpPr>
          <p:cNvPr id="6" name="TextBox 5">
            <a:extLst>
              <a:ext uri="{FF2B5EF4-FFF2-40B4-BE49-F238E27FC236}">
                <a16:creationId xmlns:a16="http://schemas.microsoft.com/office/drawing/2014/main" id="{39108C0C-530D-4313-269C-ED0A8AA7F33F}"/>
              </a:ext>
            </a:extLst>
          </p:cNvPr>
          <p:cNvSpPr txBox="1"/>
          <p:nvPr/>
        </p:nvSpPr>
        <p:spPr>
          <a:xfrm>
            <a:off x="2788132" y="4824363"/>
            <a:ext cx="8190909" cy="1538883"/>
          </a:xfrm>
          <a:prstGeom prst="rect">
            <a:avLst/>
          </a:prstGeom>
          <a:noFill/>
        </p:spPr>
        <p:txBody>
          <a:bodyPr wrap="square">
            <a:spAutoFit/>
          </a:bodyPr>
          <a:lstStyle/>
          <a:p>
            <a:pPr marL="72000" algn="r"/>
            <a:r>
              <a:rPr lang="en-GB" sz="1600" i="1" dirty="0" err="1">
                <a:solidFill>
                  <a:schemeClr val="tx1"/>
                </a:solidFill>
                <a:latin typeface="Arial" panose="020B0604020202020204" pitchFamily="34" charset="0"/>
                <a:cs typeface="Arial" panose="020B0604020202020204" pitchFamily="34" charset="0"/>
              </a:rPr>
              <a:t>omEV</a:t>
            </a:r>
            <a:r>
              <a:rPr lang="en-GB" sz="1600" i="1" dirty="0">
                <a:solidFill>
                  <a:schemeClr val="tx1"/>
                </a:solidFill>
                <a:latin typeface="Arial" panose="020B0604020202020204" pitchFamily="34" charset="0"/>
                <a:cs typeface="Arial" panose="020B0604020202020204" pitchFamily="34" charset="0"/>
              </a:rPr>
              <a:t> is the key provider of </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insights about research, policy, </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and market development of the </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global e-mobility landscape for </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Swedish stakeholders.</a:t>
            </a:r>
          </a:p>
          <a:p>
            <a:pPr marL="72000" algn="r"/>
            <a:r>
              <a:rPr lang="en-GB" sz="1400" i="1" dirty="0">
                <a:solidFill>
                  <a:schemeClr val="tx1"/>
                </a:solidFill>
                <a:latin typeface="Arial" panose="020B0604020202020204" pitchFamily="34" charset="0"/>
                <a:cs typeface="Arial" panose="020B0604020202020204" pitchFamily="34" charset="0"/>
              </a:rPr>
              <a:t>Magnus </a:t>
            </a:r>
            <a:r>
              <a:rPr lang="en-GB" sz="1400" i="1" dirty="0" err="1">
                <a:solidFill>
                  <a:schemeClr val="tx1"/>
                </a:solidFill>
                <a:latin typeface="Arial" panose="020B0604020202020204" pitchFamily="34" charset="0"/>
                <a:cs typeface="Arial" panose="020B0604020202020204" pitchFamily="34" charset="0"/>
              </a:rPr>
              <a:t>Karlström</a:t>
            </a:r>
            <a:r>
              <a:rPr lang="en-GB" sz="1400" i="1" dirty="0">
                <a:solidFill>
                  <a:schemeClr val="tx1"/>
                </a:solidFill>
                <a:latin typeface="Arial" panose="020B0604020202020204" pitchFamily="34" charset="0"/>
                <a:cs typeface="Arial" panose="020B0604020202020204" pitchFamily="34" charset="0"/>
              </a:rPr>
              <a:t>, Chief Editor </a:t>
            </a:r>
            <a:r>
              <a:rPr lang="en-GB" sz="1400" i="1" dirty="0" err="1">
                <a:solidFill>
                  <a:schemeClr val="tx1"/>
                </a:solidFill>
                <a:latin typeface="Arial" panose="020B0604020202020204" pitchFamily="34" charset="0"/>
                <a:cs typeface="Arial" panose="020B0604020202020204" pitchFamily="34" charset="0"/>
              </a:rPr>
              <a:t>omEV</a:t>
            </a:r>
            <a:endParaRPr lang="en-GB" sz="1400" i="1" dirty="0">
              <a:solidFill>
                <a:schemeClr val="tx1"/>
              </a:solidFill>
              <a:latin typeface="Arial" panose="020B0604020202020204" pitchFamily="34" charset="0"/>
              <a:cs typeface="Arial" panose="020B0604020202020204" pitchFamily="34" charset="0"/>
            </a:endParaRPr>
          </a:p>
        </p:txBody>
      </p:sp>
      <p:sp>
        <p:nvSpPr>
          <p:cNvPr id="7" name="textruta 10">
            <a:extLst>
              <a:ext uri="{FF2B5EF4-FFF2-40B4-BE49-F238E27FC236}">
                <a16:creationId xmlns:a16="http://schemas.microsoft.com/office/drawing/2014/main" id="{A88902AE-D28E-5806-BDBF-6FA35C9168A2}"/>
              </a:ext>
            </a:extLst>
          </p:cNvPr>
          <p:cNvSpPr txBox="1"/>
          <p:nvPr/>
        </p:nvSpPr>
        <p:spPr>
          <a:xfrm>
            <a:off x="7044717" y="3771535"/>
            <a:ext cx="1530170" cy="3170099"/>
          </a:xfrm>
          <a:prstGeom prst="rect">
            <a:avLst/>
          </a:prstGeom>
          <a:noFill/>
        </p:spPr>
        <p:txBody>
          <a:bodyPr wrap="square" rtlCol="0">
            <a:spAutoFit/>
          </a:bodyPr>
          <a:lstStyle/>
          <a:p>
            <a:r>
              <a:rPr lang="sv-SE" sz="20000" dirty="0">
                <a:solidFill>
                  <a:schemeClr val="accent1"/>
                </a:solidFill>
              </a:rPr>
              <a:t>”</a:t>
            </a:r>
          </a:p>
        </p:txBody>
      </p:sp>
      <p:sp>
        <p:nvSpPr>
          <p:cNvPr id="18" name="TextBox 17">
            <a:extLst>
              <a:ext uri="{FF2B5EF4-FFF2-40B4-BE49-F238E27FC236}">
                <a16:creationId xmlns:a16="http://schemas.microsoft.com/office/drawing/2014/main" id="{45D4B254-8FE9-7F0E-C811-74D8BC86104F}"/>
              </a:ext>
            </a:extLst>
          </p:cNvPr>
          <p:cNvSpPr txBox="1"/>
          <p:nvPr/>
        </p:nvSpPr>
        <p:spPr>
          <a:xfrm>
            <a:off x="740405" y="1137045"/>
            <a:ext cx="4725524" cy="1138773"/>
          </a:xfrm>
          <a:prstGeom prst="rect">
            <a:avLst/>
          </a:prstGeom>
          <a:noFill/>
        </p:spPr>
        <p:txBody>
          <a:bodyPr wrap="square">
            <a:spAutoFit/>
          </a:bodyPr>
          <a:lstStyle/>
          <a:p>
            <a:pPr marL="72000" algn="ctr"/>
            <a:r>
              <a:rPr lang="en-GB" sz="3200" b="1" dirty="0">
                <a:latin typeface="Arial" panose="020B0604020202020204" pitchFamily="34" charset="0"/>
                <a:cs typeface="Arial" panose="020B0604020202020204" pitchFamily="34" charset="0"/>
              </a:rPr>
              <a:t>SEC Monthly</a:t>
            </a:r>
          </a:p>
          <a:p>
            <a:pPr marL="72000" algn="ctr"/>
            <a:r>
              <a:rPr lang="en-GB" dirty="0">
                <a:solidFill>
                  <a:schemeClr val="tx1"/>
                </a:solidFill>
                <a:latin typeface="Arial" panose="020B0604020202020204" pitchFamily="34" charset="0"/>
                <a:cs typeface="Arial" panose="020B0604020202020204" pitchFamily="34" charset="0"/>
              </a:rPr>
              <a:t>Centre and Partner activities</a:t>
            </a:r>
          </a:p>
          <a:p>
            <a:pPr marL="357750" indent="-285750">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2DC129B-77A7-2864-3ACD-1317080146A2}"/>
              </a:ext>
            </a:extLst>
          </p:cNvPr>
          <p:cNvSpPr txBox="1"/>
          <p:nvPr/>
        </p:nvSpPr>
        <p:spPr>
          <a:xfrm>
            <a:off x="7404590" y="1103487"/>
            <a:ext cx="4177680" cy="1415772"/>
          </a:xfrm>
          <a:prstGeom prst="rect">
            <a:avLst/>
          </a:prstGeom>
          <a:noFill/>
        </p:spPr>
        <p:txBody>
          <a:bodyPr wrap="square">
            <a:spAutoFit/>
          </a:bodyPr>
          <a:lstStyle/>
          <a:p>
            <a:pPr marL="72000" algn="ctr"/>
            <a:r>
              <a:rPr lang="en-GB" sz="3200" b="1" dirty="0" err="1">
                <a:solidFill>
                  <a:schemeClr val="tx1"/>
                </a:solidFill>
                <a:latin typeface="Arial" panose="020B0604020202020204" pitchFamily="34" charset="0"/>
                <a:cs typeface="Arial" panose="020B0604020202020204" pitchFamily="34" charset="0"/>
              </a:rPr>
              <a:t>omEV</a:t>
            </a:r>
            <a:r>
              <a:rPr lang="en-GB" sz="3200" b="1" dirty="0">
                <a:solidFill>
                  <a:schemeClr val="tx1"/>
                </a:solidFill>
                <a:latin typeface="Arial" panose="020B0604020202020204" pitchFamily="34" charset="0"/>
                <a:cs typeface="Arial" panose="020B0604020202020204" pitchFamily="34" charset="0"/>
              </a:rPr>
              <a:t> </a:t>
            </a:r>
          </a:p>
          <a:p>
            <a:pPr marL="72000" algn="ctr"/>
            <a:r>
              <a:rPr lang="en-GB" dirty="0">
                <a:solidFill>
                  <a:schemeClr val="tx1"/>
                </a:solidFill>
                <a:latin typeface="Arial" panose="020B0604020202020204" pitchFamily="34" charset="0"/>
                <a:cs typeface="Arial" panose="020B0604020202020204" pitchFamily="34" charset="0"/>
              </a:rPr>
              <a:t>Analysis of the global electromobility field - issued several times a week</a:t>
            </a:r>
          </a:p>
          <a:p>
            <a:pPr marL="357750" indent="-285750">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p:txBody>
      </p:sp>
      <p:pic>
        <p:nvPicPr>
          <p:cNvPr id="26" name="Picture 25" descr="A hand holding a phone&#10;&#10;Description automatically generated">
            <a:extLst>
              <a:ext uri="{FF2B5EF4-FFF2-40B4-BE49-F238E27FC236}">
                <a16:creationId xmlns:a16="http://schemas.microsoft.com/office/drawing/2014/main" id="{C33A6E2C-974D-0341-6178-AE873951A9C5}"/>
              </a:ext>
            </a:extLst>
          </p:cNvPr>
          <p:cNvPicPr>
            <a:picLocks noChangeAspect="1"/>
          </p:cNvPicPr>
          <p:nvPr/>
        </p:nvPicPr>
        <p:blipFill rotWithShape="1">
          <a:blip r:embed="rId3"/>
          <a:srcRect b="955"/>
          <a:stretch/>
        </p:blipFill>
        <p:spPr>
          <a:xfrm>
            <a:off x="1603667" y="2168860"/>
            <a:ext cx="3038930" cy="3735415"/>
          </a:xfrm>
          <a:prstGeom prst="rect">
            <a:avLst/>
          </a:prstGeom>
          <a:ln w="15875">
            <a:solidFill>
              <a:schemeClr val="tx1"/>
            </a:solidFill>
          </a:ln>
        </p:spPr>
      </p:pic>
      <p:sp>
        <p:nvSpPr>
          <p:cNvPr id="32" name="TextBox 31">
            <a:extLst>
              <a:ext uri="{FF2B5EF4-FFF2-40B4-BE49-F238E27FC236}">
                <a16:creationId xmlns:a16="http://schemas.microsoft.com/office/drawing/2014/main" id="{6841938A-A1AA-9D91-ADD0-13AF2FB00478}"/>
              </a:ext>
            </a:extLst>
          </p:cNvPr>
          <p:cNvSpPr txBox="1"/>
          <p:nvPr/>
        </p:nvSpPr>
        <p:spPr>
          <a:xfrm>
            <a:off x="3048000" y="202030"/>
            <a:ext cx="6096000" cy="707886"/>
          </a:xfrm>
          <a:prstGeom prst="rect">
            <a:avLst/>
          </a:prstGeom>
          <a:noFill/>
        </p:spPr>
        <p:txBody>
          <a:bodyPr wrap="square">
            <a:spAutoFit/>
          </a:bodyPr>
          <a:lstStyle/>
          <a:p>
            <a:pPr algn="ctr"/>
            <a:r>
              <a:rPr lang="en-GB" sz="4000" b="1" dirty="0">
                <a:latin typeface="Arial" panose="020B0604020202020204" pitchFamily="34" charset="0"/>
                <a:cs typeface="Arial" panose="020B0604020202020204" pitchFamily="34" charset="0"/>
              </a:rPr>
              <a:t>N</a:t>
            </a:r>
            <a:r>
              <a:rPr lang="en-GB" sz="4000" b="1" dirty="0">
                <a:solidFill>
                  <a:schemeClr val="tx1"/>
                </a:solidFill>
                <a:latin typeface="Arial" panose="020B0604020202020204" pitchFamily="34" charset="0"/>
                <a:cs typeface="Arial" panose="020B0604020202020204" pitchFamily="34" charset="0"/>
              </a:rPr>
              <a:t>ewsletters</a:t>
            </a:r>
            <a:r>
              <a:rPr lang="en-GB" sz="1800" b="1" dirty="0">
                <a:solidFill>
                  <a:schemeClr val="tx1"/>
                </a:solidFill>
                <a:latin typeface="Arial" panose="020B0604020202020204" pitchFamily="34" charset="0"/>
                <a:cs typeface="Arial" panose="020B0604020202020204" pitchFamily="34" charset="0"/>
              </a:rPr>
              <a:t> </a:t>
            </a:r>
            <a:endParaRPr lang="en-SE" dirty="0"/>
          </a:p>
        </p:txBody>
      </p:sp>
      <p:sp>
        <p:nvSpPr>
          <p:cNvPr id="42" name="Rectangle 41">
            <a:extLst>
              <a:ext uri="{FF2B5EF4-FFF2-40B4-BE49-F238E27FC236}">
                <a16:creationId xmlns:a16="http://schemas.microsoft.com/office/drawing/2014/main" id="{6F73184E-C155-1493-01EC-4076653BB0FE}"/>
              </a:ext>
            </a:extLst>
          </p:cNvPr>
          <p:cNvSpPr/>
          <p:nvPr/>
        </p:nvSpPr>
        <p:spPr>
          <a:xfrm>
            <a:off x="2788132" y="5364215"/>
            <a:ext cx="967608" cy="1800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3" name="Rectangle 42">
            <a:extLst>
              <a:ext uri="{FF2B5EF4-FFF2-40B4-BE49-F238E27FC236}">
                <a16:creationId xmlns:a16="http://schemas.microsoft.com/office/drawing/2014/main" id="{4C88BBBF-F7D1-03B9-F7DE-C19B6CA7CC17}"/>
              </a:ext>
            </a:extLst>
          </p:cNvPr>
          <p:cNvSpPr/>
          <p:nvPr/>
        </p:nvSpPr>
        <p:spPr>
          <a:xfrm>
            <a:off x="2826499" y="4878240"/>
            <a:ext cx="614206" cy="1800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291106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34AE3-C357-02CF-FEF0-554B2DDFA2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168E17-84F7-C5D4-E91C-66D146DB62CB}"/>
              </a:ext>
            </a:extLst>
          </p:cNvPr>
          <p:cNvSpPr>
            <a:spLocks noGrp="1"/>
          </p:cNvSpPr>
          <p:nvPr>
            <p:ph type="sldNum" sz="quarter" idx="12"/>
          </p:nvPr>
        </p:nvSpPr>
        <p:spPr/>
        <p:txBody>
          <a:bodyPr/>
          <a:lstStyle/>
          <a:p>
            <a:fld id="{9A97CA5E-0C42-44EA-ACFD-E7B5FAF43BF0}" type="slidenum">
              <a:rPr lang="sv-SE" smtClean="0"/>
              <a:t>16</a:t>
            </a:fld>
            <a:endParaRPr lang="sv-SE"/>
          </a:p>
        </p:txBody>
      </p:sp>
      <p:sp>
        <p:nvSpPr>
          <p:cNvPr id="32" name="TextBox 31">
            <a:extLst>
              <a:ext uri="{FF2B5EF4-FFF2-40B4-BE49-F238E27FC236}">
                <a16:creationId xmlns:a16="http://schemas.microsoft.com/office/drawing/2014/main" id="{9402AD25-794C-8490-7751-622DD714647E}"/>
              </a:ext>
            </a:extLst>
          </p:cNvPr>
          <p:cNvSpPr txBox="1"/>
          <p:nvPr/>
        </p:nvSpPr>
        <p:spPr>
          <a:xfrm>
            <a:off x="3048000" y="202030"/>
            <a:ext cx="6096000" cy="707886"/>
          </a:xfrm>
          <a:prstGeom prst="rect">
            <a:avLst/>
          </a:prstGeom>
          <a:noFill/>
        </p:spPr>
        <p:txBody>
          <a:bodyPr wrap="square">
            <a:spAutoFit/>
          </a:bodyPr>
          <a:lstStyle/>
          <a:p>
            <a:pPr algn="ctr"/>
            <a:r>
              <a:rPr lang="en-GB" sz="4000" b="1" dirty="0">
                <a:latin typeface="Arial" panose="020B0604020202020204" pitchFamily="34" charset="0"/>
                <a:cs typeface="Arial" panose="020B0604020202020204" pitchFamily="34" charset="0"/>
              </a:rPr>
              <a:t>N</a:t>
            </a:r>
            <a:r>
              <a:rPr lang="en-GB" sz="4000" b="1" dirty="0">
                <a:solidFill>
                  <a:schemeClr val="tx1"/>
                </a:solidFill>
                <a:latin typeface="Arial" panose="020B0604020202020204" pitchFamily="34" charset="0"/>
                <a:cs typeface="Arial" panose="020B0604020202020204" pitchFamily="34" charset="0"/>
              </a:rPr>
              <a:t>ewsletters</a:t>
            </a:r>
            <a:r>
              <a:rPr lang="en-GB" sz="1800" b="1" dirty="0">
                <a:solidFill>
                  <a:schemeClr val="tx1"/>
                </a:solidFill>
                <a:latin typeface="Arial" panose="020B0604020202020204" pitchFamily="34" charset="0"/>
                <a:cs typeface="Arial" panose="020B0604020202020204" pitchFamily="34" charset="0"/>
              </a:rPr>
              <a:t> </a:t>
            </a:r>
            <a:endParaRPr lang="en-SE" dirty="0"/>
          </a:p>
        </p:txBody>
      </p:sp>
      <p:pic>
        <p:nvPicPr>
          <p:cNvPr id="16" name="Picture 15" descr="A person with a nose in his nose&#10;&#10;Description automatically generated">
            <a:extLst>
              <a:ext uri="{FF2B5EF4-FFF2-40B4-BE49-F238E27FC236}">
                <a16:creationId xmlns:a16="http://schemas.microsoft.com/office/drawing/2014/main" id="{E0A7275D-4B98-121A-E88E-211DA0A3AF34}"/>
              </a:ext>
            </a:extLst>
          </p:cNvPr>
          <p:cNvPicPr>
            <a:picLocks noChangeAspect="1"/>
          </p:cNvPicPr>
          <p:nvPr/>
        </p:nvPicPr>
        <p:blipFill rotWithShape="1">
          <a:blip r:embed="rId2">
            <a:duotone>
              <a:schemeClr val="bg2">
                <a:shade val="45000"/>
                <a:satMod val="135000"/>
              </a:schemeClr>
              <a:prstClr val="white"/>
            </a:duotone>
          </a:blip>
          <a:srcRect l="233" r="233"/>
          <a:stretch/>
        </p:blipFill>
        <p:spPr>
          <a:xfrm>
            <a:off x="8435813" y="2573905"/>
            <a:ext cx="2115235" cy="2115235"/>
          </a:xfrm>
          <a:prstGeom prst="ellipse">
            <a:avLst/>
          </a:prstGeom>
        </p:spPr>
      </p:pic>
      <p:sp>
        <p:nvSpPr>
          <p:cNvPr id="17" name="TextBox 16">
            <a:extLst>
              <a:ext uri="{FF2B5EF4-FFF2-40B4-BE49-F238E27FC236}">
                <a16:creationId xmlns:a16="http://schemas.microsoft.com/office/drawing/2014/main" id="{984BD8F3-0680-1A6B-37AD-F164B7C950E1}"/>
              </a:ext>
            </a:extLst>
          </p:cNvPr>
          <p:cNvSpPr txBox="1"/>
          <p:nvPr/>
        </p:nvSpPr>
        <p:spPr>
          <a:xfrm>
            <a:off x="2788132" y="4824363"/>
            <a:ext cx="8190909" cy="1538883"/>
          </a:xfrm>
          <a:prstGeom prst="rect">
            <a:avLst/>
          </a:prstGeom>
          <a:noFill/>
        </p:spPr>
        <p:txBody>
          <a:bodyPr wrap="square">
            <a:spAutoFit/>
          </a:bodyPr>
          <a:lstStyle/>
          <a:p>
            <a:pPr marL="72000" algn="r"/>
            <a:r>
              <a:rPr lang="en-GB" sz="1600" i="1" dirty="0" err="1">
                <a:solidFill>
                  <a:schemeClr val="tx1"/>
                </a:solidFill>
                <a:latin typeface="Arial" panose="020B0604020202020204" pitchFamily="34" charset="0"/>
                <a:cs typeface="Arial" panose="020B0604020202020204" pitchFamily="34" charset="0"/>
              </a:rPr>
              <a:t>omEV</a:t>
            </a:r>
            <a:r>
              <a:rPr lang="en-GB" sz="1600" i="1" dirty="0">
                <a:solidFill>
                  <a:schemeClr val="tx1"/>
                </a:solidFill>
                <a:latin typeface="Arial" panose="020B0604020202020204" pitchFamily="34" charset="0"/>
                <a:cs typeface="Arial" panose="020B0604020202020204" pitchFamily="34" charset="0"/>
              </a:rPr>
              <a:t> is the key provider of </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insights about research, policy, </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and market development of the </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global e-mobility landscape for </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Swedish stakeholders.</a:t>
            </a:r>
          </a:p>
          <a:p>
            <a:pPr marL="72000" algn="r"/>
            <a:r>
              <a:rPr lang="en-GB" sz="1400" i="1" dirty="0">
                <a:solidFill>
                  <a:schemeClr val="tx1"/>
                </a:solidFill>
                <a:latin typeface="Arial" panose="020B0604020202020204" pitchFamily="34" charset="0"/>
                <a:cs typeface="Arial" panose="020B0604020202020204" pitchFamily="34" charset="0"/>
              </a:rPr>
              <a:t>Magnus </a:t>
            </a:r>
            <a:r>
              <a:rPr lang="en-GB" sz="1400" i="1" dirty="0" err="1">
                <a:solidFill>
                  <a:schemeClr val="tx1"/>
                </a:solidFill>
                <a:latin typeface="Arial" panose="020B0604020202020204" pitchFamily="34" charset="0"/>
                <a:cs typeface="Arial" panose="020B0604020202020204" pitchFamily="34" charset="0"/>
              </a:rPr>
              <a:t>Karlström</a:t>
            </a:r>
            <a:r>
              <a:rPr lang="en-GB" sz="1400" i="1" dirty="0">
                <a:solidFill>
                  <a:schemeClr val="tx1"/>
                </a:solidFill>
                <a:latin typeface="Arial" panose="020B0604020202020204" pitchFamily="34" charset="0"/>
                <a:cs typeface="Arial" panose="020B0604020202020204" pitchFamily="34" charset="0"/>
              </a:rPr>
              <a:t>, Chief Editor </a:t>
            </a:r>
            <a:r>
              <a:rPr lang="en-GB" sz="1400" i="1" dirty="0" err="1">
                <a:solidFill>
                  <a:schemeClr val="tx1"/>
                </a:solidFill>
                <a:latin typeface="Arial" panose="020B0604020202020204" pitchFamily="34" charset="0"/>
                <a:cs typeface="Arial" panose="020B0604020202020204" pitchFamily="34" charset="0"/>
              </a:rPr>
              <a:t>omEV</a:t>
            </a:r>
            <a:endParaRPr lang="en-GB" sz="1400" i="1" dirty="0">
              <a:solidFill>
                <a:schemeClr val="tx1"/>
              </a:solidFill>
              <a:latin typeface="Arial" panose="020B0604020202020204" pitchFamily="34" charset="0"/>
              <a:cs typeface="Arial" panose="020B0604020202020204" pitchFamily="34" charset="0"/>
            </a:endParaRPr>
          </a:p>
        </p:txBody>
      </p:sp>
      <p:sp>
        <p:nvSpPr>
          <p:cNvPr id="19" name="textruta 10">
            <a:extLst>
              <a:ext uri="{FF2B5EF4-FFF2-40B4-BE49-F238E27FC236}">
                <a16:creationId xmlns:a16="http://schemas.microsoft.com/office/drawing/2014/main" id="{3033AB50-B80F-5CE5-38EB-6DD9C0DA83AB}"/>
              </a:ext>
            </a:extLst>
          </p:cNvPr>
          <p:cNvSpPr txBox="1"/>
          <p:nvPr/>
        </p:nvSpPr>
        <p:spPr>
          <a:xfrm>
            <a:off x="7044717" y="3771535"/>
            <a:ext cx="1530170" cy="3170099"/>
          </a:xfrm>
          <a:prstGeom prst="rect">
            <a:avLst/>
          </a:prstGeom>
          <a:noFill/>
        </p:spPr>
        <p:txBody>
          <a:bodyPr wrap="square" rtlCol="0">
            <a:spAutoFit/>
          </a:bodyPr>
          <a:lstStyle/>
          <a:p>
            <a:r>
              <a:rPr lang="sv-SE" sz="20000" dirty="0">
                <a:solidFill>
                  <a:schemeClr val="accent1"/>
                </a:solidFill>
              </a:rPr>
              <a:t>”</a:t>
            </a:r>
          </a:p>
        </p:txBody>
      </p:sp>
      <p:sp>
        <p:nvSpPr>
          <p:cNvPr id="21" name="TextBox 20">
            <a:extLst>
              <a:ext uri="{FF2B5EF4-FFF2-40B4-BE49-F238E27FC236}">
                <a16:creationId xmlns:a16="http://schemas.microsoft.com/office/drawing/2014/main" id="{2C9E5A40-7D6F-DCE4-071E-172022C8494A}"/>
              </a:ext>
            </a:extLst>
          </p:cNvPr>
          <p:cNvSpPr txBox="1"/>
          <p:nvPr/>
        </p:nvSpPr>
        <p:spPr>
          <a:xfrm>
            <a:off x="740405" y="1137045"/>
            <a:ext cx="4725524" cy="1138773"/>
          </a:xfrm>
          <a:prstGeom prst="rect">
            <a:avLst/>
          </a:prstGeom>
          <a:noFill/>
        </p:spPr>
        <p:txBody>
          <a:bodyPr wrap="square">
            <a:spAutoFit/>
          </a:bodyPr>
          <a:lstStyle/>
          <a:p>
            <a:pPr marL="72000" algn="ctr"/>
            <a:r>
              <a:rPr lang="en-GB" sz="3200" b="1" dirty="0">
                <a:latin typeface="Arial" panose="020B0604020202020204" pitchFamily="34" charset="0"/>
                <a:cs typeface="Arial" panose="020B0604020202020204" pitchFamily="34" charset="0"/>
              </a:rPr>
              <a:t>SEC Monthly</a:t>
            </a:r>
          </a:p>
          <a:p>
            <a:pPr marL="72000" algn="ctr"/>
            <a:r>
              <a:rPr lang="en-GB" dirty="0">
                <a:solidFill>
                  <a:schemeClr val="tx1"/>
                </a:solidFill>
                <a:latin typeface="Arial" panose="020B0604020202020204" pitchFamily="34" charset="0"/>
                <a:cs typeface="Arial" panose="020B0604020202020204" pitchFamily="34" charset="0"/>
              </a:rPr>
              <a:t>Centre and Partner activities</a:t>
            </a:r>
          </a:p>
          <a:p>
            <a:pPr marL="357750" indent="-285750">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AD3D6D-9D15-EC5B-8529-52E04A388DE7}"/>
              </a:ext>
            </a:extLst>
          </p:cNvPr>
          <p:cNvSpPr txBox="1"/>
          <p:nvPr/>
        </p:nvSpPr>
        <p:spPr>
          <a:xfrm>
            <a:off x="7404590" y="1022910"/>
            <a:ext cx="4177680" cy="1415772"/>
          </a:xfrm>
          <a:prstGeom prst="rect">
            <a:avLst/>
          </a:prstGeom>
          <a:noFill/>
        </p:spPr>
        <p:txBody>
          <a:bodyPr wrap="square">
            <a:spAutoFit/>
          </a:bodyPr>
          <a:lstStyle/>
          <a:p>
            <a:pPr marL="72000" algn="ctr"/>
            <a:r>
              <a:rPr lang="en-GB" sz="3200" b="1" dirty="0" err="1">
                <a:solidFill>
                  <a:schemeClr val="tx1"/>
                </a:solidFill>
                <a:latin typeface="Arial" panose="020B0604020202020204" pitchFamily="34" charset="0"/>
                <a:cs typeface="Arial" panose="020B0604020202020204" pitchFamily="34" charset="0"/>
              </a:rPr>
              <a:t>omEV</a:t>
            </a:r>
            <a:r>
              <a:rPr lang="en-GB" sz="3200" b="1" dirty="0">
                <a:solidFill>
                  <a:schemeClr val="tx1"/>
                </a:solidFill>
                <a:latin typeface="Arial" panose="020B0604020202020204" pitchFamily="34" charset="0"/>
                <a:cs typeface="Arial" panose="020B0604020202020204" pitchFamily="34" charset="0"/>
              </a:rPr>
              <a:t> </a:t>
            </a:r>
          </a:p>
          <a:p>
            <a:pPr marL="72000" algn="ctr"/>
            <a:r>
              <a:rPr lang="en-GB" dirty="0">
                <a:solidFill>
                  <a:schemeClr val="tx1"/>
                </a:solidFill>
                <a:latin typeface="Arial" panose="020B0604020202020204" pitchFamily="34" charset="0"/>
                <a:cs typeface="Arial" panose="020B0604020202020204" pitchFamily="34" charset="0"/>
              </a:rPr>
              <a:t>Analysis of the global electromobility field - issued several times a week</a:t>
            </a:r>
          </a:p>
          <a:p>
            <a:pPr marL="357750" indent="-285750">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p:txBody>
      </p:sp>
      <p:pic>
        <p:nvPicPr>
          <p:cNvPr id="23" name="Picture 22" descr="A hand holding a phone&#10;&#10;Description automatically generated">
            <a:extLst>
              <a:ext uri="{FF2B5EF4-FFF2-40B4-BE49-F238E27FC236}">
                <a16:creationId xmlns:a16="http://schemas.microsoft.com/office/drawing/2014/main" id="{3E1DAD7B-F633-AD1B-A7B7-A37D5E917478}"/>
              </a:ext>
            </a:extLst>
          </p:cNvPr>
          <p:cNvPicPr>
            <a:picLocks noChangeAspect="1"/>
          </p:cNvPicPr>
          <p:nvPr/>
        </p:nvPicPr>
        <p:blipFill>
          <a:blip r:embed="rId3"/>
          <a:stretch>
            <a:fillRect/>
          </a:stretch>
        </p:blipFill>
        <p:spPr>
          <a:xfrm>
            <a:off x="1603667" y="2168860"/>
            <a:ext cx="3038930" cy="3771440"/>
          </a:xfrm>
          <a:prstGeom prst="rect">
            <a:avLst/>
          </a:prstGeom>
        </p:spPr>
      </p:pic>
      <p:sp>
        <p:nvSpPr>
          <p:cNvPr id="5" name="Rectangle 4">
            <a:extLst>
              <a:ext uri="{FF2B5EF4-FFF2-40B4-BE49-F238E27FC236}">
                <a16:creationId xmlns:a16="http://schemas.microsoft.com/office/drawing/2014/main" id="{47BF970D-3993-2C44-2506-6D3CE59027FE}"/>
              </a:ext>
            </a:extLst>
          </p:cNvPr>
          <p:cNvSpPr/>
          <p:nvPr/>
        </p:nvSpPr>
        <p:spPr>
          <a:xfrm>
            <a:off x="-114690" y="-216404"/>
            <a:ext cx="12341532" cy="7124776"/>
          </a:xfrm>
          <a:prstGeom prst="rect">
            <a:avLst/>
          </a:prstGeom>
          <a:gradFill flip="none" rotWithShape="1">
            <a:gsLst>
              <a:gs pos="90000">
                <a:schemeClr val="accent2">
                  <a:lumMod val="0"/>
                  <a:lumOff val="100000"/>
                  <a:alpha val="0"/>
                </a:schemeClr>
              </a:gs>
              <a:gs pos="47000">
                <a:schemeClr val="bg2">
                  <a:lumMod val="10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3" name="TextBox 2">
            <a:extLst>
              <a:ext uri="{FF2B5EF4-FFF2-40B4-BE49-F238E27FC236}">
                <a16:creationId xmlns:a16="http://schemas.microsoft.com/office/drawing/2014/main" id="{D1CF47B3-3B0A-D335-257C-1F30681E1576}"/>
              </a:ext>
            </a:extLst>
          </p:cNvPr>
          <p:cNvSpPr txBox="1"/>
          <p:nvPr/>
        </p:nvSpPr>
        <p:spPr>
          <a:xfrm>
            <a:off x="2383087" y="998248"/>
            <a:ext cx="7425825" cy="1569660"/>
          </a:xfrm>
          <a:prstGeom prst="rect">
            <a:avLst/>
          </a:prstGeom>
          <a:noFill/>
        </p:spPr>
        <p:txBody>
          <a:bodyPr wrap="square">
            <a:spAutoFit/>
          </a:bodyPr>
          <a:lstStyle/>
          <a:p>
            <a:pPr marL="72000" algn="ctr"/>
            <a:r>
              <a:rPr lang="sv-SE" sz="2400" b="1" u="sng" dirty="0">
                <a:latin typeface="Arial" panose="020B0604020202020204" pitchFamily="34" charset="0"/>
                <a:cs typeface="Arial" panose="020B0604020202020204" pitchFamily="34" charset="0"/>
              </a:rPr>
              <a:t>Sign-</a:t>
            </a:r>
            <a:r>
              <a:rPr lang="sv-SE" sz="2400" b="1" u="sng" dirty="0" err="1">
                <a:latin typeface="Arial" panose="020B0604020202020204" pitchFamily="34" charset="0"/>
                <a:cs typeface="Arial" panose="020B0604020202020204" pitchFamily="34" charset="0"/>
              </a:rPr>
              <a:t>up</a:t>
            </a:r>
            <a:r>
              <a:rPr lang="sv-SE" sz="2400" b="1" u="sng" dirty="0">
                <a:latin typeface="Arial" panose="020B0604020202020204" pitchFamily="34" charset="0"/>
                <a:cs typeface="Arial" panose="020B0604020202020204" pitchFamily="34" charset="0"/>
              </a:rPr>
              <a:t>:</a:t>
            </a:r>
          </a:p>
          <a:p>
            <a:pPr marL="72000" algn="ctr"/>
            <a:r>
              <a:rPr lang="sv-SE" sz="2400" u="sng" dirty="0" err="1">
                <a:latin typeface="Arial" panose="020B0604020202020204" pitchFamily="34" charset="0"/>
                <a:cs typeface="Arial" panose="020B0604020202020204" pitchFamily="34" charset="0"/>
              </a:rPr>
              <a:t>https</a:t>
            </a:r>
            <a:r>
              <a:rPr lang="sv-SE" sz="2400" u="sng" dirty="0">
                <a:latin typeface="Arial" panose="020B0604020202020204" pitchFamily="34" charset="0"/>
                <a:cs typeface="Arial" panose="020B0604020202020204" pitchFamily="34" charset="0"/>
              </a:rPr>
              <a:t>://</a:t>
            </a:r>
            <a:r>
              <a:rPr lang="sv-SE" sz="2400" u="sng" dirty="0" err="1">
                <a:latin typeface="Arial" panose="020B0604020202020204" pitchFamily="34" charset="0"/>
                <a:cs typeface="Arial" panose="020B0604020202020204" pitchFamily="34" charset="0"/>
              </a:rPr>
              <a:t>omev.se</a:t>
            </a:r>
            <a:r>
              <a:rPr lang="sv-SE" sz="2400" u="sng" dirty="0">
                <a:latin typeface="Arial" panose="020B0604020202020204" pitchFamily="34" charset="0"/>
                <a:cs typeface="Arial" panose="020B0604020202020204" pitchFamily="34" charset="0"/>
              </a:rPr>
              <a:t> </a:t>
            </a:r>
            <a:endParaRPr lang="en-SE" sz="2400" u="sng" dirty="0"/>
          </a:p>
          <a:p>
            <a:pPr marL="72000" algn="ctr"/>
            <a:r>
              <a:rPr lang="sv-SE" sz="2400"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https://emobilitycentre.se</a:t>
            </a:r>
            <a:endParaRPr lang="sv-SE" sz="2400" u="sng" dirty="0">
              <a:latin typeface="Arial" panose="020B0604020202020204" pitchFamily="34" charset="0"/>
              <a:cs typeface="Arial" panose="020B0604020202020204" pitchFamily="34" charset="0"/>
            </a:endParaRPr>
          </a:p>
          <a:p>
            <a:pPr marL="72000" algn="ctr"/>
            <a:endParaRPr lang="sv-SE" sz="2400" u="sng"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2B7C418-C9B5-6404-19CB-8D3CEBF4EFBF}"/>
              </a:ext>
            </a:extLst>
          </p:cNvPr>
          <p:cNvSpPr txBox="1"/>
          <p:nvPr/>
        </p:nvSpPr>
        <p:spPr>
          <a:xfrm>
            <a:off x="5213040" y="2779596"/>
            <a:ext cx="1765920" cy="461665"/>
          </a:xfrm>
          <a:prstGeom prst="rect">
            <a:avLst/>
          </a:prstGeom>
          <a:noFill/>
        </p:spPr>
        <p:txBody>
          <a:bodyPr wrap="square">
            <a:spAutoFit/>
          </a:bodyPr>
          <a:lstStyle/>
          <a:p>
            <a:pPr algn="ctr"/>
            <a:r>
              <a:rPr lang="en-GB" sz="2400" b="1" dirty="0">
                <a:latin typeface="Arial" panose="020B0604020202020204" pitchFamily="34" charset="0"/>
                <a:cs typeface="Arial" panose="020B0604020202020204" pitchFamily="34" charset="0"/>
              </a:rPr>
              <a:t>Follow:</a:t>
            </a:r>
            <a:endParaRPr lang="en-SE" sz="2400" b="1" dirty="0"/>
          </a:p>
        </p:txBody>
      </p:sp>
      <p:pic>
        <p:nvPicPr>
          <p:cNvPr id="13" name="Picture 12" descr="A blue and black logo&#10;&#10;Description automatically generated">
            <a:extLst>
              <a:ext uri="{FF2B5EF4-FFF2-40B4-BE49-F238E27FC236}">
                <a16:creationId xmlns:a16="http://schemas.microsoft.com/office/drawing/2014/main" id="{51EBE19F-0BAC-5079-7BBC-9939EDC4D837}"/>
              </a:ext>
            </a:extLst>
          </p:cNvPr>
          <p:cNvPicPr>
            <a:picLocks noChangeAspect="1"/>
          </p:cNvPicPr>
          <p:nvPr/>
        </p:nvPicPr>
        <p:blipFill>
          <a:blip r:embed="rId5"/>
          <a:stretch>
            <a:fillRect/>
          </a:stretch>
        </p:blipFill>
        <p:spPr>
          <a:xfrm>
            <a:off x="5010727" y="3273452"/>
            <a:ext cx="2170547" cy="528303"/>
          </a:xfrm>
          <a:prstGeom prst="rect">
            <a:avLst/>
          </a:prstGeom>
        </p:spPr>
      </p:pic>
      <p:sp>
        <p:nvSpPr>
          <p:cNvPr id="11" name="TextBox 10">
            <a:extLst>
              <a:ext uri="{FF2B5EF4-FFF2-40B4-BE49-F238E27FC236}">
                <a16:creationId xmlns:a16="http://schemas.microsoft.com/office/drawing/2014/main" id="{F49948ED-CD31-C315-215A-6ECB79546D87}"/>
              </a:ext>
            </a:extLst>
          </p:cNvPr>
          <p:cNvSpPr txBox="1"/>
          <p:nvPr/>
        </p:nvSpPr>
        <p:spPr>
          <a:xfrm>
            <a:off x="4806971" y="3802204"/>
            <a:ext cx="2433244" cy="461665"/>
          </a:xfrm>
          <a:prstGeom prst="rect">
            <a:avLst/>
          </a:prstGeom>
          <a:noFill/>
        </p:spPr>
        <p:txBody>
          <a:bodyPr wrap="square">
            <a:spAutoFit/>
          </a:bodyPr>
          <a:lstStyle/>
          <a:p>
            <a:pPr marL="72000" algn="ctr"/>
            <a:r>
              <a:rPr lang="en-GB" sz="2400" u="sng" dirty="0">
                <a:latin typeface="Arial" panose="020B0604020202020204" pitchFamily="34" charset="0"/>
                <a:cs typeface="Arial" panose="020B0604020202020204" pitchFamily="34" charset="0"/>
              </a:rPr>
              <a:t>/</a:t>
            </a:r>
            <a:r>
              <a:rPr lang="en-GB" sz="2400" u="sng" dirty="0" err="1">
                <a:latin typeface="Arial" panose="020B0604020202020204" pitchFamily="34" charset="0"/>
                <a:cs typeface="Arial" panose="020B0604020202020204" pitchFamily="34" charset="0"/>
              </a:rPr>
              <a:t>emobilitycentre</a:t>
            </a:r>
            <a:endParaRPr lang="en-GB" sz="24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84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7416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möbler, bord&#10;&#10;Automatiskt genererad beskrivning">
            <a:extLst>
              <a:ext uri="{FF2B5EF4-FFF2-40B4-BE49-F238E27FC236}">
                <a16:creationId xmlns:a16="http://schemas.microsoft.com/office/drawing/2014/main" id="{74C0188E-CFEE-418D-9523-3B7EDD777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725" y="-410417"/>
            <a:ext cx="12388860" cy="8609425"/>
          </a:xfrm>
          <a:prstGeom prst="rect">
            <a:avLst/>
          </a:prstGeom>
        </p:spPr>
      </p:pic>
      <p:sp>
        <p:nvSpPr>
          <p:cNvPr id="3" name="Platshållare för text 2">
            <a:extLst>
              <a:ext uri="{FF2B5EF4-FFF2-40B4-BE49-F238E27FC236}">
                <a16:creationId xmlns:a16="http://schemas.microsoft.com/office/drawing/2014/main" id="{4ECEF35C-CE63-44A1-84DE-34C1E448AF52}"/>
              </a:ext>
            </a:extLst>
          </p:cNvPr>
          <p:cNvSpPr>
            <a:spLocks noGrp="1"/>
          </p:cNvSpPr>
          <p:nvPr>
            <p:ph type="body" sz="quarter" idx="13"/>
          </p:nvPr>
        </p:nvSpPr>
        <p:spPr>
          <a:xfrm>
            <a:off x="650395" y="1358770"/>
            <a:ext cx="6435715" cy="2244444"/>
          </a:xfrm>
        </p:spPr>
        <p:txBody>
          <a:bodyPr>
            <a:noAutofit/>
          </a:bodyPr>
          <a:lstStyle/>
          <a:p>
            <a:pPr algn="l"/>
            <a:r>
              <a:rPr lang="en-GB" sz="3200" b="1" u="none" strike="noStrike" dirty="0">
                <a:solidFill>
                  <a:schemeClr val="tx2"/>
                </a:solidFill>
                <a:effectLst/>
              </a:rPr>
              <a:t>The national research centre for electrification of transportation</a:t>
            </a:r>
          </a:p>
          <a:p>
            <a:r>
              <a:rPr lang="sv-SE" sz="2000" dirty="0">
                <a:solidFill>
                  <a:schemeClr val="tx2"/>
                </a:solidFill>
              </a:rPr>
              <a:t>An arena for </a:t>
            </a:r>
            <a:r>
              <a:rPr lang="sv-SE" sz="2000" dirty="0" err="1">
                <a:solidFill>
                  <a:schemeClr val="tx2"/>
                </a:solidFill>
              </a:rPr>
              <a:t>Sweden’s</a:t>
            </a:r>
            <a:r>
              <a:rPr lang="sv-SE" sz="2000" dirty="0">
                <a:solidFill>
                  <a:schemeClr val="tx2"/>
                </a:solidFill>
              </a:rPr>
              <a:t> </a:t>
            </a:r>
            <a:r>
              <a:rPr lang="sv-SE" sz="2000" dirty="0" err="1">
                <a:solidFill>
                  <a:schemeClr val="tx2"/>
                </a:solidFill>
              </a:rPr>
              <a:t>industry</a:t>
            </a:r>
            <a:r>
              <a:rPr lang="sv-SE" sz="2000" dirty="0">
                <a:solidFill>
                  <a:schemeClr val="tx2"/>
                </a:solidFill>
              </a:rPr>
              <a:t>, </a:t>
            </a:r>
            <a:r>
              <a:rPr lang="sv-SE" sz="2000" dirty="0" err="1">
                <a:solidFill>
                  <a:schemeClr val="tx2"/>
                </a:solidFill>
              </a:rPr>
              <a:t>academies</a:t>
            </a:r>
            <a:r>
              <a:rPr lang="sv-SE" sz="2000" dirty="0">
                <a:solidFill>
                  <a:schemeClr val="tx2"/>
                </a:solidFill>
              </a:rPr>
              <a:t>, and </a:t>
            </a:r>
            <a:r>
              <a:rPr lang="sv-SE" sz="2000" dirty="0" err="1">
                <a:solidFill>
                  <a:schemeClr val="tx2"/>
                </a:solidFill>
              </a:rPr>
              <a:t>society</a:t>
            </a:r>
            <a:r>
              <a:rPr lang="sv-SE" sz="2000" dirty="0">
                <a:solidFill>
                  <a:schemeClr val="tx2"/>
                </a:solidFill>
              </a:rPr>
              <a:t> to </a:t>
            </a:r>
            <a:r>
              <a:rPr lang="sv-SE" sz="2000" dirty="0" err="1">
                <a:solidFill>
                  <a:schemeClr val="tx2"/>
                </a:solidFill>
              </a:rPr>
              <a:t>create</a:t>
            </a:r>
            <a:r>
              <a:rPr lang="sv-SE" sz="2000" dirty="0">
                <a:solidFill>
                  <a:schemeClr val="tx2"/>
                </a:solidFill>
              </a:rPr>
              <a:t> new </a:t>
            </a:r>
            <a:r>
              <a:rPr lang="sv-SE" sz="2000" dirty="0" err="1">
                <a:solidFill>
                  <a:schemeClr val="tx2"/>
                </a:solidFill>
              </a:rPr>
              <a:t>technology</a:t>
            </a:r>
            <a:r>
              <a:rPr lang="sv-SE" sz="2000" dirty="0">
                <a:solidFill>
                  <a:schemeClr val="tx2"/>
                </a:solidFill>
              </a:rPr>
              <a:t>, </a:t>
            </a:r>
            <a:r>
              <a:rPr lang="sv-SE" sz="2000" dirty="0" err="1">
                <a:solidFill>
                  <a:schemeClr val="tx2"/>
                </a:solidFill>
              </a:rPr>
              <a:t>insights</a:t>
            </a:r>
            <a:r>
              <a:rPr lang="sv-SE" sz="2000" dirty="0">
                <a:solidFill>
                  <a:schemeClr val="tx2"/>
                </a:solidFill>
              </a:rPr>
              <a:t>, and </a:t>
            </a:r>
            <a:r>
              <a:rPr lang="sv-SE" sz="2000" dirty="0" err="1">
                <a:solidFill>
                  <a:schemeClr val="tx2"/>
                </a:solidFill>
              </a:rPr>
              <a:t>competence</a:t>
            </a:r>
            <a:r>
              <a:rPr lang="sv-SE" sz="2000" dirty="0">
                <a:solidFill>
                  <a:schemeClr val="tx2"/>
                </a:solidFill>
              </a:rPr>
              <a:t> for the </a:t>
            </a:r>
            <a:r>
              <a:rPr lang="sv-SE" sz="2000" dirty="0" err="1">
                <a:solidFill>
                  <a:schemeClr val="tx2"/>
                </a:solidFill>
              </a:rPr>
              <a:t>future</a:t>
            </a:r>
            <a:r>
              <a:rPr lang="sv-SE" sz="2000" dirty="0">
                <a:solidFill>
                  <a:schemeClr val="tx2"/>
                </a:solidFill>
              </a:rPr>
              <a:t>.</a:t>
            </a:r>
            <a:r>
              <a:rPr lang="en-GB" sz="2000" u="none" strike="noStrike" dirty="0">
                <a:solidFill>
                  <a:schemeClr val="tx2"/>
                </a:solidFill>
                <a:effectLst/>
              </a:rPr>
              <a:t> An international distinguished centre of excellence, renowned for its competence building, research, and development of sustainable technology for electrification.</a:t>
            </a:r>
            <a:endParaRPr lang="sv-SE" sz="2000" dirty="0">
              <a:solidFill>
                <a:schemeClr val="tx2"/>
              </a:solidFill>
            </a:endParaRPr>
          </a:p>
          <a:p>
            <a:endParaRPr lang="sv-SE" sz="2000" dirty="0">
              <a:solidFill>
                <a:schemeClr val="tx2"/>
              </a:solidFill>
            </a:endParaRPr>
          </a:p>
          <a:p>
            <a:r>
              <a:rPr lang="sv-SE" sz="2000" dirty="0" err="1">
                <a:solidFill>
                  <a:schemeClr val="tx2"/>
                </a:solidFill>
              </a:rPr>
              <a:t>Established</a:t>
            </a:r>
            <a:r>
              <a:rPr lang="sv-SE" sz="2000" dirty="0">
                <a:solidFill>
                  <a:schemeClr val="tx2"/>
                </a:solidFill>
              </a:rPr>
              <a:t> 2007</a:t>
            </a:r>
          </a:p>
          <a:p>
            <a:r>
              <a:rPr lang="sv-SE" sz="2000" dirty="0" err="1">
                <a:solidFill>
                  <a:schemeClr val="tx2"/>
                </a:solidFill>
              </a:rPr>
              <a:t>Stage</a:t>
            </a:r>
            <a:r>
              <a:rPr lang="sv-SE" sz="2000" dirty="0">
                <a:solidFill>
                  <a:schemeClr val="tx2"/>
                </a:solidFill>
              </a:rPr>
              <a:t> V 2022–2027 </a:t>
            </a:r>
            <a:endParaRPr lang="en-GB" sz="2000" u="none" strike="noStrike" dirty="0">
              <a:solidFill>
                <a:schemeClr val="tx2"/>
              </a:solidFill>
              <a:effectLst/>
            </a:endParaRPr>
          </a:p>
        </p:txBody>
      </p:sp>
      <p:sp>
        <p:nvSpPr>
          <p:cNvPr id="8" name="Platshållare för bildnummer 3">
            <a:extLst>
              <a:ext uri="{FF2B5EF4-FFF2-40B4-BE49-F238E27FC236}">
                <a16:creationId xmlns:a16="http://schemas.microsoft.com/office/drawing/2014/main" id="{93E7B494-1AA9-425E-8A5E-1E8391C139C4}"/>
              </a:ext>
            </a:extLst>
          </p:cNvPr>
          <p:cNvSpPr txBox="1">
            <a:spLocks/>
          </p:cNvSpPr>
          <p:nvPr/>
        </p:nvSpPr>
        <p:spPr>
          <a:xfrm>
            <a:off x="8610600" y="6004118"/>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800" kern="1200">
                <a:solidFill>
                  <a:schemeClr val="accent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A97CA5E-0C42-44EA-ACFD-E7B5FAF43BF0}" type="slidenum">
              <a:rPr kumimoji="0" lang="sv-SE" sz="800" b="0" i="0" u="none" strike="noStrike" kern="1200" cap="none" spc="0" normalizeH="0" baseline="0" noProof="0" smtClean="0">
                <a:ln>
                  <a:noFill/>
                </a:ln>
                <a:solidFill>
                  <a:srgbClr val="A7C1D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800" b="0" i="0" u="none" strike="noStrike" kern="1200" cap="none" spc="0" normalizeH="0" baseline="0" noProof="0" dirty="0">
              <a:ln>
                <a:noFill/>
              </a:ln>
              <a:solidFill>
                <a:srgbClr val="A7C1D1"/>
              </a:solidFill>
              <a:effectLst/>
              <a:uLnTx/>
              <a:uFillTx/>
              <a:latin typeface="Arial" panose="020B0604020202020204" pitchFamily="34" charset="0"/>
              <a:ea typeface="+mn-ea"/>
              <a:cs typeface="Arial" panose="020B0604020202020204" pitchFamily="34" charset="0"/>
            </a:endParaRPr>
          </a:p>
        </p:txBody>
      </p:sp>
      <p:pic>
        <p:nvPicPr>
          <p:cNvPr id="10" name="Picture 9" descr="Black text on a white background&#10;&#10;Description automatically generated">
            <a:extLst>
              <a:ext uri="{FF2B5EF4-FFF2-40B4-BE49-F238E27FC236}">
                <a16:creationId xmlns:a16="http://schemas.microsoft.com/office/drawing/2014/main" id="{04F760F3-FAD9-CF83-69CC-76A841131C6B}"/>
              </a:ext>
            </a:extLst>
          </p:cNvPr>
          <p:cNvPicPr>
            <a:picLocks noChangeAspect="1"/>
          </p:cNvPicPr>
          <p:nvPr/>
        </p:nvPicPr>
        <p:blipFill>
          <a:blip r:embed="rId4"/>
          <a:stretch>
            <a:fillRect/>
          </a:stretch>
        </p:blipFill>
        <p:spPr>
          <a:xfrm>
            <a:off x="740405" y="638690"/>
            <a:ext cx="2115235" cy="563275"/>
          </a:xfrm>
          <a:prstGeom prst="rect">
            <a:avLst/>
          </a:prstGeom>
        </p:spPr>
      </p:pic>
      <p:sp>
        <p:nvSpPr>
          <p:cNvPr id="11" name="Rectangle 10">
            <a:extLst>
              <a:ext uri="{FF2B5EF4-FFF2-40B4-BE49-F238E27FC236}">
                <a16:creationId xmlns:a16="http://schemas.microsoft.com/office/drawing/2014/main" id="{E7894FB9-D8BA-0F0D-24ED-9707C8D7F7AB}"/>
              </a:ext>
            </a:extLst>
          </p:cNvPr>
          <p:cNvSpPr/>
          <p:nvPr/>
        </p:nvSpPr>
        <p:spPr>
          <a:xfrm>
            <a:off x="380365" y="5904275"/>
            <a:ext cx="540060" cy="5850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328320851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möbler, bord&#10;&#10;Automatiskt genererad beskrivning">
            <a:extLst>
              <a:ext uri="{FF2B5EF4-FFF2-40B4-BE49-F238E27FC236}">
                <a16:creationId xmlns:a16="http://schemas.microsoft.com/office/drawing/2014/main" id="{85FFBF16-721C-47D1-AA96-B3BAB826D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465" y="-396425"/>
            <a:ext cx="12388860" cy="8609425"/>
          </a:xfrm>
          <a:prstGeom prst="rect">
            <a:avLst/>
          </a:prstGeom>
        </p:spPr>
      </p:pic>
      <p:sp>
        <p:nvSpPr>
          <p:cNvPr id="9" name="Rubrik 1">
            <a:extLst>
              <a:ext uri="{FF2B5EF4-FFF2-40B4-BE49-F238E27FC236}">
                <a16:creationId xmlns:a16="http://schemas.microsoft.com/office/drawing/2014/main" id="{E877F9D8-6C0B-4AFB-917B-C388B2E53422}"/>
              </a:ext>
            </a:extLst>
          </p:cNvPr>
          <p:cNvSpPr>
            <a:spLocks noGrp="1"/>
          </p:cNvSpPr>
          <p:nvPr>
            <p:ph type="title"/>
          </p:nvPr>
        </p:nvSpPr>
        <p:spPr>
          <a:xfrm>
            <a:off x="-6955450" y="1532983"/>
            <a:ext cx="6292843" cy="1040922"/>
          </a:xfrm>
        </p:spPr>
        <p:txBody>
          <a:bodyPr>
            <a:normAutofit fontScale="90000"/>
          </a:bodyPr>
          <a:lstStyle/>
          <a:p>
            <a:r>
              <a:rPr lang="en-GB" dirty="0"/>
              <a:t>This is Swedish Electromobility Centre</a:t>
            </a:r>
            <a:endParaRPr lang="sv-SE" dirty="0"/>
          </a:p>
        </p:txBody>
      </p:sp>
      <p:sp>
        <p:nvSpPr>
          <p:cNvPr id="3" name="Platshållare för text 2">
            <a:extLst>
              <a:ext uri="{FF2B5EF4-FFF2-40B4-BE49-F238E27FC236}">
                <a16:creationId xmlns:a16="http://schemas.microsoft.com/office/drawing/2014/main" id="{4ECEF35C-CE63-44A1-84DE-34C1E448AF52}"/>
              </a:ext>
            </a:extLst>
          </p:cNvPr>
          <p:cNvSpPr>
            <a:spLocks noGrp="1"/>
          </p:cNvSpPr>
          <p:nvPr>
            <p:ph type="body" sz="quarter" idx="13"/>
          </p:nvPr>
        </p:nvSpPr>
        <p:spPr>
          <a:xfrm>
            <a:off x="5433410" y="1403775"/>
            <a:ext cx="5868339" cy="3645405"/>
          </a:xfrm>
        </p:spPr>
        <p:txBody>
          <a:bodyPr>
            <a:noAutofit/>
          </a:bodyPr>
          <a:lstStyle/>
          <a:p>
            <a:pPr algn="l"/>
            <a:r>
              <a:rPr lang="en-GB" sz="2000" b="1" u="none" strike="noStrike" dirty="0">
                <a:solidFill>
                  <a:schemeClr val="tx2"/>
                </a:solidFill>
                <a:effectLst/>
              </a:rPr>
              <a:t>The vision </a:t>
            </a:r>
            <a:r>
              <a:rPr lang="en-GB" sz="2000" u="none" strike="noStrike" dirty="0">
                <a:solidFill>
                  <a:schemeClr val="tx2"/>
                </a:solidFill>
                <a:effectLst/>
              </a:rPr>
              <a:t>is that electromobility, together with renewable electricity generation, reaches its full potential for serving as a building block </a:t>
            </a:r>
            <a:r>
              <a:rPr lang="en-GB" sz="2000" dirty="0">
                <a:solidFill>
                  <a:schemeClr val="tx2"/>
                </a:solidFill>
              </a:rPr>
              <a:t>for</a:t>
            </a:r>
            <a:r>
              <a:rPr lang="en-GB" sz="2000" u="none" strike="noStrike" dirty="0">
                <a:solidFill>
                  <a:schemeClr val="tx2"/>
                </a:solidFill>
                <a:effectLst/>
              </a:rPr>
              <a:t> the sustainable society of the future.</a:t>
            </a:r>
            <a:br>
              <a:rPr lang="en-GB" sz="2000" u="none" strike="noStrike" dirty="0">
                <a:solidFill>
                  <a:schemeClr val="tx2"/>
                </a:solidFill>
                <a:effectLst/>
              </a:rPr>
            </a:br>
            <a:br>
              <a:rPr lang="en-GB" sz="2000" u="none" strike="noStrike" dirty="0">
                <a:solidFill>
                  <a:schemeClr val="tx2"/>
                </a:solidFill>
                <a:effectLst/>
              </a:rPr>
            </a:br>
            <a:r>
              <a:rPr lang="en-GB" sz="2000" b="1" u="none" strike="noStrike" dirty="0">
                <a:solidFill>
                  <a:schemeClr val="tx2"/>
                </a:solidFill>
                <a:effectLst/>
              </a:rPr>
              <a:t>The mission </a:t>
            </a:r>
            <a:r>
              <a:rPr lang="en-GB" sz="2000" u="none" strike="noStrike" dirty="0">
                <a:solidFill>
                  <a:schemeClr val="tx2"/>
                </a:solidFill>
                <a:effectLst/>
              </a:rPr>
              <a:t>is to accelerate the development and implementation of electric propulsion technologies into the transport ecosystem by maximising their applicability, and efficiency while minimizing their overall impacts on the environment, human health, and natural resources, and strengthen Swedish industry’s competitiveness.</a:t>
            </a:r>
          </a:p>
          <a:p>
            <a:pPr algn="l"/>
            <a:endParaRPr lang="en-GB" sz="2000" u="none" strike="noStrike" dirty="0">
              <a:solidFill>
                <a:srgbClr val="000000"/>
              </a:solidFill>
              <a:effectLst/>
            </a:endParaRPr>
          </a:p>
        </p:txBody>
      </p:sp>
      <p:sp>
        <p:nvSpPr>
          <p:cNvPr id="7" name="Platshållare för bildnummer 3">
            <a:extLst>
              <a:ext uri="{FF2B5EF4-FFF2-40B4-BE49-F238E27FC236}">
                <a16:creationId xmlns:a16="http://schemas.microsoft.com/office/drawing/2014/main" id="{BDCCC640-3164-4DA5-B9DE-62675DE336CF}"/>
              </a:ext>
            </a:extLst>
          </p:cNvPr>
          <p:cNvSpPr txBox="1">
            <a:spLocks/>
          </p:cNvSpPr>
          <p:nvPr/>
        </p:nvSpPr>
        <p:spPr>
          <a:xfrm>
            <a:off x="8610600" y="6004118"/>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800" kern="1200">
                <a:solidFill>
                  <a:schemeClr val="accent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A97CA5E-0C42-44EA-ACFD-E7B5FAF43BF0}" type="slidenum">
              <a:rPr kumimoji="0" lang="sv-SE" sz="800" b="0" i="0" u="none" strike="noStrike" kern="1200" cap="none" spc="0" normalizeH="0" baseline="0" noProof="0" smtClean="0">
                <a:ln>
                  <a:noFill/>
                </a:ln>
                <a:solidFill>
                  <a:srgbClr val="A7C1D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800" b="0" i="0" u="none" strike="noStrike" kern="1200" cap="none" spc="0" normalizeH="0" baseline="0" noProof="0" dirty="0">
              <a:ln>
                <a:noFill/>
              </a:ln>
              <a:solidFill>
                <a:srgbClr val="A7C1D1"/>
              </a:solidFill>
              <a:effectLst/>
              <a:uLnTx/>
              <a:uFillTx/>
              <a:latin typeface="Arial" panose="020B0604020202020204" pitchFamily="34" charset="0"/>
              <a:ea typeface="+mn-ea"/>
              <a:cs typeface="Arial" panose="020B0604020202020204" pitchFamily="34" charset="0"/>
            </a:endParaRPr>
          </a:p>
        </p:txBody>
      </p:sp>
      <p:pic>
        <p:nvPicPr>
          <p:cNvPr id="4" name="Picture 3" descr="Black text on a white background&#10;&#10;Description automatically generated">
            <a:extLst>
              <a:ext uri="{FF2B5EF4-FFF2-40B4-BE49-F238E27FC236}">
                <a16:creationId xmlns:a16="http://schemas.microsoft.com/office/drawing/2014/main" id="{01C1A14F-3F50-ED50-8987-E7ABE36BB973}"/>
              </a:ext>
            </a:extLst>
          </p:cNvPr>
          <p:cNvPicPr>
            <a:picLocks noChangeAspect="1"/>
          </p:cNvPicPr>
          <p:nvPr/>
        </p:nvPicPr>
        <p:blipFill>
          <a:blip r:embed="rId4"/>
          <a:stretch>
            <a:fillRect/>
          </a:stretch>
        </p:blipFill>
        <p:spPr>
          <a:xfrm>
            <a:off x="740405" y="638690"/>
            <a:ext cx="2115235" cy="563275"/>
          </a:xfrm>
          <a:prstGeom prst="rect">
            <a:avLst/>
          </a:prstGeom>
        </p:spPr>
      </p:pic>
    </p:spTree>
    <p:extLst>
      <p:ext uri="{BB962C8B-B14F-4D97-AF65-F5344CB8AC3E}">
        <p14:creationId xmlns:p14="http://schemas.microsoft.com/office/powerpoint/2010/main" val="157849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3">
            <a:extLst>
              <a:ext uri="{FF2B5EF4-FFF2-40B4-BE49-F238E27FC236}">
                <a16:creationId xmlns:a16="http://schemas.microsoft.com/office/drawing/2014/main" id="{D07554AC-BCEA-4264-A5D7-DCE44B869DF0}"/>
              </a:ext>
            </a:extLst>
          </p:cNvPr>
          <p:cNvSpPr txBox="1">
            <a:spLocks/>
          </p:cNvSpPr>
          <p:nvPr/>
        </p:nvSpPr>
        <p:spPr>
          <a:xfrm>
            <a:off x="8610600" y="6004118"/>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800" kern="1200">
                <a:solidFill>
                  <a:schemeClr val="accent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A97CA5E-0C42-44EA-ACFD-E7B5FAF43BF0}" type="slidenum">
              <a:rPr kumimoji="0" lang="sv-SE" sz="800" b="0" i="0" u="none" strike="noStrike" kern="1200" cap="none" spc="0" normalizeH="0" baseline="0" noProof="0" smtClean="0">
                <a:ln>
                  <a:noFill/>
                </a:ln>
                <a:solidFill>
                  <a:srgbClr val="A7C1D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800" b="0" i="0" u="none" strike="noStrike" kern="1200" cap="none" spc="0" normalizeH="0" baseline="0" noProof="0" dirty="0">
              <a:ln>
                <a:noFill/>
              </a:ln>
              <a:solidFill>
                <a:srgbClr val="A7C1D1"/>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0945BF9B-9B19-A1CC-A8C9-5AE4426656FF}"/>
              </a:ext>
            </a:extLst>
          </p:cNvPr>
          <p:cNvSpPr txBox="1"/>
          <p:nvPr/>
        </p:nvSpPr>
        <p:spPr>
          <a:xfrm>
            <a:off x="4115780" y="303039"/>
            <a:ext cx="3960440" cy="923330"/>
          </a:xfrm>
          <a:prstGeom prst="rect">
            <a:avLst/>
          </a:prstGeom>
          <a:noFill/>
        </p:spPr>
        <p:txBody>
          <a:bodyPr wrap="square">
            <a:spAutoFit/>
          </a:bodyPr>
          <a:lstStyle/>
          <a:p>
            <a:r>
              <a:rPr lang="en-GB" sz="5400" b="1" u="none" strike="noStrike" dirty="0">
                <a:solidFill>
                  <a:schemeClr val="tx2"/>
                </a:solidFill>
                <a:effectLst/>
              </a:rPr>
              <a:t>PARTNERS</a:t>
            </a:r>
            <a:endParaRPr lang="en-SE" sz="5400" dirty="0"/>
          </a:p>
        </p:txBody>
      </p:sp>
      <p:pic>
        <p:nvPicPr>
          <p:cNvPr id="4" name="Picture 3" descr="A group of logos of companies&#10;&#10;Description automatically generated">
            <a:extLst>
              <a:ext uri="{FF2B5EF4-FFF2-40B4-BE49-F238E27FC236}">
                <a16:creationId xmlns:a16="http://schemas.microsoft.com/office/drawing/2014/main" id="{5E9E4BAC-2EDD-F3FC-E78B-E7427FAD24B4}"/>
              </a:ext>
            </a:extLst>
          </p:cNvPr>
          <p:cNvPicPr>
            <a:picLocks noChangeAspect="1"/>
          </p:cNvPicPr>
          <p:nvPr/>
        </p:nvPicPr>
        <p:blipFill>
          <a:blip r:embed="rId3"/>
          <a:stretch>
            <a:fillRect/>
          </a:stretch>
        </p:blipFill>
        <p:spPr>
          <a:xfrm>
            <a:off x="2262336" y="1152128"/>
            <a:ext cx="9882336" cy="4941168"/>
          </a:xfrm>
          <a:prstGeom prst="rect">
            <a:avLst/>
          </a:prstGeom>
        </p:spPr>
      </p:pic>
      <p:sp>
        <p:nvSpPr>
          <p:cNvPr id="2" name="object 6">
            <a:extLst>
              <a:ext uri="{FF2B5EF4-FFF2-40B4-BE49-F238E27FC236}">
                <a16:creationId xmlns:a16="http://schemas.microsoft.com/office/drawing/2014/main" id="{8A76E860-65BC-1EBA-9B56-AE59B9CE65A5}"/>
              </a:ext>
            </a:extLst>
          </p:cNvPr>
          <p:cNvSpPr txBox="1"/>
          <p:nvPr/>
        </p:nvSpPr>
        <p:spPr>
          <a:xfrm>
            <a:off x="174104" y="1844824"/>
            <a:ext cx="2088232" cy="579646"/>
          </a:xfrm>
          <a:prstGeom prst="rect">
            <a:avLst/>
          </a:prstGeom>
        </p:spPr>
        <p:txBody>
          <a:bodyPr vert="horz" wrap="square" lIns="0" tIns="12700" rIns="0" bIns="0" rtlCol="0">
            <a:spAutoFit/>
          </a:bodyPr>
          <a:lstStyle/>
          <a:p>
            <a:pPr marL="12700" algn="ctr">
              <a:lnSpc>
                <a:spcPct val="100000"/>
              </a:lnSpc>
              <a:spcBef>
                <a:spcPts val="100"/>
              </a:spcBef>
            </a:pPr>
            <a:r>
              <a:rPr sz="1800" b="1" dirty="0">
                <a:solidFill>
                  <a:srgbClr val="07355B"/>
                </a:solidFill>
                <a:latin typeface="Arial"/>
                <a:cs typeface="Arial"/>
              </a:rPr>
              <a:t>Level</a:t>
            </a:r>
            <a:r>
              <a:rPr sz="1800" b="1" spc="20" dirty="0">
                <a:solidFill>
                  <a:srgbClr val="07355B"/>
                </a:solidFill>
                <a:latin typeface="Arial"/>
                <a:cs typeface="Arial"/>
              </a:rPr>
              <a:t> </a:t>
            </a:r>
            <a:r>
              <a:rPr sz="1800" b="1" dirty="0">
                <a:solidFill>
                  <a:srgbClr val="07355B"/>
                </a:solidFill>
                <a:latin typeface="Arial"/>
                <a:cs typeface="Arial"/>
              </a:rPr>
              <a:t>1</a:t>
            </a:r>
            <a:endParaRPr lang="sv-SE" b="1" spc="-25" dirty="0">
              <a:solidFill>
                <a:srgbClr val="07355B"/>
              </a:solidFill>
              <a:latin typeface="Arial"/>
              <a:cs typeface="Arial"/>
            </a:endParaRPr>
          </a:p>
          <a:p>
            <a:pPr marL="12700" algn="ctr">
              <a:lnSpc>
                <a:spcPct val="100000"/>
              </a:lnSpc>
              <a:spcBef>
                <a:spcPts val="100"/>
              </a:spcBef>
            </a:pPr>
            <a:r>
              <a:rPr sz="1800" b="1" dirty="0">
                <a:solidFill>
                  <a:srgbClr val="07355B"/>
                </a:solidFill>
                <a:latin typeface="Arial"/>
                <a:cs typeface="Arial"/>
              </a:rPr>
              <a:t>FULL</a:t>
            </a:r>
            <a:r>
              <a:rPr sz="1800" b="1" spc="-60" dirty="0">
                <a:solidFill>
                  <a:srgbClr val="07355B"/>
                </a:solidFill>
                <a:latin typeface="Arial"/>
                <a:cs typeface="Arial"/>
              </a:rPr>
              <a:t> </a:t>
            </a:r>
            <a:r>
              <a:rPr sz="1800" b="1" spc="-20" dirty="0">
                <a:solidFill>
                  <a:srgbClr val="07355B"/>
                </a:solidFill>
                <a:latin typeface="Arial"/>
                <a:cs typeface="Arial"/>
              </a:rPr>
              <a:t>PARTNER</a:t>
            </a:r>
            <a:endParaRPr sz="1800" dirty="0">
              <a:latin typeface="Arial"/>
              <a:cs typeface="Arial"/>
            </a:endParaRPr>
          </a:p>
        </p:txBody>
      </p:sp>
      <p:sp>
        <p:nvSpPr>
          <p:cNvPr id="5" name="object 6">
            <a:extLst>
              <a:ext uri="{FF2B5EF4-FFF2-40B4-BE49-F238E27FC236}">
                <a16:creationId xmlns:a16="http://schemas.microsoft.com/office/drawing/2014/main" id="{20B783DB-EC97-8EDA-1E71-4ADA25A3EC70}"/>
              </a:ext>
            </a:extLst>
          </p:cNvPr>
          <p:cNvSpPr txBox="1"/>
          <p:nvPr/>
        </p:nvSpPr>
        <p:spPr>
          <a:xfrm>
            <a:off x="30088" y="3419008"/>
            <a:ext cx="2376264" cy="579646"/>
          </a:xfrm>
          <a:prstGeom prst="rect">
            <a:avLst/>
          </a:prstGeom>
        </p:spPr>
        <p:txBody>
          <a:bodyPr vert="horz" wrap="square" lIns="0" tIns="12700" rIns="0" bIns="0" rtlCol="0">
            <a:spAutoFit/>
          </a:bodyPr>
          <a:lstStyle/>
          <a:p>
            <a:pPr marL="12700" algn="ctr">
              <a:lnSpc>
                <a:spcPct val="100000"/>
              </a:lnSpc>
              <a:spcBef>
                <a:spcPts val="100"/>
              </a:spcBef>
            </a:pPr>
            <a:r>
              <a:rPr sz="1800" b="1" dirty="0">
                <a:solidFill>
                  <a:srgbClr val="07355B"/>
                </a:solidFill>
                <a:latin typeface="Arial"/>
                <a:cs typeface="Arial"/>
              </a:rPr>
              <a:t>Level</a:t>
            </a:r>
            <a:r>
              <a:rPr sz="1800" b="1" spc="20" dirty="0">
                <a:solidFill>
                  <a:srgbClr val="07355B"/>
                </a:solidFill>
                <a:latin typeface="Arial"/>
                <a:cs typeface="Arial"/>
              </a:rPr>
              <a:t> </a:t>
            </a:r>
            <a:r>
              <a:rPr lang="sv-SE" b="1" spc="20" dirty="0">
                <a:solidFill>
                  <a:srgbClr val="07355B"/>
                </a:solidFill>
                <a:latin typeface="Arial"/>
                <a:cs typeface="Arial"/>
              </a:rPr>
              <a:t>2</a:t>
            </a:r>
            <a:endParaRPr lang="sv-SE" b="1" spc="-25" dirty="0">
              <a:solidFill>
                <a:srgbClr val="07355B"/>
              </a:solidFill>
              <a:latin typeface="Arial"/>
              <a:cs typeface="Arial"/>
            </a:endParaRPr>
          </a:p>
          <a:p>
            <a:pPr marL="12700" algn="ctr">
              <a:lnSpc>
                <a:spcPct val="100000"/>
              </a:lnSpc>
              <a:spcBef>
                <a:spcPts val="100"/>
              </a:spcBef>
            </a:pPr>
            <a:r>
              <a:rPr lang="sv-SE" b="1" spc="-60" dirty="0">
                <a:solidFill>
                  <a:srgbClr val="07355B"/>
                </a:solidFill>
                <a:latin typeface="Arial"/>
                <a:cs typeface="Arial"/>
              </a:rPr>
              <a:t>PROGRAM</a:t>
            </a:r>
            <a:r>
              <a:rPr sz="1800" b="1" spc="-60" dirty="0">
                <a:solidFill>
                  <a:srgbClr val="07355B"/>
                </a:solidFill>
                <a:latin typeface="Arial"/>
                <a:cs typeface="Arial"/>
              </a:rPr>
              <a:t> </a:t>
            </a:r>
            <a:r>
              <a:rPr sz="1800" b="1" spc="-20" dirty="0">
                <a:solidFill>
                  <a:srgbClr val="07355B"/>
                </a:solidFill>
                <a:latin typeface="Arial"/>
                <a:cs typeface="Arial"/>
              </a:rPr>
              <a:t>PARTNER</a:t>
            </a:r>
            <a:endParaRPr sz="1800" dirty="0">
              <a:latin typeface="Arial"/>
              <a:cs typeface="Arial"/>
            </a:endParaRPr>
          </a:p>
        </p:txBody>
      </p:sp>
      <p:sp>
        <p:nvSpPr>
          <p:cNvPr id="7" name="object 6">
            <a:extLst>
              <a:ext uri="{FF2B5EF4-FFF2-40B4-BE49-F238E27FC236}">
                <a16:creationId xmlns:a16="http://schemas.microsoft.com/office/drawing/2014/main" id="{09EBC46B-29E8-8189-0C58-A92B62ECBD53}"/>
              </a:ext>
            </a:extLst>
          </p:cNvPr>
          <p:cNvSpPr txBox="1"/>
          <p:nvPr/>
        </p:nvSpPr>
        <p:spPr>
          <a:xfrm>
            <a:off x="43987" y="4577546"/>
            <a:ext cx="2376264" cy="579646"/>
          </a:xfrm>
          <a:prstGeom prst="rect">
            <a:avLst/>
          </a:prstGeom>
        </p:spPr>
        <p:txBody>
          <a:bodyPr vert="horz" wrap="square" lIns="0" tIns="12700" rIns="0" bIns="0" rtlCol="0">
            <a:spAutoFit/>
          </a:bodyPr>
          <a:lstStyle/>
          <a:p>
            <a:pPr marL="12700" algn="ctr">
              <a:lnSpc>
                <a:spcPct val="100000"/>
              </a:lnSpc>
              <a:spcBef>
                <a:spcPts val="100"/>
              </a:spcBef>
            </a:pPr>
            <a:r>
              <a:rPr sz="1800" b="1" dirty="0">
                <a:solidFill>
                  <a:srgbClr val="07355B"/>
                </a:solidFill>
                <a:latin typeface="Arial"/>
                <a:cs typeface="Arial"/>
              </a:rPr>
              <a:t>Level</a:t>
            </a:r>
            <a:r>
              <a:rPr sz="1800" b="1" spc="20" dirty="0">
                <a:solidFill>
                  <a:srgbClr val="07355B"/>
                </a:solidFill>
                <a:latin typeface="Arial"/>
                <a:cs typeface="Arial"/>
              </a:rPr>
              <a:t> </a:t>
            </a:r>
            <a:r>
              <a:rPr lang="sv-SE" sz="1800" b="1" spc="20" dirty="0">
                <a:solidFill>
                  <a:srgbClr val="07355B"/>
                </a:solidFill>
                <a:latin typeface="Arial"/>
                <a:cs typeface="Arial"/>
              </a:rPr>
              <a:t>3</a:t>
            </a:r>
            <a:endParaRPr lang="sv-SE" b="1" spc="-25" dirty="0">
              <a:solidFill>
                <a:srgbClr val="07355B"/>
              </a:solidFill>
              <a:latin typeface="Arial"/>
              <a:cs typeface="Arial"/>
            </a:endParaRPr>
          </a:p>
          <a:p>
            <a:pPr marL="12700" algn="ctr">
              <a:lnSpc>
                <a:spcPct val="100000"/>
              </a:lnSpc>
              <a:spcBef>
                <a:spcPts val="100"/>
              </a:spcBef>
            </a:pPr>
            <a:r>
              <a:rPr lang="sv-SE" sz="1800" b="1" spc="-60" dirty="0">
                <a:solidFill>
                  <a:srgbClr val="07355B"/>
                </a:solidFill>
                <a:latin typeface="Arial"/>
                <a:cs typeface="Arial"/>
              </a:rPr>
              <a:t>NETWORK</a:t>
            </a:r>
            <a:r>
              <a:rPr sz="1800" b="1" spc="-60" dirty="0">
                <a:solidFill>
                  <a:srgbClr val="07355B"/>
                </a:solidFill>
                <a:latin typeface="Arial"/>
                <a:cs typeface="Arial"/>
              </a:rPr>
              <a:t> </a:t>
            </a:r>
            <a:r>
              <a:rPr sz="1800" b="1" spc="-20" dirty="0">
                <a:solidFill>
                  <a:srgbClr val="07355B"/>
                </a:solidFill>
                <a:latin typeface="Arial"/>
                <a:cs typeface="Arial"/>
              </a:rPr>
              <a:t>PARTNER</a:t>
            </a:r>
            <a:endParaRPr sz="1800" dirty="0">
              <a:latin typeface="Arial"/>
              <a:cs typeface="Arial"/>
            </a:endParaRPr>
          </a:p>
        </p:txBody>
      </p:sp>
    </p:spTree>
    <p:extLst>
      <p:ext uri="{BB962C8B-B14F-4D97-AF65-F5344CB8AC3E}">
        <p14:creationId xmlns:p14="http://schemas.microsoft.com/office/powerpoint/2010/main" val="96237897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objekt 22" descr="En bild som visar text&#10;&#10;Automatiskt genererad beskrivning">
            <a:extLst>
              <a:ext uri="{FF2B5EF4-FFF2-40B4-BE49-F238E27FC236}">
                <a16:creationId xmlns:a16="http://schemas.microsoft.com/office/drawing/2014/main" id="{5AA60EEA-7914-4C59-A4CB-D72F276D41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385" y="7881353"/>
            <a:ext cx="7707369" cy="1619262"/>
          </a:xfrm>
          <a:prstGeom prst="rect">
            <a:avLst/>
          </a:prstGeom>
        </p:spPr>
      </p:pic>
      <p:sp>
        <p:nvSpPr>
          <p:cNvPr id="37" name="Rubrik 1">
            <a:extLst>
              <a:ext uri="{FF2B5EF4-FFF2-40B4-BE49-F238E27FC236}">
                <a16:creationId xmlns:a16="http://schemas.microsoft.com/office/drawing/2014/main" id="{4F8D0B12-B50F-4823-B33D-438CE2D55E06}"/>
              </a:ext>
            </a:extLst>
          </p:cNvPr>
          <p:cNvSpPr txBox="1">
            <a:spLocks/>
          </p:cNvSpPr>
          <p:nvPr/>
        </p:nvSpPr>
        <p:spPr>
          <a:xfrm>
            <a:off x="991288" y="404664"/>
            <a:ext cx="5392744" cy="8468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a:solidFill>
                  <a:schemeClr val="tx1"/>
                </a:solidFill>
              </a:rPr>
              <a:t>THEME AREAS</a:t>
            </a:r>
            <a:endParaRPr lang="sv-SE" b="1" dirty="0">
              <a:solidFill>
                <a:schemeClr val="tx1"/>
              </a:solidFill>
            </a:endParaRPr>
          </a:p>
        </p:txBody>
      </p:sp>
      <p:sp>
        <p:nvSpPr>
          <p:cNvPr id="39" name="Platshållare för bildnummer 3">
            <a:extLst>
              <a:ext uri="{FF2B5EF4-FFF2-40B4-BE49-F238E27FC236}">
                <a16:creationId xmlns:a16="http://schemas.microsoft.com/office/drawing/2014/main" id="{A2186E2D-ADC8-427D-A4B3-E001A7E56408}"/>
              </a:ext>
            </a:extLst>
          </p:cNvPr>
          <p:cNvSpPr txBox="1">
            <a:spLocks/>
          </p:cNvSpPr>
          <p:nvPr/>
        </p:nvSpPr>
        <p:spPr>
          <a:xfrm>
            <a:off x="8610600" y="6004118"/>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800" kern="1200">
                <a:solidFill>
                  <a:schemeClr val="accent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97CA5E-0C42-44EA-ACFD-E7B5FAF43BF0}" type="slidenum">
              <a:rPr lang="sv-SE" smtClean="0"/>
              <a:pPr/>
              <a:t>7</a:t>
            </a:fld>
            <a:endParaRPr lang="sv-SE" dirty="0"/>
          </a:p>
        </p:txBody>
      </p:sp>
      <p:sp>
        <p:nvSpPr>
          <p:cNvPr id="40" name="object 3">
            <a:extLst>
              <a:ext uri="{FF2B5EF4-FFF2-40B4-BE49-F238E27FC236}">
                <a16:creationId xmlns:a16="http://schemas.microsoft.com/office/drawing/2014/main" id="{97660A06-9845-0AC9-FF52-067F0D0905F6}"/>
              </a:ext>
            </a:extLst>
          </p:cNvPr>
          <p:cNvSpPr txBox="1"/>
          <p:nvPr/>
        </p:nvSpPr>
        <p:spPr>
          <a:xfrm>
            <a:off x="6704076" y="1988820"/>
            <a:ext cx="4413885" cy="3781425"/>
          </a:xfrm>
          <a:prstGeom prst="rect">
            <a:avLst/>
          </a:prstGeom>
          <a:ln w="63500">
            <a:solidFill>
              <a:srgbClr val="0D6CBA"/>
            </a:solidFill>
          </a:ln>
        </p:spPr>
        <p:txBody>
          <a:bodyPr vert="horz" wrap="square" lIns="0" tIns="26670" rIns="0" bIns="0" rtlCol="0">
            <a:spAutoFit/>
          </a:bodyPr>
          <a:lstStyle/>
          <a:p>
            <a:pPr marL="92075">
              <a:lnSpc>
                <a:spcPct val="100000"/>
              </a:lnSpc>
              <a:spcBef>
                <a:spcPts val="210"/>
              </a:spcBef>
            </a:pPr>
            <a:r>
              <a:rPr sz="2400" dirty="0">
                <a:solidFill>
                  <a:srgbClr val="3E3E3E"/>
                </a:solidFill>
                <a:latin typeface="Arial Black"/>
                <a:cs typeface="Arial Black"/>
              </a:rPr>
              <a:t>Societal</a:t>
            </a:r>
            <a:r>
              <a:rPr sz="2400" spc="-45" dirty="0">
                <a:solidFill>
                  <a:srgbClr val="3E3E3E"/>
                </a:solidFill>
                <a:latin typeface="Arial Black"/>
                <a:cs typeface="Arial Black"/>
              </a:rPr>
              <a:t> </a:t>
            </a:r>
            <a:r>
              <a:rPr sz="2400" spc="-10" dirty="0">
                <a:solidFill>
                  <a:srgbClr val="3E3E3E"/>
                </a:solidFill>
                <a:latin typeface="Arial Black"/>
                <a:cs typeface="Arial Black"/>
              </a:rPr>
              <a:t>systems</a:t>
            </a:r>
            <a:endParaRPr sz="2400">
              <a:latin typeface="Arial Black"/>
              <a:cs typeface="Arial Black"/>
            </a:endParaRPr>
          </a:p>
        </p:txBody>
      </p:sp>
      <p:sp>
        <p:nvSpPr>
          <p:cNvPr id="41" name="object 4">
            <a:extLst>
              <a:ext uri="{FF2B5EF4-FFF2-40B4-BE49-F238E27FC236}">
                <a16:creationId xmlns:a16="http://schemas.microsoft.com/office/drawing/2014/main" id="{925D320E-28A1-7E88-CA6F-0C4B6F69F141}"/>
              </a:ext>
            </a:extLst>
          </p:cNvPr>
          <p:cNvSpPr txBox="1"/>
          <p:nvPr/>
        </p:nvSpPr>
        <p:spPr>
          <a:xfrm>
            <a:off x="1120139" y="1988820"/>
            <a:ext cx="4413885" cy="3781425"/>
          </a:xfrm>
          <a:prstGeom prst="rect">
            <a:avLst/>
          </a:prstGeom>
          <a:ln w="63500">
            <a:solidFill>
              <a:srgbClr val="FFDA00"/>
            </a:solidFill>
          </a:ln>
        </p:spPr>
        <p:txBody>
          <a:bodyPr vert="horz" wrap="square" lIns="0" tIns="26670" rIns="0" bIns="0" rtlCol="0">
            <a:spAutoFit/>
          </a:bodyPr>
          <a:lstStyle/>
          <a:p>
            <a:pPr marL="92075">
              <a:lnSpc>
                <a:spcPct val="100000"/>
              </a:lnSpc>
              <a:spcBef>
                <a:spcPts val="210"/>
              </a:spcBef>
            </a:pPr>
            <a:r>
              <a:rPr sz="2400" spc="-10" dirty="0">
                <a:solidFill>
                  <a:srgbClr val="3E3E3E"/>
                </a:solidFill>
                <a:latin typeface="Arial Black"/>
                <a:cs typeface="Arial Black"/>
              </a:rPr>
              <a:t>On-</a:t>
            </a:r>
            <a:r>
              <a:rPr sz="2400" dirty="0">
                <a:solidFill>
                  <a:srgbClr val="3E3E3E"/>
                </a:solidFill>
                <a:latin typeface="Arial Black"/>
                <a:cs typeface="Arial Black"/>
              </a:rPr>
              <a:t>board</a:t>
            </a:r>
            <a:r>
              <a:rPr sz="2400" spc="50" dirty="0">
                <a:solidFill>
                  <a:srgbClr val="3E3E3E"/>
                </a:solidFill>
                <a:latin typeface="Arial Black"/>
                <a:cs typeface="Arial Black"/>
              </a:rPr>
              <a:t> </a:t>
            </a:r>
            <a:r>
              <a:rPr sz="2400" spc="-10" dirty="0">
                <a:solidFill>
                  <a:srgbClr val="3E3E3E"/>
                </a:solidFill>
                <a:latin typeface="Arial Black"/>
                <a:cs typeface="Arial Black"/>
              </a:rPr>
              <a:t>systems</a:t>
            </a:r>
            <a:endParaRPr sz="2400">
              <a:latin typeface="Arial Black"/>
              <a:cs typeface="Arial Black"/>
            </a:endParaRPr>
          </a:p>
        </p:txBody>
      </p:sp>
      <p:grpSp>
        <p:nvGrpSpPr>
          <p:cNvPr id="42" name="object 5">
            <a:extLst>
              <a:ext uri="{FF2B5EF4-FFF2-40B4-BE49-F238E27FC236}">
                <a16:creationId xmlns:a16="http://schemas.microsoft.com/office/drawing/2014/main" id="{418531FC-ED77-03FA-DE17-F94DD69A7D44}"/>
              </a:ext>
            </a:extLst>
          </p:cNvPr>
          <p:cNvGrpSpPr/>
          <p:nvPr/>
        </p:nvGrpSpPr>
        <p:grpSpPr>
          <a:xfrm>
            <a:off x="1263396" y="4772914"/>
            <a:ext cx="2720975" cy="942340"/>
            <a:chOff x="1263396" y="4772914"/>
            <a:chExt cx="2720975" cy="942340"/>
          </a:xfrm>
        </p:grpSpPr>
        <p:pic>
          <p:nvPicPr>
            <p:cNvPr id="43" name="object 6">
              <a:extLst>
                <a:ext uri="{FF2B5EF4-FFF2-40B4-BE49-F238E27FC236}">
                  <a16:creationId xmlns:a16="http://schemas.microsoft.com/office/drawing/2014/main" id="{08CC262E-3265-8884-994C-319552C3C647}"/>
                </a:ext>
              </a:extLst>
            </p:cNvPr>
            <p:cNvPicPr/>
            <p:nvPr/>
          </p:nvPicPr>
          <p:blipFill>
            <a:blip r:embed="rId3" cstate="print"/>
            <a:stretch>
              <a:fillRect/>
            </a:stretch>
          </p:blipFill>
          <p:spPr>
            <a:xfrm>
              <a:off x="1263396" y="4869180"/>
              <a:ext cx="2424683" cy="845819"/>
            </a:xfrm>
            <a:prstGeom prst="rect">
              <a:avLst/>
            </a:prstGeom>
          </p:spPr>
        </p:pic>
        <p:sp>
          <p:nvSpPr>
            <p:cNvPr id="44" name="object 7">
              <a:extLst>
                <a:ext uri="{FF2B5EF4-FFF2-40B4-BE49-F238E27FC236}">
                  <a16:creationId xmlns:a16="http://schemas.microsoft.com/office/drawing/2014/main" id="{41E90702-F6FC-C588-F281-B337C919E4F4}"/>
                </a:ext>
              </a:extLst>
            </p:cNvPr>
            <p:cNvSpPr/>
            <p:nvPr/>
          </p:nvSpPr>
          <p:spPr>
            <a:xfrm>
              <a:off x="2092452" y="4779264"/>
              <a:ext cx="1885314" cy="216535"/>
            </a:xfrm>
            <a:custGeom>
              <a:avLst/>
              <a:gdLst/>
              <a:ahLst/>
              <a:cxnLst/>
              <a:rect l="l" t="t" r="r" b="b"/>
              <a:pathLst>
                <a:path w="1885314" h="216535">
                  <a:moveTo>
                    <a:pt x="1885188" y="0"/>
                  </a:moveTo>
                  <a:lnTo>
                    <a:pt x="0" y="0"/>
                  </a:lnTo>
                  <a:lnTo>
                    <a:pt x="0" y="216407"/>
                  </a:lnTo>
                  <a:lnTo>
                    <a:pt x="1885188" y="216407"/>
                  </a:lnTo>
                  <a:lnTo>
                    <a:pt x="1885188" y="0"/>
                  </a:lnTo>
                  <a:close/>
                </a:path>
              </a:pathLst>
            </a:custGeom>
            <a:solidFill>
              <a:srgbClr val="FFFFFF"/>
            </a:solidFill>
          </p:spPr>
          <p:txBody>
            <a:bodyPr wrap="square" lIns="0" tIns="0" rIns="0" bIns="0" rtlCol="0"/>
            <a:lstStyle/>
            <a:p>
              <a:endParaRPr/>
            </a:p>
          </p:txBody>
        </p:sp>
        <p:sp>
          <p:nvSpPr>
            <p:cNvPr id="45" name="object 8">
              <a:extLst>
                <a:ext uri="{FF2B5EF4-FFF2-40B4-BE49-F238E27FC236}">
                  <a16:creationId xmlns:a16="http://schemas.microsoft.com/office/drawing/2014/main" id="{674664A1-5F92-E355-5C18-0202B1E3EF93}"/>
                </a:ext>
              </a:extLst>
            </p:cNvPr>
            <p:cNvSpPr/>
            <p:nvPr/>
          </p:nvSpPr>
          <p:spPr>
            <a:xfrm>
              <a:off x="2092452" y="4779264"/>
              <a:ext cx="1885314" cy="216535"/>
            </a:xfrm>
            <a:custGeom>
              <a:avLst/>
              <a:gdLst/>
              <a:ahLst/>
              <a:cxnLst/>
              <a:rect l="l" t="t" r="r" b="b"/>
              <a:pathLst>
                <a:path w="1885314" h="216535">
                  <a:moveTo>
                    <a:pt x="0" y="216407"/>
                  </a:moveTo>
                  <a:lnTo>
                    <a:pt x="1885188" y="216407"/>
                  </a:lnTo>
                  <a:lnTo>
                    <a:pt x="1885188" y="0"/>
                  </a:lnTo>
                  <a:lnTo>
                    <a:pt x="0" y="0"/>
                  </a:lnTo>
                  <a:lnTo>
                    <a:pt x="0" y="216407"/>
                  </a:lnTo>
                  <a:close/>
                </a:path>
              </a:pathLst>
            </a:custGeom>
            <a:ln w="12700">
              <a:solidFill>
                <a:srgbClr val="FFFFFF"/>
              </a:solidFill>
            </a:ln>
          </p:spPr>
          <p:txBody>
            <a:bodyPr wrap="square" lIns="0" tIns="0" rIns="0" bIns="0" rtlCol="0"/>
            <a:lstStyle/>
            <a:p>
              <a:endParaRPr/>
            </a:p>
          </p:txBody>
        </p:sp>
      </p:grpSp>
      <p:grpSp>
        <p:nvGrpSpPr>
          <p:cNvPr id="46" name="object 9">
            <a:extLst>
              <a:ext uri="{FF2B5EF4-FFF2-40B4-BE49-F238E27FC236}">
                <a16:creationId xmlns:a16="http://schemas.microsoft.com/office/drawing/2014/main" id="{02A68A70-7B88-BA54-4160-39FB1761F32D}"/>
              </a:ext>
            </a:extLst>
          </p:cNvPr>
          <p:cNvGrpSpPr/>
          <p:nvPr/>
        </p:nvGrpSpPr>
        <p:grpSpPr>
          <a:xfrm>
            <a:off x="1056132" y="3654552"/>
            <a:ext cx="3716020" cy="935990"/>
            <a:chOff x="1056132" y="3654552"/>
            <a:chExt cx="3716020" cy="935990"/>
          </a:xfrm>
        </p:grpSpPr>
        <p:pic>
          <p:nvPicPr>
            <p:cNvPr id="47" name="object 10">
              <a:extLst>
                <a:ext uri="{FF2B5EF4-FFF2-40B4-BE49-F238E27FC236}">
                  <a16:creationId xmlns:a16="http://schemas.microsoft.com/office/drawing/2014/main" id="{8A99044A-90E5-A96C-D6FD-349CC0CD2C6F}"/>
                </a:ext>
              </a:extLst>
            </p:cNvPr>
            <p:cNvPicPr/>
            <p:nvPr/>
          </p:nvPicPr>
          <p:blipFill>
            <a:blip r:embed="rId4" cstate="print"/>
            <a:stretch>
              <a:fillRect/>
            </a:stretch>
          </p:blipFill>
          <p:spPr>
            <a:xfrm>
              <a:off x="1056132" y="3654552"/>
              <a:ext cx="3715512" cy="935736"/>
            </a:xfrm>
            <a:prstGeom prst="rect">
              <a:avLst/>
            </a:prstGeom>
          </p:spPr>
        </p:pic>
        <p:sp>
          <p:nvSpPr>
            <p:cNvPr id="48" name="object 11">
              <a:extLst>
                <a:ext uri="{FF2B5EF4-FFF2-40B4-BE49-F238E27FC236}">
                  <a16:creationId xmlns:a16="http://schemas.microsoft.com/office/drawing/2014/main" id="{220342F4-E585-593E-E345-5191F0AFC6A7}"/>
                </a:ext>
              </a:extLst>
            </p:cNvPr>
            <p:cNvSpPr/>
            <p:nvPr/>
          </p:nvSpPr>
          <p:spPr>
            <a:xfrm>
              <a:off x="2090928" y="3698748"/>
              <a:ext cx="1887220" cy="129539"/>
            </a:xfrm>
            <a:custGeom>
              <a:avLst/>
              <a:gdLst/>
              <a:ahLst/>
              <a:cxnLst/>
              <a:rect l="l" t="t" r="r" b="b"/>
              <a:pathLst>
                <a:path w="1887220" h="129539">
                  <a:moveTo>
                    <a:pt x="1886712" y="0"/>
                  </a:moveTo>
                  <a:lnTo>
                    <a:pt x="0" y="0"/>
                  </a:lnTo>
                  <a:lnTo>
                    <a:pt x="0" y="129539"/>
                  </a:lnTo>
                  <a:lnTo>
                    <a:pt x="1886712" y="129539"/>
                  </a:lnTo>
                  <a:lnTo>
                    <a:pt x="1886712" y="0"/>
                  </a:lnTo>
                  <a:close/>
                </a:path>
              </a:pathLst>
            </a:custGeom>
            <a:solidFill>
              <a:srgbClr val="FFFFFF"/>
            </a:solidFill>
          </p:spPr>
          <p:txBody>
            <a:bodyPr wrap="square" lIns="0" tIns="0" rIns="0" bIns="0" rtlCol="0"/>
            <a:lstStyle/>
            <a:p>
              <a:endParaRPr/>
            </a:p>
          </p:txBody>
        </p:sp>
        <p:sp>
          <p:nvSpPr>
            <p:cNvPr id="49" name="object 12">
              <a:extLst>
                <a:ext uri="{FF2B5EF4-FFF2-40B4-BE49-F238E27FC236}">
                  <a16:creationId xmlns:a16="http://schemas.microsoft.com/office/drawing/2014/main" id="{16480408-9EFF-648D-5097-4132C6DA843F}"/>
                </a:ext>
              </a:extLst>
            </p:cNvPr>
            <p:cNvSpPr/>
            <p:nvPr/>
          </p:nvSpPr>
          <p:spPr>
            <a:xfrm>
              <a:off x="2090928" y="3698748"/>
              <a:ext cx="1887220" cy="129539"/>
            </a:xfrm>
            <a:custGeom>
              <a:avLst/>
              <a:gdLst/>
              <a:ahLst/>
              <a:cxnLst/>
              <a:rect l="l" t="t" r="r" b="b"/>
              <a:pathLst>
                <a:path w="1887220" h="129539">
                  <a:moveTo>
                    <a:pt x="0" y="129539"/>
                  </a:moveTo>
                  <a:lnTo>
                    <a:pt x="1886712" y="129539"/>
                  </a:lnTo>
                  <a:lnTo>
                    <a:pt x="1886712" y="0"/>
                  </a:lnTo>
                  <a:lnTo>
                    <a:pt x="0" y="0"/>
                  </a:lnTo>
                  <a:lnTo>
                    <a:pt x="0" y="129539"/>
                  </a:lnTo>
                  <a:close/>
                </a:path>
              </a:pathLst>
            </a:custGeom>
            <a:ln w="12700">
              <a:solidFill>
                <a:srgbClr val="FFFFFF"/>
              </a:solidFill>
            </a:ln>
          </p:spPr>
          <p:txBody>
            <a:bodyPr wrap="square" lIns="0" tIns="0" rIns="0" bIns="0" rtlCol="0"/>
            <a:lstStyle/>
            <a:p>
              <a:endParaRPr/>
            </a:p>
          </p:txBody>
        </p:sp>
      </p:grpSp>
      <p:grpSp>
        <p:nvGrpSpPr>
          <p:cNvPr id="50" name="object 13">
            <a:extLst>
              <a:ext uri="{FF2B5EF4-FFF2-40B4-BE49-F238E27FC236}">
                <a16:creationId xmlns:a16="http://schemas.microsoft.com/office/drawing/2014/main" id="{BFB2DCCC-C5FD-26E3-38A5-A73040D896C5}"/>
              </a:ext>
            </a:extLst>
          </p:cNvPr>
          <p:cNvGrpSpPr/>
          <p:nvPr/>
        </p:nvGrpSpPr>
        <p:grpSpPr>
          <a:xfrm>
            <a:off x="1219200" y="2567685"/>
            <a:ext cx="4197350" cy="890269"/>
            <a:chOff x="1219200" y="2567685"/>
            <a:chExt cx="4197350" cy="890269"/>
          </a:xfrm>
        </p:grpSpPr>
        <p:pic>
          <p:nvPicPr>
            <p:cNvPr id="51" name="object 14">
              <a:extLst>
                <a:ext uri="{FF2B5EF4-FFF2-40B4-BE49-F238E27FC236}">
                  <a16:creationId xmlns:a16="http://schemas.microsoft.com/office/drawing/2014/main" id="{76065102-A658-F0E8-F5D1-9A746B76D739}"/>
                </a:ext>
              </a:extLst>
            </p:cNvPr>
            <p:cNvPicPr/>
            <p:nvPr/>
          </p:nvPicPr>
          <p:blipFill>
            <a:blip r:embed="rId5" cstate="print"/>
            <a:stretch>
              <a:fillRect/>
            </a:stretch>
          </p:blipFill>
          <p:spPr>
            <a:xfrm>
              <a:off x="1219200" y="2593847"/>
              <a:ext cx="4197096" cy="864108"/>
            </a:xfrm>
            <a:prstGeom prst="rect">
              <a:avLst/>
            </a:prstGeom>
          </p:spPr>
        </p:pic>
        <p:sp>
          <p:nvSpPr>
            <p:cNvPr id="52" name="object 15">
              <a:extLst>
                <a:ext uri="{FF2B5EF4-FFF2-40B4-BE49-F238E27FC236}">
                  <a16:creationId xmlns:a16="http://schemas.microsoft.com/office/drawing/2014/main" id="{FA45AD80-389F-0F9D-142C-D077A9B989B0}"/>
                </a:ext>
              </a:extLst>
            </p:cNvPr>
            <p:cNvSpPr/>
            <p:nvPr/>
          </p:nvSpPr>
          <p:spPr>
            <a:xfrm>
              <a:off x="2135124" y="2574035"/>
              <a:ext cx="1888489" cy="128270"/>
            </a:xfrm>
            <a:custGeom>
              <a:avLst/>
              <a:gdLst/>
              <a:ahLst/>
              <a:cxnLst/>
              <a:rect l="l" t="t" r="r" b="b"/>
              <a:pathLst>
                <a:path w="1888489" h="128269">
                  <a:moveTo>
                    <a:pt x="1888236" y="0"/>
                  </a:moveTo>
                  <a:lnTo>
                    <a:pt x="0" y="0"/>
                  </a:lnTo>
                  <a:lnTo>
                    <a:pt x="0" y="128015"/>
                  </a:lnTo>
                  <a:lnTo>
                    <a:pt x="1888236" y="128015"/>
                  </a:lnTo>
                  <a:lnTo>
                    <a:pt x="1888236" y="0"/>
                  </a:lnTo>
                  <a:close/>
                </a:path>
              </a:pathLst>
            </a:custGeom>
            <a:solidFill>
              <a:srgbClr val="FFFFFF"/>
            </a:solidFill>
          </p:spPr>
          <p:txBody>
            <a:bodyPr wrap="square" lIns="0" tIns="0" rIns="0" bIns="0" rtlCol="0"/>
            <a:lstStyle/>
            <a:p>
              <a:endParaRPr/>
            </a:p>
          </p:txBody>
        </p:sp>
        <p:sp>
          <p:nvSpPr>
            <p:cNvPr id="53" name="object 16">
              <a:extLst>
                <a:ext uri="{FF2B5EF4-FFF2-40B4-BE49-F238E27FC236}">
                  <a16:creationId xmlns:a16="http://schemas.microsoft.com/office/drawing/2014/main" id="{D133D626-F764-005F-B8CA-17001A117955}"/>
                </a:ext>
              </a:extLst>
            </p:cNvPr>
            <p:cNvSpPr/>
            <p:nvPr/>
          </p:nvSpPr>
          <p:spPr>
            <a:xfrm>
              <a:off x="2135124" y="2574035"/>
              <a:ext cx="1888489" cy="128270"/>
            </a:xfrm>
            <a:custGeom>
              <a:avLst/>
              <a:gdLst/>
              <a:ahLst/>
              <a:cxnLst/>
              <a:rect l="l" t="t" r="r" b="b"/>
              <a:pathLst>
                <a:path w="1888489" h="128269">
                  <a:moveTo>
                    <a:pt x="0" y="128015"/>
                  </a:moveTo>
                  <a:lnTo>
                    <a:pt x="1888236" y="128015"/>
                  </a:lnTo>
                  <a:lnTo>
                    <a:pt x="1888236" y="0"/>
                  </a:lnTo>
                  <a:lnTo>
                    <a:pt x="0" y="0"/>
                  </a:lnTo>
                  <a:lnTo>
                    <a:pt x="0" y="128015"/>
                  </a:lnTo>
                  <a:close/>
                </a:path>
              </a:pathLst>
            </a:custGeom>
            <a:ln w="12700">
              <a:solidFill>
                <a:srgbClr val="FFFFFF"/>
              </a:solidFill>
            </a:ln>
          </p:spPr>
          <p:txBody>
            <a:bodyPr wrap="square" lIns="0" tIns="0" rIns="0" bIns="0" rtlCol="0"/>
            <a:lstStyle/>
            <a:p>
              <a:endParaRPr/>
            </a:p>
          </p:txBody>
        </p:sp>
      </p:grpSp>
      <p:grpSp>
        <p:nvGrpSpPr>
          <p:cNvPr id="54" name="object 17">
            <a:extLst>
              <a:ext uri="{FF2B5EF4-FFF2-40B4-BE49-F238E27FC236}">
                <a16:creationId xmlns:a16="http://schemas.microsoft.com/office/drawing/2014/main" id="{0D897A81-E0CE-6A65-C476-089F17C50250}"/>
              </a:ext>
            </a:extLst>
          </p:cNvPr>
          <p:cNvGrpSpPr/>
          <p:nvPr/>
        </p:nvGrpSpPr>
        <p:grpSpPr>
          <a:xfrm>
            <a:off x="6958583" y="2973070"/>
            <a:ext cx="3256915" cy="904240"/>
            <a:chOff x="6958583" y="2973070"/>
            <a:chExt cx="3256915" cy="904240"/>
          </a:xfrm>
        </p:grpSpPr>
        <p:pic>
          <p:nvPicPr>
            <p:cNvPr id="55" name="object 18">
              <a:extLst>
                <a:ext uri="{FF2B5EF4-FFF2-40B4-BE49-F238E27FC236}">
                  <a16:creationId xmlns:a16="http://schemas.microsoft.com/office/drawing/2014/main" id="{448DF33B-CDF4-A30B-17FC-FE333A59F3D8}"/>
                </a:ext>
              </a:extLst>
            </p:cNvPr>
            <p:cNvPicPr/>
            <p:nvPr/>
          </p:nvPicPr>
          <p:blipFill>
            <a:blip r:embed="rId6" cstate="print"/>
            <a:stretch>
              <a:fillRect/>
            </a:stretch>
          </p:blipFill>
          <p:spPr>
            <a:xfrm>
              <a:off x="6958583" y="2996184"/>
              <a:ext cx="3256787" cy="880871"/>
            </a:xfrm>
            <a:prstGeom prst="rect">
              <a:avLst/>
            </a:prstGeom>
          </p:spPr>
        </p:pic>
        <p:sp>
          <p:nvSpPr>
            <p:cNvPr id="56" name="object 19">
              <a:extLst>
                <a:ext uri="{FF2B5EF4-FFF2-40B4-BE49-F238E27FC236}">
                  <a16:creationId xmlns:a16="http://schemas.microsoft.com/office/drawing/2014/main" id="{9E955048-963E-F291-94E6-92FD19DBB06B}"/>
                </a:ext>
              </a:extLst>
            </p:cNvPr>
            <p:cNvSpPr/>
            <p:nvPr/>
          </p:nvSpPr>
          <p:spPr>
            <a:xfrm>
              <a:off x="7735823" y="2979420"/>
              <a:ext cx="1888489" cy="128270"/>
            </a:xfrm>
            <a:custGeom>
              <a:avLst/>
              <a:gdLst/>
              <a:ahLst/>
              <a:cxnLst/>
              <a:rect l="l" t="t" r="r" b="b"/>
              <a:pathLst>
                <a:path w="1888490" h="128269">
                  <a:moveTo>
                    <a:pt x="1888235" y="0"/>
                  </a:moveTo>
                  <a:lnTo>
                    <a:pt x="0" y="0"/>
                  </a:lnTo>
                  <a:lnTo>
                    <a:pt x="0" y="128015"/>
                  </a:lnTo>
                  <a:lnTo>
                    <a:pt x="1888235" y="128015"/>
                  </a:lnTo>
                  <a:lnTo>
                    <a:pt x="1888235" y="0"/>
                  </a:lnTo>
                  <a:close/>
                </a:path>
              </a:pathLst>
            </a:custGeom>
            <a:solidFill>
              <a:srgbClr val="FFFFFF"/>
            </a:solidFill>
          </p:spPr>
          <p:txBody>
            <a:bodyPr wrap="square" lIns="0" tIns="0" rIns="0" bIns="0" rtlCol="0"/>
            <a:lstStyle/>
            <a:p>
              <a:endParaRPr/>
            </a:p>
          </p:txBody>
        </p:sp>
        <p:sp>
          <p:nvSpPr>
            <p:cNvPr id="57" name="object 20">
              <a:extLst>
                <a:ext uri="{FF2B5EF4-FFF2-40B4-BE49-F238E27FC236}">
                  <a16:creationId xmlns:a16="http://schemas.microsoft.com/office/drawing/2014/main" id="{9D74C9E7-C0AD-8B0F-5200-04551C6BAFCE}"/>
                </a:ext>
              </a:extLst>
            </p:cNvPr>
            <p:cNvSpPr/>
            <p:nvPr/>
          </p:nvSpPr>
          <p:spPr>
            <a:xfrm>
              <a:off x="7735823" y="2979420"/>
              <a:ext cx="1888489" cy="128270"/>
            </a:xfrm>
            <a:custGeom>
              <a:avLst/>
              <a:gdLst/>
              <a:ahLst/>
              <a:cxnLst/>
              <a:rect l="l" t="t" r="r" b="b"/>
              <a:pathLst>
                <a:path w="1888490" h="128269">
                  <a:moveTo>
                    <a:pt x="0" y="128015"/>
                  </a:moveTo>
                  <a:lnTo>
                    <a:pt x="1888235" y="128015"/>
                  </a:lnTo>
                  <a:lnTo>
                    <a:pt x="1888235" y="0"/>
                  </a:lnTo>
                  <a:lnTo>
                    <a:pt x="0" y="0"/>
                  </a:lnTo>
                  <a:lnTo>
                    <a:pt x="0" y="128015"/>
                  </a:lnTo>
                  <a:close/>
                </a:path>
              </a:pathLst>
            </a:custGeom>
            <a:ln w="12700">
              <a:solidFill>
                <a:srgbClr val="FFFFFF"/>
              </a:solidFill>
            </a:ln>
          </p:spPr>
          <p:txBody>
            <a:bodyPr wrap="square" lIns="0" tIns="0" rIns="0" bIns="0" rtlCol="0"/>
            <a:lstStyle/>
            <a:p>
              <a:endParaRPr/>
            </a:p>
          </p:txBody>
        </p:sp>
      </p:grpSp>
      <p:grpSp>
        <p:nvGrpSpPr>
          <p:cNvPr id="58" name="object 21">
            <a:extLst>
              <a:ext uri="{FF2B5EF4-FFF2-40B4-BE49-F238E27FC236}">
                <a16:creationId xmlns:a16="http://schemas.microsoft.com/office/drawing/2014/main" id="{2C090D9C-DA13-47F2-7E93-1C93DB81AB84}"/>
              </a:ext>
            </a:extLst>
          </p:cNvPr>
          <p:cNvGrpSpPr/>
          <p:nvPr/>
        </p:nvGrpSpPr>
        <p:grpSpPr>
          <a:xfrm>
            <a:off x="6973930" y="4285234"/>
            <a:ext cx="3355340" cy="890269"/>
            <a:chOff x="6973930" y="4285234"/>
            <a:chExt cx="3355340" cy="890269"/>
          </a:xfrm>
        </p:grpSpPr>
        <p:pic>
          <p:nvPicPr>
            <p:cNvPr id="59" name="object 22">
              <a:extLst>
                <a:ext uri="{FF2B5EF4-FFF2-40B4-BE49-F238E27FC236}">
                  <a16:creationId xmlns:a16="http://schemas.microsoft.com/office/drawing/2014/main" id="{53A677EC-E134-C9E4-F207-93C0C95E4634}"/>
                </a:ext>
              </a:extLst>
            </p:cNvPr>
            <p:cNvPicPr/>
            <p:nvPr/>
          </p:nvPicPr>
          <p:blipFill>
            <a:blip r:embed="rId7" cstate="print"/>
            <a:stretch>
              <a:fillRect/>
            </a:stretch>
          </p:blipFill>
          <p:spPr>
            <a:xfrm>
              <a:off x="6973930" y="4290224"/>
              <a:ext cx="3354995" cy="885279"/>
            </a:xfrm>
            <a:prstGeom prst="rect">
              <a:avLst/>
            </a:prstGeom>
          </p:spPr>
        </p:pic>
        <p:sp>
          <p:nvSpPr>
            <p:cNvPr id="60" name="object 23">
              <a:extLst>
                <a:ext uri="{FF2B5EF4-FFF2-40B4-BE49-F238E27FC236}">
                  <a16:creationId xmlns:a16="http://schemas.microsoft.com/office/drawing/2014/main" id="{09D69151-C633-0A3F-D90F-3D342CA69A66}"/>
                </a:ext>
              </a:extLst>
            </p:cNvPr>
            <p:cNvSpPr/>
            <p:nvPr/>
          </p:nvSpPr>
          <p:spPr>
            <a:xfrm>
              <a:off x="7781544" y="4291584"/>
              <a:ext cx="1887220" cy="128270"/>
            </a:xfrm>
            <a:custGeom>
              <a:avLst/>
              <a:gdLst/>
              <a:ahLst/>
              <a:cxnLst/>
              <a:rect l="l" t="t" r="r" b="b"/>
              <a:pathLst>
                <a:path w="1887220" h="128270">
                  <a:moveTo>
                    <a:pt x="1886711" y="0"/>
                  </a:moveTo>
                  <a:lnTo>
                    <a:pt x="0" y="0"/>
                  </a:lnTo>
                  <a:lnTo>
                    <a:pt x="0" y="128016"/>
                  </a:lnTo>
                  <a:lnTo>
                    <a:pt x="1886711" y="128016"/>
                  </a:lnTo>
                  <a:lnTo>
                    <a:pt x="1886711" y="0"/>
                  </a:lnTo>
                  <a:close/>
                </a:path>
              </a:pathLst>
            </a:custGeom>
            <a:solidFill>
              <a:srgbClr val="FFFFFF"/>
            </a:solidFill>
          </p:spPr>
          <p:txBody>
            <a:bodyPr wrap="square" lIns="0" tIns="0" rIns="0" bIns="0" rtlCol="0"/>
            <a:lstStyle/>
            <a:p>
              <a:endParaRPr/>
            </a:p>
          </p:txBody>
        </p:sp>
        <p:sp>
          <p:nvSpPr>
            <p:cNvPr id="61" name="object 24">
              <a:extLst>
                <a:ext uri="{FF2B5EF4-FFF2-40B4-BE49-F238E27FC236}">
                  <a16:creationId xmlns:a16="http://schemas.microsoft.com/office/drawing/2014/main" id="{B503542C-6CF7-D26E-7362-F787BC0F548D}"/>
                </a:ext>
              </a:extLst>
            </p:cNvPr>
            <p:cNvSpPr/>
            <p:nvPr/>
          </p:nvSpPr>
          <p:spPr>
            <a:xfrm>
              <a:off x="7781544" y="4291584"/>
              <a:ext cx="1887220" cy="128270"/>
            </a:xfrm>
            <a:custGeom>
              <a:avLst/>
              <a:gdLst/>
              <a:ahLst/>
              <a:cxnLst/>
              <a:rect l="l" t="t" r="r" b="b"/>
              <a:pathLst>
                <a:path w="1887220" h="128270">
                  <a:moveTo>
                    <a:pt x="0" y="128016"/>
                  </a:moveTo>
                  <a:lnTo>
                    <a:pt x="1886711" y="128016"/>
                  </a:lnTo>
                  <a:lnTo>
                    <a:pt x="1886711" y="0"/>
                  </a:lnTo>
                  <a:lnTo>
                    <a:pt x="0" y="0"/>
                  </a:lnTo>
                  <a:lnTo>
                    <a:pt x="0" y="128016"/>
                  </a:lnTo>
                  <a:close/>
                </a:path>
              </a:pathLst>
            </a:custGeom>
            <a:ln w="12700">
              <a:solidFill>
                <a:srgbClr val="FFFFFF"/>
              </a:solidFill>
            </a:ln>
          </p:spPr>
          <p:txBody>
            <a:bodyPr wrap="square" lIns="0" tIns="0" rIns="0" bIns="0" rtlCol="0"/>
            <a:lstStyle/>
            <a:p>
              <a:endParaRPr/>
            </a:p>
          </p:txBody>
        </p:sp>
      </p:grpSp>
    </p:spTree>
    <p:extLst>
      <p:ext uri="{BB962C8B-B14F-4D97-AF65-F5344CB8AC3E}">
        <p14:creationId xmlns:p14="http://schemas.microsoft.com/office/powerpoint/2010/main" val="427316237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01D6A-5D51-2811-FC44-EA496824A325}"/>
              </a:ext>
            </a:extLst>
          </p:cNvPr>
          <p:cNvSpPr>
            <a:spLocks noGrp="1"/>
          </p:cNvSpPr>
          <p:nvPr>
            <p:ph type="sldNum" sz="quarter" idx="12"/>
          </p:nvPr>
        </p:nvSpPr>
        <p:spPr/>
        <p:txBody>
          <a:bodyPr/>
          <a:lstStyle/>
          <a:p>
            <a:fld id="{9A97CA5E-0C42-44EA-ACFD-E7B5FAF43BF0}" type="slidenum">
              <a:rPr lang="sv-SE" smtClean="0"/>
              <a:t>8</a:t>
            </a:fld>
            <a:endParaRPr lang="sv-SE"/>
          </a:p>
        </p:txBody>
      </p:sp>
      <p:sp>
        <p:nvSpPr>
          <p:cNvPr id="3" name="object 2">
            <a:extLst>
              <a:ext uri="{FF2B5EF4-FFF2-40B4-BE49-F238E27FC236}">
                <a16:creationId xmlns:a16="http://schemas.microsoft.com/office/drawing/2014/main" id="{B5FD4A08-8C08-3A0E-C46D-8D4DA9789D19}"/>
              </a:ext>
            </a:extLst>
          </p:cNvPr>
          <p:cNvSpPr txBox="1"/>
          <p:nvPr/>
        </p:nvSpPr>
        <p:spPr>
          <a:xfrm>
            <a:off x="11205971" y="6134018"/>
            <a:ext cx="57150" cy="114300"/>
          </a:xfrm>
          <a:prstGeom prst="rect">
            <a:avLst/>
          </a:prstGeom>
        </p:spPr>
        <p:txBody>
          <a:bodyPr vert="horz" wrap="square" lIns="0" tIns="0" rIns="0" bIns="0" rtlCol="0">
            <a:spAutoFit/>
          </a:bodyPr>
          <a:lstStyle/>
          <a:p>
            <a:pPr>
              <a:lnSpc>
                <a:spcPts val="890"/>
              </a:lnSpc>
            </a:pPr>
            <a:r>
              <a:rPr sz="800" spc="-50" dirty="0">
                <a:solidFill>
                  <a:srgbClr val="A7C1D1"/>
                </a:solidFill>
                <a:latin typeface="Arial"/>
                <a:cs typeface="Arial"/>
              </a:rPr>
              <a:t>6</a:t>
            </a:r>
            <a:endParaRPr sz="800">
              <a:latin typeface="Arial"/>
              <a:cs typeface="Arial"/>
            </a:endParaRPr>
          </a:p>
        </p:txBody>
      </p:sp>
      <p:sp>
        <p:nvSpPr>
          <p:cNvPr id="4" name="object 3">
            <a:extLst>
              <a:ext uri="{FF2B5EF4-FFF2-40B4-BE49-F238E27FC236}">
                <a16:creationId xmlns:a16="http://schemas.microsoft.com/office/drawing/2014/main" id="{0108A351-14F3-DD57-E79E-0ACCFC03F6F7}"/>
              </a:ext>
            </a:extLst>
          </p:cNvPr>
          <p:cNvSpPr txBox="1">
            <a:spLocks/>
          </p:cNvSpPr>
          <p:nvPr/>
        </p:nvSpPr>
        <p:spPr>
          <a:xfrm>
            <a:off x="782218" y="227203"/>
            <a:ext cx="9309735" cy="680719"/>
          </a:xfrm>
          <a:prstGeom prst="rect">
            <a:avLst/>
          </a:prstGeom>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2700">
              <a:lnSpc>
                <a:spcPct val="100000"/>
              </a:lnSpc>
              <a:spcBef>
                <a:spcPts val="95"/>
              </a:spcBef>
            </a:pPr>
            <a:r>
              <a:rPr lang="sv-SE" sz="4300">
                <a:solidFill>
                  <a:srgbClr val="3E3E3E"/>
                </a:solidFill>
              </a:rPr>
              <a:t>System</a:t>
            </a:r>
            <a:r>
              <a:rPr lang="sv-SE" sz="4300" spc="-120">
                <a:solidFill>
                  <a:srgbClr val="3E3E3E"/>
                </a:solidFill>
              </a:rPr>
              <a:t> </a:t>
            </a:r>
            <a:r>
              <a:rPr lang="sv-SE" sz="4300">
                <a:solidFill>
                  <a:srgbClr val="3E3E3E"/>
                </a:solidFill>
              </a:rPr>
              <a:t>Perspective</a:t>
            </a:r>
            <a:r>
              <a:rPr lang="sv-SE" sz="4300" spc="-120">
                <a:solidFill>
                  <a:srgbClr val="3E3E3E"/>
                </a:solidFill>
              </a:rPr>
              <a:t> </a:t>
            </a:r>
            <a:r>
              <a:rPr lang="sv-SE" sz="4300">
                <a:solidFill>
                  <a:srgbClr val="3E3E3E"/>
                </a:solidFill>
              </a:rPr>
              <a:t>on</a:t>
            </a:r>
            <a:r>
              <a:rPr lang="sv-SE" sz="4300" spc="-145">
                <a:solidFill>
                  <a:srgbClr val="3E3E3E"/>
                </a:solidFill>
              </a:rPr>
              <a:t> </a:t>
            </a:r>
            <a:r>
              <a:rPr lang="sv-SE" sz="4300" spc="-10">
                <a:solidFill>
                  <a:srgbClr val="3E3E3E"/>
                </a:solidFill>
              </a:rPr>
              <a:t>Electromobility</a:t>
            </a:r>
            <a:endParaRPr lang="sv-SE" sz="4300"/>
          </a:p>
        </p:txBody>
      </p:sp>
      <p:sp>
        <p:nvSpPr>
          <p:cNvPr id="5" name="object 4">
            <a:extLst>
              <a:ext uri="{FF2B5EF4-FFF2-40B4-BE49-F238E27FC236}">
                <a16:creationId xmlns:a16="http://schemas.microsoft.com/office/drawing/2014/main" id="{0FA6A7CE-DFE1-9EA5-2AE7-3EA8D3604A44}"/>
              </a:ext>
            </a:extLst>
          </p:cNvPr>
          <p:cNvSpPr txBox="1"/>
          <p:nvPr/>
        </p:nvSpPr>
        <p:spPr>
          <a:xfrm>
            <a:off x="782218" y="1025778"/>
            <a:ext cx="4831715"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3E3E3E"/>
                </a:solidFill>
                <a:latin typeface="Arial"/>
                <a:cs typeface="Arial"/>
              </a:rPr>
              <a:t>-</a:t>
            </a:r>
            <a:r>
              <a:rPr sz="3200" spc="-30" dirty="0">
                <a:solidFill>
                  <a:srgbClr val="3E3E3E"/>
                </a:solidFill>
                <a:latin typeface="Arial"/>
                <a:cs typeface="Arial"/>
              </a:rPr>
              <a:t> </a:t>
            </a:r>
            <a:r>
              <a:rPr sz="3200" dirty="0">
                <a:solidFill>
                  <a:srgbClr val="3E3E3E"/>
                </a:solidFill>
                <a:latin typeface="Arial"/>
                <a:cs typeface="Arial"/>
              </a:rPr>
              <a:t>How</a:t>
            </a:r>
            <a:r>
              <a:rPr sz="3200" spc="-20" dirty="0">
                <a:solidFill>
                  <a:srgbClr val="3E3E3E"/>
                </a:solidFill>
                <a:latin typeface="Arial"/>
                <a:cs typeface="Arial"/>
              </a:rPr>
              <a:t> </a:t>
            </a:r>
            <a:r>
              <a:rPr sz="3200" dirty="0">
                <a:solidFill>
                  <a:srgbClr val="3E3E3E"/>
                </a:solidFill>
                <a:latin typeface="Arial"/>
                <a:cs typeface="Arial"/>
              </a:rPr>
              <a:t>it</a:t>
            </a:r>
            <a:r>
              <a:rPr sz="3200" spc="-15" dirty="0">
                <a:solidFill>
                  <a:srgbClr val="3E3E3E"/>
                </a:solidFill>
                <a:latin typeface="Arial"/>
                <a:cs typeface="Arial"/>
              </a:rPr>
              <a:t> </a:t>
            </a:r>
            <a:r>
              <a:rPr sz="3200" dirty="0">
                <a:solidFill>
                  <a:srgbClr val="3E3E3E"/>
                </a:solidFill>
                <a:latin typeface="Arial"/>
                <a:cs typeface="Arial"/>
              </a:rPr>
              <a:t>all</a:t>
            </a:r>
            <a:r>
              <a:rPr sz="3200" spc="-15" dirty="0">
                <a:solidFill>
                  <a:srgbClr val="3E3E3E"/>
                </a:solidFill>
                <a:latin typeface="Arial"/>
                <a:cs typeface="Arial"/>
              </a:rPr>
              <a:t> </a:t>
            </a:r>
            <a:r>
              <a:rPr sz="3200" dirty="0">
                <a:solidFill>
                  <a:srgbClr val="3E3E3E"/>
                </a:solidFill>
                <a:latin typeface="Arial"/>
                <a:cs typeface="Arial"/>
              </a:rPr>
              <a:t>comes</a:t>
            </a:r>
            <a:r>
              <a:rPr sz="3200" spc="-35" dirty="0">
                <a:solidFill>
                  <a:srgbClr val="3E3E3E"/>
                </a:solidFill>
                <a:latin typeface="Arial"/>
                <a:cs typeface="Arial"/>
              </a:rPr>
              <a:t> </a:t>
            </a:r>
            <a:r>
              <a:rPr sz="3200" spc="-10" dirty="0">
                <a:solidFill>
                  <a:srgbClr val="3E3E3E"/>
                </a:solidFill>
                <a:latin typeface="Arial"/>
                <a:cs typeface="Arial"/>
              </a:rPr>
              <a:t>together</a:t>
            </a:r>
            <a:endParaRPr sz="3200">
              <a:latin typeface="Arial"/>
              <a:cs typeface="Arial"/>
            </a:endParaRPr>
          </a:p>
        </p:txBody>
      </p:sp>
      <p:pic>
        <p:nvPicPr>
          <p:cNvPr id="6" name="object 5">
            <a:extLst>
              <a:ext uri="{FF2B5EF4-FFF2-40B4-BE49-F238E27FC236}">
                <a16:creationId xmlns:a16="http://schemas.microsoft.com/office/drawing/2014/main" id="{3D079778-578F-8F89-8451-8821ACC20E4B}"/>
              </a:ext>
            </a:extLst>
          </p:cNvPr>
          <p:cNvPicPr/>
          <p:nvPr/>
        </p:nvPicPr>
        <p:blipFill>
          <a:blip r:embed="rId2" cstate="print"/>
          <a:stretch>
            <a:fillRect/>
          </a:stretch>
        </p:blipFill>
        <p:spPr>
          <a:xfrm>
            <a:off x="1307443" y="1900970"/>
            <a:ext cx="9986295" cy="3869690"/>
          </a:xfrm>
          <a:prstGeom prst="rect">
            <a:avLst/>
          </a:prstGeom>
        </p:spPr>
      </p:pic>
      <p:sp>
        <p:nvSpPr>
          <p:cNvPr id="7" name="object 6">
            <a:extLst>
              <a:ext uri="{FF2B5EF4-FFF2-40B4-BE49-F238E27FC236}">
                <a16:creationId xmlns:a16="http://schemas.microsoft.com/office/drawing/2014/main" id="{E2C2635C-6EC1-78CE-80DC-53AAF32341C0}"/>
              </a:ext>
            </a:extLst>
          </p:cNvPr>
          <p:cNvSpPr txBox="1"/>
          <p:nvPr/>
        </p:nvSpPr>
        <p:spPr>
          <a:xfrm>
            <a:off x="8904312" y="5623163"/>
            <a:ext cx="1713369"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3E3E3E"/>
                </a:solidFill>
                <a:latin typeface="Arial"/>
                <a:cs typeface="Arial"/>
              </a:rPr>
              <a:t>Illustration:</a:t>
            </a:r>
            <a:r>
              <a:rPr sz="1100" spc="-50" dirty="0">
                <a:solidFill>
                  <a:srgbClr val="3E3E3E"/>
                </a:solidFill>
                <a:latin typeface="Arial"/>
                <a:cs typeface="Arial"/>
              </a:rPr>
              <a:t> </a:t>
            </a:r>
            <a:r>
              <a:rPr sz="1100" dirty="0">
                <a:solidFill>
                  <a:srgbClr val="3E3E3E"/>
                </a:solidFill>
                <a:latin typeface="Arial"/>
                <a:cs typeface="Arial"/>
              </a:rPr>
              <a:t>Lars</a:t>
            </a:r>
            <a:r>
              <a:rPr sz="1100" spc="-45" dirty="0">
                <a:solidFill>
                  <a:srgbClr val="3E3E3E"/>
                </a:solidFill>
                <a:latin typeface="Arial"/>
                <a:cs typeface="Arial"/>
              </a:rPr>
              <a:t> </a:t>
            </a:r>
            <a:r>
              <a:rPr sz="1100" spc="-10" dirty="0">
                <a:solidFill>
                  <a:srgbClr val="3E3E3E"/>
                </a:solidFill>
                <a:latin typeface="Arial"/>
                <a:cs typeface="Arial"/>
              </a:rPr>
              <a:t>Eriksson</a:t>
            </a:r>
            <a:endParaRPr sz="1100" dirty="0">
              <a:latin typeface="Arial"/>
              <a:cs typeface="Arial"/>
            </a:endParaRPr>
          </a:p>
        </p:txBody>
      </p:sp>
    </p:spTree>
    <p:extLst>
      <p:ext uri="{BB962C8B-B14F-4D97-AF65-F5344CB8AC3E}">
        <p14:creationId xmlns:p14="http://schemas.microsoft.com/office/powerpoint/2010/main" val="283705272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Xs">
            <a:extLst>
              <a:ext uri="{FF2B5EF4-FFF2-40B4-BE49-F238E27FC236}">
                <a16:creationId xmlns:a16="http://schemas.microsoft.com/office/drawing/2014/main" id="{4A4C5EBF-345D-462B-9F76-96343475470F}"/>
              </a:ext>
            </a:extLst>
          </p:cNvPr>
          <p:cNvPicPr>
            <a:picLocks noChangeAspect="1"/>
          </p:cNvPicPr>
          <p:nvPr/>
        </p:nvPicPr>
        <p:blipFill>
          <a:blip r:embed="rId2">
            <a:duotone>
              <a:schemeClr val="accent4">
                <a:shade val="45000"/>
                <a:satMod val="135000"/>
              </a:schemeClr>
              <a:prstClr val="white"/>
            </a:duotone>
            <a:alphaModFix amt="8000"/>
            <a:extLst>
              <a:ext uri="{28A0092B-C50C-407E-A947-70E740481C1C}">
                <a14:useLocalDpi xmlns:a14="http://schemas.microsoft.com/office/drawing/2010/main" val="0"/>
              </a:ext>
            </a:extLst>
          </a:blip>
          <a:stretch>
            <a:fillRect/>
          </a:stretch>
        </p:blipFill>
        <p:spPr>
          <a:xfrm>
            <a:off x="12531715" y="-744200"/>
            <a:ext cx="9984023" cy="9810765"/>
          </a:xfrm>
          <a:prstGeom prst="rect">
            <a:avLst/>
          </a:prstGeom>
        </p:spPr>
      </p:pic>
      <p:pic>
        <p:nvPicPr>
          <p:cNvPr id="23" name="Picture 8">
            <a:extLst>
              <a:ext uri="{FF2B5EF4-FFF2-40B4-BE49-F238E27FC236}">
                <a16:creationId xmlns:a16="http://schemas.microsoft.com/office/drawing/2014/main" id="{982E1563-9205-499C-80AB-B15790261862}"/>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6731240" y="2764235"/>
            <a:ext cx="1922838" cy="1922838"/>
          </a:xfrm>
          <a:prstGeom prst="flowChartConnector">
            <a:avLst/>
          </a:prstGeom>
        </p:spPr>
      </p:pic>
      <p:pic>
        <p:nvPicPr>
          <p:cNvPr id="24" name="Picture 3" descr="A picture containing person, sky, person, wearing&#10;&#10;Description automatically generated">
            <a:extLst>
              <a:ext uri="{FF2B5EF4-FFF2-40B4-BE49-F238E27FC236}">
                <a16:creationId xmlns:a16="http://schemas.microsoft.com/office/drawing/2014/main" id="{AECAA3D9-AAC9-411B-B444-5E2A0D81F1E1}"/>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9633165" y="2663915"/>
            <a:ext cx="1919463" cy="1919463"/>
          </a:xfrm>
          <a:prstGeom prst="flowChartConnector">
            <a:avLst/>
          </a:prstGeom>
        </p:spPr>
      </p:pic>
      <p:sp>
        <p:nvSpPr>
          <p:cNvPr id="12" name="Rubrik 1">
            <a:extLst>
              <a:ext uri="{FF2B5EF4-FFF2-40B4-BE49-F238E27FC236}">
                <a16:creationId xmlns:a16="http://schemas.microsoft.com/office/drawing/2014/main" id="{4F8D0B12-B50F-4823-B33D-438CE2D55E06}"/>
              </a:ext>
            </a:extLst>
          </p:cNvPr>
          <p:cNvSpPr>
            <a:spLocks noGrp="1"/>
          </p:cNvSpPr>
          <p:nvPr>
            <p:ph type="title"/>
          </p:nvPr>
        </p:nvSpPr>
        <p:spPr>
          <a:xfrm>
            <a:off x="703256" y="-4241726"/>
            <a:ext cx="6292843" cy="1040922"/>
          </a:xfrm>
        </p:spPr>
        <p:txBody>
          <a:bodyPr>
            <a:normAutofit/>
          </a:bodyPr>
          <a:lstStyle/>
          <a:p>
            <a:r>
              <a:rPr lang="en-GB" dirty="0"/>
              <a:t>Areas of expertise</a:t>
            </a:r>
            <a:endParaRPr lang="sv-SE" dirty="0"/>
          </a:p>
        </p:txBody>
      </p:sp>
      <p:sp>
        <p:nvSpPr>
          <p:cNvPr id="13" name="Platshållare för text 2">
            <a:extLst>
              <a:ext uri="{FF2B5EF4-FFF2-40B4-BE49-F238E27FC236}">
                <a16:creationId xmlns:a16="http://schemas.microsoft.com/office/drawing/2014/main" id="{9A5D15A6-2A39-433C-B8FD-5D98563B71E3}"/>
              </a:ext>
            </a:extLst>
          </p:cNvPr>
          <p:cNvSpPr>
            <a:spLocks noGrp="1"/>
          </p:cNvSpPr>
          <p:nvPr>
            <p:ph type="body" sz="quarter" idx="13"/>
          </p:nvPr>
        </p:nvSpPr>
        <p:spPr>
          <a:xfrm>
            <a:off x="703256" y="-2988644"/>
            <a:ext cx="5527759" cy="2244444"/>
          </a:xfrm>
        </p:spPr>
        <p:txBody>
          <a:bodyPr/>
          <a:lstStyle/>
          <a:p>
            <a:r>
              <a:rPr lang="sv-SE" dirty="0" err="1">
                <a:latin typeface="Arial" panose="020B0604020202020204" pitchFamily="34" charset="0"/>
                <a:cs typeface="Arial" panose="020B0604020202020204" pitchFamily="34" charset="0"/>
              </a:rPr>
              <a:t>Our</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work</a:t>
            </a:r>
            <a:r>
              <a:rPr lang="sv-SE" dirty="0">
                <a:latin typeface="Arial" panose="020B0604020202020204" pitchFamily="34" charset="0"/>
                <a:cs typeface="Arial" panose="020B0604020202020204" pitchFamily="34" charset="0"/>
              </a:rPr>
              <a:t> is </a:t>
            </a:r>
            <a:r>
              <a:rPr lang="sv-SE" dirty="0" err="1">
                <a:latin typeface="Arial" panose="020B0604020202020204" pitchFamily="34" charset="0"/>
                <a:cs typeface="Arial" panose="020B0604020202020204" pitchFamily="34" charset="0"/>
              </a:rPr>
              <a:t>focused</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within</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our</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five</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theme</a:t>
            </a:r>
            <a:r>
              <a:rPr lang="sv-SE" dirty="0">
                <a:latin typeface="Arial" panose="020B0604020202020204" pitchFamily="34" charset="0"/>
                <a:cs typeface="Arial" panose="020B0604020202020204" pitchFamily="34" charset="0"/>
              </a:rPr>
              <a:t> areas: System studies and </a:t>
            </a:r>
            <a:r>
              <a:rPr lang="sv-SE" dirty="0" err="1">
                <a:latin typeface="Arial" panose="020B0604020202020204" pitchFamily="34" charset="0"/>
                <a:cs typeface="Arial" panose="020B0604020202020204" pitchFamily="34" charset="0"/>
              </a:rPr>
              <a:t>methods</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Electrical</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machines</a:t>
            </a:r>
            <a:r>
              <a:rPr lang="sv-SE" dirty="0">
                <a:latin typeface="Arial" panose="020B0604020202020204" pitchFamily="34" charset="0"/>
                <a:cs typeface="Arial" panose="020B0604020202020204" pitchFamily="34" charset="0"/>
              </a:rPr>
              <a:t> drive systems and </a:t>
            </a:r>
            <a:r>
              <a:rPr lang="sv-SE" dirty="0" err="1">
                <a:latin typeface="Arial" panose="020B0604020202020204" pitchFamily="34" charset="0"/>
                <a:cs typeface="Arial" panose="020B0604020202020204" pitchFamily="34" charset="0"/>
              </a:rPr>
              <a:t>charging</a:t>
            </a:r>
            <a:r>
              <a:rPr lang="sv-SE" dirty="0">
                <a:latin typeface="Arial" panose="020B0604020202020204" pitchFamily="34" charset="0"/>
                <a:cs typeface="Arial" panose="020B0604020202020204" pitchFamily="34" charset="0"/>
              </a:rPr>
              <a:t>, Energy </a:t>
            </a:r>
            <a:r>
              <a:rPr lang="sv-SE" dirty="0" err="1">
                <a:latin typeface="Arial" panose="020B0604020202020204" pitchFamily="34" charset="0"/>
                <a:cs typeface="Arial" panose="020B0604020202020204" pitchFamily="34" charset="0"/>
              </a:rPr>
              <a:t>storage</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Electromobility</a:t>
            </a:r>
            <a:r>
              <a:rPr lang="sv-SE" dirty="0">
                <a:latin typeface="Arial" panose="020B0604020202020204" pitchFamily="34" charset="0"/>
                <a:cs typeface="Arial" panose="020B0604020202020204" pitchFamily="34" charset="0"/>
              </a:rPr>
              <a:t> in </a:t>
            </a:r>
            <a:r>
              <a:rPr lang="sv-SE" dirty="0" err="1">
                <a:latin typeface="Arial" panose="020B0604020202020204" pitchFamily="34" charset="0"/>
                <a:cs typeface="Arial" panose="020B0604020202020204" pitchFamily="34" charset="0"/>
              </a:rPr>
              <a:t>society</a:t>
            </a:r>
            <a:r>
              <a:rPr lang="sv-SE" dirty="0">
                <a:latin typeface="Arial" panose="020B0604020202020204" pitchFamily="34" charset="0"/>
                <a:cs typeface="Arial" panose="020B0604020202020204" pitchFamily="34" charset="0"/>
              </a:rPr>
              <a:t> and </a:t>
            </a:r>
            <a:r>
              <a:rPr lang="sv-SE" dirty="0" err="1">
                <a:latin typeface="Arial" panose="020B0604020202020204" pitchFamily="34" charset="0"/>
                <a:cs typeface="Arial" panose="020B0604020202020204" pitchFamily="34" charset="0"/>
              </a:rPr>
              <a:t>Interaction</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between</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vehicles</a:t>
            </a:r>
            <a:r>
              <a:rPr lang="sv-SE" dirty="0">
                <a:latin typeface="Arial" panose="020B0604020202020204" pitchFamily="34" charset="0"/>
                <a:cs typeface="Arial" panose="020B0604020202020204" pitchFamily="34" charset="0"/>
              </a:rPr>
              <a:t> and </a:t>
            </a:r>
            <a:r>
              <a:rPr lang="sv-SE" dirty="0" err="1">
                <a:latin typeface="Arial" panose="020B0604020202020204" pitchFamily="34" charset="0"/>
                <a:cs typeface="Arial" panose="020B0604020202020204" pitchFamily="34" charset="0"/>
              </a:rPr>
              <a:t>grid</a:t>
            </a:r>
            <a:r>
              <a:rPr lang="sv-SE" dirty="0">
                <a:latin typeface="Arial" panose="020B0604020202020204" pitchFamily="34" charset="0"/>
                <a:cs typeface="Arial" panose="020B0604020202020204" pitchFamily="34" charset="0"/>
              </a:rPr>
              <a:t>. </a:t>
            </a:r>
          </a:p>
        </p:txBody>
      </p:sp>
      <p:sp>
        <p:nvSpPr>
          <p:cNvPr id="17" name="Platshållare för bildnummer 3">
            <a:extLst>
              <a:ext uri="{FF2B5EF4-FFF2-40B4-BE49-F238E27FC236}">
                <a16:creationId xmlns:a16="http://schemas.microsoft.com/office/drawing/2014/main" id="{D291EB87-472D-465C-A632-B9CDDE3C0177}"/>
              </a:ext>
            </a:extLst>
          </p:cNvPr>
          <p:cNvSpPr>
            <a:spLocks noGrp="1"/>
          </p:cNvSpPr>
          <p:nvPr>
            <p:ph type="sldNum" sz="quarter" idx="12"/>
          </p:nvPr>
        </p:nvSpPr>
        <p:spPr/>
        <p:txBody>
          <a:bodyPr/>
          <a:lstStyle/>
          <a:p>
            <a:fld id="{9A97CA5E-0C42-44EA-ACFD-E7B5FAF43BF0}" type="slidenum">
              <a:rPr lang="sv-SE" smtClean="0"/>
              <a:t>9</a:t>
            </a:fld>
            <a:endParaRPr lang="sv-SE" dirty="0"/>
          </a:p>
        </p:txBody>
      </p:sp>
      <p:sp>
        <p:nvSpPr>
          <p:cNvPr id="15" name="Platshållare för text 2">
            <a:extLst>
              <a:ext uri="{FF2B5EF4-FFF2-40B4-BE49-F238E27FC236}">
                <a16:creationId xmlns:a16="http://schemas.microsoft.com/office/drawing/2014/main" id="{0563BFB9-AA16-4230-A8A4-33CCA2057EAA}"/>
              </a:ext>
            </a:extLst>
          </p:cNvPr>
          <p:cNvSpPr txBox="1">
            <a:spLocks/>
          </p:cNvSpPr>
          <p:nvPr/>
        </p:nvSpPr>
        <p:spPr>
          <a:xfrm>
            <a:off x="740405" y="3064760"/>
            <a:ext cx="5355595" cy="24470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kern="1200">
                <a:solidFill>
                  <a:schemeClr val="accent5">
                    <a:alpha val="70000"/>
                  </a:schemeClr>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a:r>
              <a:rPr lang="en-GB" sz="2400" dirty="0">
                <a:solidFill>
                  <a:schemeClr val="tx1"/>
                </a:solidFill>
                <a:latin typeface="Arial" panose="020B0604020202020204" pitchFamily="34" charset="0"/>
                <a:cs typeface="Arial" panose="020B0604020202020204" pitchFamily="34" charset="0"/>
              </a:rPr>
              <a:t>Electric energy conversion: Power electronic traction converters, electric machinery, static and dynamic charging (electric roads).</a:t>
            </a:r>
            <a:endParaRPr lang="sv-SE" sz="2400" dirty="0">
              <a:solidFill>
                <a:schemeClr val="tx1"/>
              </a:solidFill>
              <a:latin typeface="Arial" panose="020B0604020202020204" pitchFamily="34" charset="0"/>
              <a:cs typeface="Arial" panose="020B0604020202020204" pitchFamily="34" charset="0"/>
            </a:endParaRPr>
          </a:p>
        </p:txBody>
      </p:sp>
      <p:sp>
        <p:nvSpPr>
          <p:cNvPr id="21" name="Platshållare för text 2">
            <a:extLst>
              <a:ext uri="{FF2B5EF4-FFF2-40B4-BE49-F238E27FC236}">
                <a16:creationId xmlns:a16="http://schemas.microsoft.com/office/drawing/2014/main" id="{2EED3059-CA35-4E89-8119-3C441FAA3028}"/>
              </a:ext>
            </a:extLst>
          </p:cNvPr>
          <p:cNvSpPr txBox="1">
            <a:spLocks/>
          </p:cNvSpPr>
          <p:nvPr/>
        </p:nvSpPr>
        <p:spPr>
          <a:xfrm>
            <a:off x="6321058" y="5011855"/>
            <a:ext cx="2743201" cy="6674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000" kern="1200">
                <a:solidFill>
                  <a:schemeClr val="accent5">
                    <a:alpha val="70000"/>
                  </a:schemeClr>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algn="ctr"/>
            <a:r>
              <a:rPr lang="en-GB" sz="1400" dirty="0">
                <a:solidFill>
                  <a:schemeClr val="tx1"/>
                </a:solidFill>
                <a:latin typeface="Arial" panose="020B0604020202020204" pitchFamily="34" charset="0"/>
                <a:cs typeface="Arial" panose="020B0604020202020204" pitchFamily="34" charset="0"/>
              </a:rPr>
              <a:t>Francisco Márquez-Fernández</a:t>
            </a:r>
          </a:p>
          <a:p>
            <a:pPr marL="72000" algn="ctr"/>
            <a:r>
              <a:rPr lang="en-GB" sz="1400" dirty="0">
                <a:solidFill>
                  <a:schemeClr val="tx1"/>
                </a:solidFill>
                <a:latin typeface="Arial" panose="020B0604020202020204" pitchFamily="34" charset="0"/>
                <a:cs typeface="Arial" panose="020B0604020202020204" pitchFamily="34" charset="0"/>
              </a:rPr>
              <a:t>Lund University</a:t>
            </a:r>
            <a:endParaRPr lang="sv-SE" sz="1400" dirty="0">
              <a:solidFill>
                <a:schemeClr val="tx1"/>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B0DA9E68-D8D6-48FB-A860-2C8A5D2EA599}"/>
              </a:ext>
            </a:extLst>
          </p:cNvPr>
          <p:cNvSpPr/>
          <p:nvPr/>
        </p:nvSpPr>
        <p:spPr>
          <a:xfrm>
            <a:off x="0" y="7002892"/>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a:extLst>
              <a:ext uri="{FF2B5EF4-FFF2-40B4-BE49-F238E27FC236}">
                <a16:creationId xmlns:a16="http://schemas.microsoft.com/office/drawing/2014/main" id="{B22A65D0-5902-4677-9669-280A741FF333}"/>
              </a:ext>
            </a:extLst>
          </p:cNvPr>
          <p:cNvPicPr>
            <a:picLocks noChangeAspect="1"/>
          </p:cNvPicPr>
          <p:nvPr/>
        </p:nvPicPr>
        <p:blipFill>
          <a:blip r:embed="rId5"/>
          <a:srcRect/>
          <a:stretch/>
        </p:blipFill>
        <p:spPr>
          <a:xfrm>
            <a:off x="335360" y="720829"/>
            <a:ext cx="5760640" cy="2171173"/>
          </a:xfrm>
          <a:prstGeom prst="rect">
            <a:avLst/>
          </a:prstGeom>
        </p:spPr>
      </p:pic>
      <p:sp>
        <p:nvSpPr>
          <p:cNvPr id="2" name="Platshållare för text 2">
            <a:extLst>
              <a:ext uri="{FF2B5EF4-FFF2-40B4-BE49-F238E27FC236}">
                <a16:creationId xmlns:a16="http://schemas.microsoft.com/office/drawing/2014/main" id="{8C09707B-5B88-F7E5-E259-B11419E19DD0}"/>
              </a:ext>
            </a:extLst>
          </p:cNvPr>
          <p:cNvSpPr txBox="1">
            <a:spLocks/>
          </p:cNvSpPr>
          <p:nvPr/>
        </p:nvSpPr>
        <p:spPr>
          <a:xfrm>
            <a:off x="9470781" y="4994321"/>
            <a:ext cx="2244229" cy="8978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000" kern="1200">
                <a:solidFill>
                  <a:schemeClr val="accent5">
                    <a:alpha val="70000"/>
                  </a:schemeClr>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algn="ctr"/>
            <a:r>
              <a:rPr lang="en-GB" sz="1400" dirty="0">
                <a:solidFill>
                  <a:schemeClr val="tx1"/>
                </a:solidFill>
                <a:latin typeface="Arial" panose="020B0604020202020204" pitchFamily="34" charset="0"/>
                <a:cs typeface="Arial" panose="020B0604020202020204" pitchFamily="34" charset="0"/>
              </a:rPr>
              <a:t>Luca </a:t>
            </a:r>
            <a:r>
              <a:rPr lang="en-GB" sz="1400" dirty="0" err="1">
                <a:solidFill>
                  <a:schemeClr val="tx1"/>
                </a:solidFill>
                <a:latin typeface="Arial" panose="020B0604020202020204" pitchFamily="34" charset="0"/>
                <a:cs typeface="Arial" panose="020B0604020202020204" pitchFamily="34" charset="0"/>
              </a:rPr>
              <a:t>Peretti</a:t>
            </a:r>
            <a:r>
              <a:rPr lang="en-GB" sz="1400" dirty="0">
                <a:solidFill>
                  <a:schemeClr val="tx1"/>
                </a:solidFill>
                <a:latin typeface="Arial" panose="020B0604020202020204" pitchFamily="34" charset="0"/>
                <a:cs typeface="Arial" panose="020B0604020202020204" pitchFamily="34" charset="0"/>
              </a:rPr>
              <a:t> </a:t>
            </a:r>
          </a:p>
          <a:p>
            <a:pPr marL="72000" algn="ctr"/>
            <a:r>
              <a:rPr lang="en-GB" sz="1400" dirty="0">
                <a:solidFill>
                  <a:schemeClr val="tx1"/>
                </a:solidFill>
                <a:latin typeface="Arial" panose="020B0604020202020204" pitchFamily="34" charset="0"/>
                <a:cs typeface="Arial" panose="020B0604020202020204" pitchFamily="34" charset="0"/>
              </a:rPr>
              <a:t>KTH Royal Institute of Technology</a:t>
            </a:r>
            <a:endParaRPr lang="sv-SE" sz="1400" dirty="0">
              <a:solidFill>
                <a:schemeClr val="tx1"/>
              </a:solidFill>
              <a:latin typeface="Arial" panose="020B0604020202020204" pitchFamily="34" charset="0"/>
              <a:cs typeface="Arial" panose="020B0604020202020204" pitchFamily="34" charset="0"/>
            </a:endParaRPr>
          </a:p>
        </p:txBody>
      </p:sp>
      <p:sp>
        <p:nvSpPr>
          <p:cNvPr id="4" name="Rubrik 1">
            <a:extLst>
              <a:ext uri="{FF2B5EF4-FFF2-40B4-BE49-F238E27FC236}">
                <a16:creationId xmlns:a16="http://schemas.microsoft.com/office/drawing/2014/main" id="{D44EE3A6-D69F-0AC3-9B52-2ABDD6AC174B}"/>
              </a:ext>
            </a:extLst>
          </p:cNvPr>
          <p:cNvSpPr txBox="1">
            <a:spLocks/>
          </p:cNvSpPr>
          <p:nvPr/>
        </p:nvSpPr>
        <p:spPr>
          <a:xfrm>
            <a:off x="920426" y="537691"/>
            <a:ext cx="1620180" cy="461039"/>
          </a:xfrm>
          <a:prstGeom prst="rect">
            <a:avLst/>
          </a:prstGeom>
        </p:spPr>
        <p:txBody>
          <a:bodyPr vert="horz" lIns="91440" tIns="45720" rIns="91440" bIns="45720" rtlCol="0" anchor="b" anchorCtr="0">
            <a:noAutofit/>
          </a:bodyPr>
          <a:lstStyle>
            <a:lvl1pPr algn="l" defTabSz="914400" rtl="0" eaLnBrk="1" latinLnBrk="0" hangingPunct="1">
              <a:lnSpc>
                <a:spcPts val="5200"/>
              </a:lnSpc>
              <a:spcBef>
                <a:spcPct val="0"/>
              </a:spcBef>
              <a:buNone/>
              <a:defRPr sz="4800" kern="1200" cap="none"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t>THEME 2</a:t>
            </a:r>
            <a:endParaRPr lang="sv-SE" sz="2400" b="1" dirty="0"/>
          </a:p>
        </p:txBody>
      </p:sp>
      <p:graphicFrame>
        <p:nvGraphicFramePr>
          <p:cNvPr id="3" name="Diagram 2">
            <a:extLst>
              <a:ext uri="{FF2B5EF4-FFF2-40B4-BE49-F238E27FC236}">
                <a16:creationId xmlns:a16="http://schemas.microsoft.com/office/drawing/2014/main" id="{A6BE9505-627F-A6BA-230B-578E45A31B15}"/>
              </a:ext>
            </a:extLst>
          </p:cNvPr>
          <p:cNvGraphicFramePr/>
          <p:nvPr>
            <p:extLst>
              <p:ext uri="{D42A27DB-BD31-4B8C-83A1-F6EECF244321}">
                <p14:modId xmlns:p14="http://schemas.microsoft.com/office/powerpoint/2010/main" val="447763589"/>
              </p:ext>
            </p:extLst>
          </p:nvPr>
        </p:nvGraphicFramePr>
        <p:xfrm>
          <a:off x="8038137" y="74090"/>
          <a:ext cx="3312107" cy="22091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Platshållare för text 2">
            <a:extLst>
              <a:ext uri="{FF2B5EF4-FFF2-40B4-BE49-F238E27FC236}">
                <a16:creationId xmlns:a16="http://schemas.microsoft.com/office/drawing/2014/main" id="{38B6BF78-63F0-9D38-183D-9D56DB4A1895}"/>
              </a:ext>
            </a:extLst>
          </p:cNvPr>
          <p:cNvSpPr txBox="1">
            <a:spLocks/>
          </p:cNvSpPr>
          <p:nvPr/>
        </p:nvSpPr>
        <p:spPr>
          <a:xfrm>
            <a:off x="9445730" y="1710086"/>
            <a:ext cx="2244229" cy="8978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000" kern="1200">
                <a:solidFill>
                  <a:schemeClr val="accent5">
                    <a:alpha val="70000"/>
                  </a:schemeClr>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algn="ctr"/>
            <a:r>
              <a:rPr lang="en-GB" sz="1400" dirty="0">
                <a:solidFill>
                  <a:schemeClr val="tx1"/>
                </a:solidFill>
                <a:latin typeface="Arial" panose="020B0604020202020204" pitchFamily="34" charset="0"/>
                <a:cs typeface="Arial" panose="020B0604020202020204" pitchFamily="34" charset="0"/>
              </a:rPr>
              <a:t>Mats Leksell </a:t>
            </a:r>
          </a:p>
          <a:p>
            <a:pPr marL="72000" algn="ctr"/>
            <a:r>
              <a:rPr lang="en-GB" sz="1400" dirty="0">
                <a:solidFill>
                  <a:schemeClr val="tx1"/>
                </a:solidFill>
                <a:latin typeface="Arial" panose="020B0604020202020204" pitchFamily="34" charset="0"/>
                <a:cs typeface="Arial" panose="020B0604020202020204" pitchFamily="34" charset="0"/>
              </a:rPr>
              <a:t>KTH Royal Institute of Technology</a:t>
            </a:r>
            <a:endParaRPr lang="sv-SE"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720804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7" name="!!Bildobjekt Xs">
            <a:extLst>
              <a:ext uri="{FF2B5EF4-FFF2-40B4-BE49-F238E27FC236}">
                <a16:creationId xmlns:a16="http://schemas.microsoft.com/office/drawing/2014/main" id="{E8521514-D1FA-4CA4-95AF-339E14381B05}"/>
              </a:ext>
            </a:extLst>
          </p:cNvPr>
          <p:cNvPicPr>
            <a:picLocks noChangeAspect="1"/>
          </p:cNvPicPr>
          <p:nvPr/>
        </p:nvPicPr>
        <p:blipFill>
          <a:blip r:embed="rId2">
            <a:duotone>
              <a:schemeClr val="accent4">
                <a:shade val="45000"/>
                <a:satMod val="135000"/>
              </a:schemeClr>
              <a:prstClr val="white"/>
            </a:duotone>
            <a:alphaModFix amt="8000"/>
            <a:extLst>
              <a:ext uri="{28A0092B-C50C-407E-A947-70E740481C1C}">
                <a14:useLocalDpi xmlns:a14="http://schemas.microsoft.com/office/drawing/2010/main" val="0"/>
              </a:ext>
            </a:extLst>
          </a:blip>
          <a:stretch>
            <a:fillRect/>
          </a:stretch>
        </p:blipFill>
        <p:spPr>
          <a:xfrm>
            <a:off x="4074319" y="-744200"/>
            <a:ext cx="9984023" cy="9810765"/>
          </a:xfrm>
          <a:prstGeom prst="rect">
            <a:avLst/>
          </a:prstGeom>
        </p:spPr>
      </p:pic>
      <p:sp>
        <p:nvSpPr>
          <p:cNvPr id="12" name="Rubrik 1">
            <a:extLst>
              <a:ext uri="{FF2B5EF4-FFF2-40B4-BE49-F238E27FC236}">
                <a16:creationId xmlns:a16="http://schemas.microsoft.com/office/drawing/2014/main" id="{4F8D0B12-B50F-4823-B33D-438CE2D55E06}"/>
              </a:ext>
            </a:extLst>
          </p:cNvPr>
          <p:cNvSpPr>
            <a:spLocks noGrp="1"/>
          </p:cNvSpPr>
          <p:nvPr>
            <p:ph type="title"/>
          </p:nvPr>
        </p:nvSpPr>
        <p:spPr>
          <a:xfrm>
            <a:off x="703256" y="-4241726"/>
            <a:ext cx="6292843" cy="1040922"/>
          </a:xfrm>
        </p:spPr>
        <p:txBody>
          <a:bodyPr>
            <a:normAutofit/>
          </a:bodyPr>
          <a:lstStyle/>
          <a:p>
            <a:r>
              <a:rPr lang="en-GB" dirty="0"/>
              <a:t>Areas of expertise</a:t>
            </a:r>
            <a:endParaRPr lang="sv-SE" dirty="0"/>
          </a:p>
        </p:txBody>
      </p:sp>
      <p:sp>
        <p:nvSpPr>
          <p:cNvPr id="13" name="Platshållare för text 2">
            <a:extLst>
              <a:ext uri="{FF2B5EF4-FFF2-40B4-BE49-F238E27FC236}">
                <a16:creationId xmlns:a16="http://schemas.microsoft.com/office/drawing/2014/main" id="{9A5D15A6-2A39-433C-B8FD-5D98563B71E3}"/>
              </a:ext>
            </a:extLst>
          </p:cNvPr>
          <p:cNvSpPr>
            <a:spLocks noGrp="1"/>
          </p:cNvSpPr>
          <p:nvPr>
            <p:ph type="body" sz="quarter" idx="13"/>
          </p:nvPr>
        </p:nvSpPr>
        <p:spPr>
          <a:xfrm>
            <a:off x="703256" y="-2988644"/>
            <a:ext cx="5527759" cy="2244444"/>
          </a:xfrm>
        </p:spPr>
        <p:txBody>
          <a:bodyPr/>
          <a:lstStyle/>
          <a:p>
            <a:r>
              <a:rPr lang="sv-SE" dirty="0" err="1">
                <a:latin typeface="Arial" panose="020B0604020202020204" pitchFamily="34" charset="0"/>
                <a:cs typeface="Arial" panose="020B0604020202020204" pitchFamily="34" charset="0"/>
              </a:rPr>
              <a:t>Our</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work</a:t>
            </a:r>
            <a:r>
              <a:rPr lang="sv-SE" dirty="0">
                <a:latin typeface="Arial" panose="020B0604020202020204" pitchFamily="34" charset="0"/>
                <a:cs typeface="Arial" panose="020B0604020202020204" pitchFamily="34" charset="0"/>
              </a:rPr>
              <a:t> is </a:t>
            </a:r>
            <a:r>
              <a:rPr lang="sv-SE" dirty="0" err="1">
                <a:latin typeface="Arial" panose="020B0604020202020204" pitchFamily="34" charset="0"/>
                <a:cs typeface="Arial" panose="020B0604020202020204" pitchFamily="34" charset="0"/>
              </a:rPr>
              <a:t>focused</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within</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our</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five</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theme</a:t>
            </a:r>
            <a:r>
              <a:rPr lang="sv-SE" dirty="0">
                <a:latin typeface="Arial" panose="020B0604020202020204" pitchFamily="34" charset="0"/>
                <a:cs typeface="Arial" panose="020B0604020202020204" pitchFamily="34" charset="0"/>
              </a:rPr>
              <a:t> areas: System studies and </a:t>
            </a:r>
            <a:r>
              <a:rPr lang="sv-SE" dirty="0" err="1">
                <a:latin typeface="Arial" panose="020B0604020202020204" pitchFamily="34" charset="0"/>
                <a:cs typeface="Arial" panose="020B0604020202020204" pitchFamily="34" charset="0"/>
              </a:rPr>
              <a:t>methods</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Electrical</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machines</a:t>
            </a:r>
            <a:r>
              <a:rPr lang="sv-SE" dirty="0">
                <a:latin typeface="Arial" panose="020B0604020202020204" pitchFamily="34" charset="0"/>
                <a:cs typeface="Arial" panose="020B0604020202020204" pitchFamily="34" charset="0"/>
              </a:rPr>
              <a:t> drive systems and </a:t>
            </a:r>
            <a:r>
              <a:rPr lang="sv-SE" dirty="0" err="1">
                <a:latin typeface="Arial" panose="020B0604020202020204" pitchFamily="34" charset="0"/>
                <a:cs typeface="Arial" panose="020B0604020202020204" pitchFamily="34" charset="0"/>
              </a:rPr>
              <a:t>charging</a:t>
            </a:r>
            <a:r>
              <a:rPr lang="sv-SE" dirty="0">
                <a:latin typeface="Arial" panose="020B0604020202020204" pitchFamily="34" charset="0"/>
                <a:cs typeface="Arial" panose="020B0604020202020204" pitchFamily="34" charset="0"/>
              </a:rPr>
              <a:t>, Energy </a:t>
            </a:r>
            <a:r>
              <a:rPr lang="sv-SE" dirty="0" err="1">
                <a:latin typeface="Arial" panose="020B0604020202020204" pitchFamily="34" charset="0"/>
                <a:cs typeface="Arial" panose="020B0604020202020204" pitchFamily="34" charset="0"/>
              </a:rPr>
              <a:t>storage</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Electromobility</a:t>
            </a:r>
            <a:r>
              <a:rPr lang="sv-SE" dirty="0">
                <a:latin typeface="Arial" panose="020B0604020202020204" pitchFamily="34" charset="0"/>
                <a:cs typeface="Arial" panose="020B0604020202020204" pitchFamily="34" charset="0"/>
              </a:rPr>
              <a:t> in </a:t>
            </a:r>
            <a:r>
              <a:rPr lang="sv-SE" dirty="0" err="1">
                <a:latin typeface="Arial" panose="020B0604020202020204" pitchFamily="34" charset="0"/>
                <a:cs typeface="Arial" panose="020B0604020202020204" pitchFamily="34" charset="0"/>
              </a:rPr>
              <a:t>society</a:t>
            </a:r>
            <a:r>
              <a:rPr lang="sv-SE" dirty="0">
                <a:latin typeface="Arial" panose="020B0604020202020204" pitchFamily="34" charset="0"/>
                <a:cs typeface="Arial" panose="020B0604020202020204" pitchFamily="34" charset="0"/>
              </a:rPr>
              <a:t> and </a:t>
            </a:r>
            <a:r>
              <a:rPr lang="sv-SE" dirty="0" err="1">
                <a:latin typeface="Arial" panose="020B0604020202020204" pitchFamily="34" charset="0"/>
                <a:cs typeface="Arial" panose="020B0604020202020204" pitchFamily="34" charset="0"/>
              </a:rPr>
              <a:t>Interaction</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between</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vehicles</a:t>
            </a:r>
            <a:r>
              <a:rPr lang="sv-SE" dirty="0">
                <a:latin typeface="Arial" panose="020B0604020202020204" pitchFamily="34" charset="0"/>
                <a:cs typeface="Arial" panose="020B0604020202020204" pitchFamily="34" charset="0"/>
              </a:rPr>
              <a:t> and </a:t>
            </a:r>
            <a:r>
              <a:rPr lang="sv-SE" dirty="0" err="1">
                <a:latin typeface="Arial" panose="020B0604020202020204" pitchFamily="34" charset="0"/>
                <a:cs typeface="Arial" panose="020B0604020202020204" pitchFamily="34" charset="0"/>
              </a:rPr>
              <a:t>grid</a:t>
            </a:r>
            <a:r>
              <a:rPr lang="sv-SE" dirty="0">
                <a:latin typeface="Arial" panose="020B0604020202020204" pitchFamily="34" charset="0"/>
                <a:cs typeface="Arial" panose="020B0604020202020204" pitchFamily="34" charset="0"/>
              </a:rPr>
              <a:t>. </a:t>
            </a:r>
          </a:p>
        </p:txBody>
      </p:sp>
      <p:sp>
        <p:nvSpPr>
          <p:cNvPr id="15" name="Platshållare för text 2">
            <a:extLst>
              <a:ext uri="{FF2B5EF4-FFF2-40B4-BE49-F238E27FC236}">
                <a16:creationId xmlns:a16="http://schemas.microsoft.com/office/drawing/2014/main" id="{0563BFB9-AA16-4230-A8A4-33CCA2057EAA}"/>
              </a:ext>
            </a:extLst>
          </p:cNvPr>
          <p:cNvSpPr txBox="1">
            <a:spLocks/>
          </p:cNvSpPr>
          <p:nvPr/>
        </p:nvSpPr>
        <p:spPr>
          <a:xfrm>
            <a:off x="703255" y="2456720"/>
            <a:ext cx="5122714" cy="9418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000" kern="1200">
                <a:solidFill>
                  <a:schemeClr val="accent5">
                    <a:alpha val="70000"/>
                  </a:schemeClr>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a:r>
              <a:rPr lang="en-GB" sz="1800" dirty="0">
                <a:solidFill>
                  <a:schemeClr val="bg1"/>
                </a:solidFill>
                <a:latin typeface="Arial" panose="020B0604020202020204" pitchFamily="34" charset="0"/>
                <a:cs typeface="Arial" panose="020B0604020202020204" pitchFamily="34" charset="0"/>
              </a:rPr>
              <a:t>Electromagnetic design, thermal design, applied control theory, optimization, solid mechanics.</a:t>
            </a:r>
            <a:endParaRPr lang="sv-SE" sz="1800" dirty="0">
              <a:solidFill>
                <a:schemeClr val="bg1"/>
              </a:solidFill>
              <a:latin typeface="Arial" panose="020B0604020202020204" pitchFamily="34" charset="0"/>
              <a:cs typeface="Arial" panose="020B0604020202020204" pitchFamily="34" charset="0"/>
            </a:endParaRPr>
          </a:p>
        </p:txBody>
      </p:sp>
      <p:sp>
        <p:nvSpPr>
          <p:cNvPr id="19" name="Platshållare för text 2">
            <a:extLst>
              <a:ext uri="{FF2B5EF4-FFF2-40B4-BE49-F238E27FC236}">
                <a16:creationId xmlns:a16="http://schemas.microsoft.com/office/drawing/2014/main" id="{E2EB27E2-025C-45F8-9ED1-824BECC36578}"/>
              </a:ext>
            </a:extLst>
          </p:cNvPr>
          <p:cNvSpPr txBox="1">
            <a:spLocks/>
          </p:cNvSpPr>
          <p:nvPr/>
        </p:nvSpPr>
        <p:spPr>
          <a:xfrm>
            <a:off x="703256" y="1915466"/>
            <a:ext cx="9533204" cy="6347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000" kern="1200">
                <a:solidFill>
                  <a:schemeClr val="accent5">
                    <a:alpha val="70000"/>
                  </a:schemeClr>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a:r>
              <a:rPr lang="en-GB" sz="2600" dirty="0">
                <a:solidFill>
                  <a:schemeClr val="bg1"/>
                </a:solidFill>
                <a:latin typeface="Arial" panose="020B0604020202020204" pitchFamily="34" charset="0"/>
                <a:cs typeface="Arial" panose="020B0604020202020204" pitchFamily="34" charset="0"/>
              </a:rPr>
              <a:t>Activities/tools</a:t>
            </a:r>
            <a:endParaRPr lang="sv-SE" sz="2600" dirty="0">
              <a:solidFill>
                <a:schemeClr val="bg1"/>
              </a:solidFill>
              <a:latin typeface="Arial" panose="020B0604020202020204" pitchFamily="34" charset="0"/>
              <a:cs typeface="Arial" panose="020B0604020202020204" pitchFamily="34" charset="0"/>
            </a:endParaRPr>
          </a:p>
        </p:txBody>
      </p:sp>
      <p:sp>
        <p:nvSpPr>
          <p:cNvPr id="21" name="Platshållare för text 2">
            <a:extLst>
              <a:ext uri="{FF2B5EF4-FFF2-40B4-BE49-F238E27FC236}">
                <a16:creationId xmlns:a16="http://schemas.microsoft.com/office/drawing/2014/main" id="{911478F3-6A6F-425C-8E10-59ADFC03B71C}"/>
              </a:ext>
            </a:extLst>
          </p:cNvPr>
          <p:cNvSpPr txBox="1">
            <a:spLocks/>
          </p:cNvSpPr>
          <p:nvPr/>
        </p:nvSpPr>
        <p:spPr>
          <a:xfrm>
            <a:off x="705327" y="4305701"/>
            <a:ext cx="5257729" cy="16699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000" kern="1200">
                <a:solidFill>
                  <a:schemeClr val="accent5">
                    <a:alpha val="70000"/>
                  </a:schemeClr>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a:r>
              <a:rPr lang="en-GB" sz="1800" dirty="0">
                <a:solidFill>
                  <a:schemeClr val="bg1"/>
                </a:solidFill>
                <a:latin typeface="Arial" panose="020B0604020202020204" pitchFamily="34" charset="0"/>
                <a:cs typeface="Arial" panose="020B0604020202020204" pitchFamily="34" charset="0"/>
              </a:rPr>
              <a:t>Uppsala University, KTH, Chalmers, Lund University, Linköping University, </a:t>
            </a:r>
            <a:r>
              <a:rPr lang="en-GB" sz="1800" dirty="0" err="1">
                <a:solidFill>
                  <a:schemeClr val="bg1"/>
                </a:solidFill>
                <a:latin typeface="Arial" panose="020B0604020202020204" pitchFamily="34" charset="0"/>
                <a:cs typeface="Arial" panose="020B0604020202020204" pitchFamily="34" charset="0"/>
              </a:rPr>
              <a:t>Högskolan</a:t>
            </a:r>
            <a:r>
              <a:rPr lang="en-GB" sz="1800" dirty="0">
                <a:solidFill>
                  <a:schemeClr val="bg1"/>
                </a:solidFill>
                <a:latin typeface="Arial" panose="020B0604020202020204" pitchFamily="34" charset="0"/>
                <a:cs typeface="Arial" panose="020B0604020202020204" pitchFamily="34" charset="0"/>
              </a:rPr>
              <a:t> </a:t>
            </a:r>
            <a:r>
              <a:rPr lang="en-GB" sz="1800" dirty="0" err="1">
                <a:solidFill>
                  <a:schemeClr val="bg1"/>
                </a:solidFill>
                <a:latin typeface="Arial" panose="020B0604020202020204" pitchFamily="34" charset="0"/>
                <a:cs typeface="Arial" panose="020B0604020202020204" pitchFamily="34" charset="0"/>
              </a:rPr>
              <a:t>Väst</a:t>
            </a:r>
            <a:r>
              <a:rPr lang="en-GB" sz="1800" dirty="0">
                <a:solidFill>
                  <a:schemeClr val="bg1"/>
                </a:solidFill>
                <a:latin typeface="Arial" panose="020B0604020202020204" pitchFamily="34" charset="0"/>
                <a:cs typeface="Arial" panose="020B0604020202020204" pitchFamily="34" charset="0"/>
              </a:rPr>
              <a:t>, AB Volvo, Volvo Cars, Scania, CEVT, Saab Group, ABB, BorgWarner, Epiroc, VTI, Vattenfall, </a:t>
            </a:r>
            <a:r>
              <a:rPr lang="en-GB" sz="1800" dirty="0" err="1">
                <a:solidFill>
                  <a:schemeClr val="bg1"/>
                </a:solidFill>
                <a:latin typeface="Arial" panose="020B0604020202020204" pitchFamily="34" charset="0"/>
                <a:cs typeface="Arial" panose="020B0604020202020204" pitchFamily="34" charset="0"/>
              </a:rPr>
              <a:t>TitanX</a:t>
            </a:r>
            <a:r>
              <a:rPr lang="en-GB" sz="1800" dirty="0">
                <a:solidFill>
                  <a:schemeClr val="bg1"/>
                </a:solidFill>
                <a:latin typeface="Arial" panose="020B0604020202020204" pitchFamily="34" charset="0"/>
                <a:cs typeface="Arial" panose="020B0604020202020204" pitchFamily="34" charset="0"/>
              </a:rPr>
              <a:t>, Alstom, </a:t>
            </a:r>
            <a:r>
              <a:rPr lang="en-GB" sz="1800" dirty="0" err="1">
                <a:solidFill>
                  <a:schemeClr val="bg1"/>
                </a:solidFill>
                <a:latin typeface="Arial" panose="020B0604020202020204" pitchFamily="34" charset="0"/>
                <a:cs typeface="Arial" panose="020B0604020202020204" pitchFamily="34" charset="0"/>
              </a:rPr>
              <a:t>Alvier</a:t>
            </a:r>
            <a:r>
              <a:rPr lang="en-GB" sz="1800" dirty="0">
                <a:solidFill>
                  <a:schemeClr val="bg1"/>
                </a:solidFill>
                <a:latin typeface="Arial" panose="020B0604020202020204" pitchFamily="34" charset="0"/>
                <a:cs typeface="Arial" panose="020B0604020202020204" pitchFamily="34" charset="0"/>
              </a:rPr>
              <a:t> Mechatronics, Swedavia Airports</a:t>
            </a:r>
            <a:endParaRPr lang="sv-SE" sz="1800" dirty="0">
              <a:solidFill>
                <a:schemeClr val="bg1"/>
              </a:solidFill>
              <a:latin typeface="Arial" panose="020B0604020202020204" pitchFamily="34" charset="0"/>
              <a:cs typeface="Arial" panose="020B0604020202020204" pitchFamily="34" charset="0"/>
            </a:endParaRPr>
          </a:p>
        </p:txBody>
      </p:sp>
      <p:sp>
        <p:nvSpPr>
          <p:cNvPr id="23" name="Platshållare för text 2">
            <a:extLst>
              <a:ext uri="{FF2B5EF4-FFF2-40B4-BE49-F238E27FC236}">
                <a16:creationId xmlns:a16="http://schemas.microsoft.com/office/drawing/2014/main" id="{45EB6A4C-23CB-43B3-BB25-8F91109B1F68}"/>
              </a:ext>
            </a:extLst>
          </p:cNvPr>
          <p:cNvSpPr txBox="1">
            <a:spLocks/>
          </p:cNvSpPr>
          <p:nvPr/>
        </p:nvSpPr>
        <p:spPr>
          <a:xfrm>
            <a:off x="703256" y="3752738"/>
            <a:ext cx="9533204" cy="6347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000" kern="1200">
                <a:solidFill>
                  <a:schemeClr val="accent5">
                    <a:alpha val="70000"/>
                  </a:schemeClr>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a:r>
              <a:rPr lang="en-GB" sz="2600" dirty="0">
                <a:solidFill>
                  <a:schemeClr val="bg1"/>
                </a:solidFill>
                <a:latin typeface="Arial" panose="020B0604020202020204" pitchFamily="34" charset="0"/>
                <a:cs typeface="Arial" panose="020B0604020202020204" pitchFamily="34" charset="0"/>
              </a:rPr>
              <a:t>Partners</a:t>
            </a:r>
            <a:endParaRPr lang="sv-SE" sz="2600" dirty="0">
              <a:solidFill>
                <a:schemeClr val="bg1"/>
              </a:solidFill>
              <a:latin typeface="Arial" panose="020B0604020202020204" pitchFamily="34" charset="0"/>
              <a:cs typeface="Arial" panose="020B0604020202020204" pitchFamily="34" charset="0"/>
            </a:endParaRPr>
          </a:p>
        </p:txBody>
      </p:sp>
      <p:sp>
        <p:nvSpPr>
          <p:cNvPr id="24" name="Platshållare för text 2">
            <a:extLst>
              <a:ext uri="{FF2B5EF4-FFF2-40B4-BE49-F238E27FC236}">
                <a16:creationId xmlns:a16="http://schemas.microsoft.com/office/drawing/2014/main" id="{A6D61B01-C183-40E9-93C7-BFCF26A78E14}"/>
              </a:ext>
            </a:extLst>
          </p:cNvPr>
          <p:cNvSpPr txBox="1">
            <a:spLocks/>
          </p:cNvSpPr>
          <p:nvPr/>
        </p:nvSpPr>
        <p:spPr>
          <a:xfrm>
            <a:off x="6095999" y="1750385"/>
            <a:ext cx="5715636" cy="43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kern="1200">
                <a:solidFill>
                  <a:schemeClr val="accent5">
                    <a:alpha val="70000"/>
                  </a:schemeClr>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Design of cost efficient, environmentally friendly electric drive systems:</a:t>
            </a:r>
          </a:p>
          <a:p>
            <a:pPr marL="814950" lvl="1" indent="-285750">
              <a:buFontTx/>
              <a:buChar char="-"/>
            </a:pPr>
            <a:r>
              <a:rPr lang="en-GB" sz="1800" dirty="0">
                <a:solidFill>
                  <a:schemeClr val="bg1"/>
                </a:solidFill>
                <a:latin typeface="Arial" panose="020B0604020202020204" pitchFamily="34" charset="0"/>
                <a:cs typeface="Arial" panose="020B0604020202020204" pitchFamily="34" charset="0"/>
              </a:rPr>
              <a:t>Reliability and fault tolerance</a:t>
            </a:r>
          </a:p>
          <a:p>
            <a:pPr marL="814950" lvl="1" indent="-285750">
              <a:buFontTx/>
              <a:buChar char="-"/>
            </a:pPr>
            <a:r>
              <a:rPr lang="en-GB" sz="1800" dirty="0">
                <a:solidFill>
                  <a:schemeClr val="bg1"/>
                </a:solidFill>
                <a:latin typeface="Arial" panose="020B0604020202020204" pitchFamily="34" charset="0"/>
                <a:cs typeface="Arial" panose="020B0604020202020204" pitchFamily="34" charset="0"/>
              </a:rPr>
              <a:t>Condition monitoring and diagnostics</a:t>
            </a:r>
          </a:p>
          <a:p>
            <a:pPr marL="814950" lvl="1" indent="-285750">
              <a:buFontTx/>
              <a:buChar char="-"/>
            </a:pPr>
            <a:r>
              <a:rPr lang="en-GB" sz="1800" dirty="0">
                <a:solidFill>
                  <a:schemeClr val="bg1"/>
                </a:solidFill>
                <a:latin typeface="Arial" panose="020B0604020202020204" pitchFamily="34" charset="0"/>
                <a:cs typeface="Arial" panose="020B0604020202020204" pitchFamily="34" charset="0"/>
              </a:rPr>
              <a:t>Manufacturing techniques</a:t>
            </a:r>
          </a:p>
          <a:p>
            <a:pPr marL="814950" lvl="1" indent="-285750">
              <a:buFontTx/>
              <a:buChar char="-"/>
            </a:pPr>
            <a:r>
              <a:rPr lang="en-GB" sz="1800" dirty="0">
                <a:solidFill>
                  <a:schemeClr val="bg1"/>
                </a:solidFill>
                <a:latin typeface="Arial" panose="020B0604020202020204" pitchFamily="34" charset="0"/>
                <a:cs typeface="Arial" panose="020B0604020202020204" pitchFamily="34" charset="0"/>
              </a:rPr>
              <a:t>Materials and recyclability</a:t>
            </a:r>
          </a:p>
          <a:p>
            <a:pPr marL="814950" lvl="1" indent="-285750">
              <a:buFontTx/>
              <a:buChar char="-"/>
            </a:pPr>
            <a:r>
              <a:rPr lang="en-GB" sz="1800" dirty="0">
                <a:solidFill>
                  <a:schemeClr val="bg1"/>
                </a:solidFill>
                <a:latin typeface="Arial" panose="020B0604020202020204" pitchFamily="34" charset="0"/>
                <a:cs typeface="Arial" panose="020B0604020202020204" pitchFamily="34" charset="0"/>
              </a:rPr>
              <a:t>New e-machine and converter topologies</a:t>
            </a:r>
          </a:p>
          <a:p>
            <a:pPr marL="357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Charging systems:</a:t>
            </a:r>
          </a:p>
          <a:p>
            <a:pPr marL="872100" lvl="1" indent="-342900">
              <a:buFontTx/>
              <a:buChar char="-"/>
            </a:pPr>
            <a:r>
              <a:rPr lang="en-GB" sz="1800" dirty="0">
                <a:solidFill>
                  <a:schemeClr val="bg1"/>
                </a:solidFill>
                <a:latin typeface="Arial" panose="020B0604020202020204" pitchFamily="34" charset="0"/>
                <a:cs typeface="Arial" panose="020B0604020202020204" pitchFamily="34" charset="0"/>
              </a:rPr>
              <a:t>On-board chargers</a:t>
            </a:r>
          </a:p>
          <a:p>
            <a:pPr marL="872100" lvl="1" indent="-342900">
              <a:buFontTx/>
              <a:buChar char="-"/>
            </a:pPr>
            <a:r>
              <a:rPr lang="en-GB" sz="1800" dirty="0">
                <a:solidFill>
                  <a:schemeClr val="bg1"/>
                </a:solidFill>
                <a:latin typeface="Arial" panose="020B0604020202020204" pitchFamily="34" charset="0"/>
                <a:cs typeface="Arial" panose="020B0604020202020204" pitchFamily="34" charset="0"/>
              </a:rPr>
              <a:t>Automation of the charging process</a:t>
            </a:r>
          </a:p>
          <a:p>
            <a:pPr marL="872100" lvl="1" indent="-342900">
              <a:buFontTx/>
              <a:buChar char="-"/>
            </a:pPr>
            <a:r>
              <a:rPr lang="en-GB" sz="1800" dirty="0">
                <a:solidFill>
                  <a:schemeClr val="bg1"/>
                </a:solidFill>
                <a:latin typeface="Arial" panose="020B0604020202020204" pitchFamily="34" charset="0"/>
                <a:cs typeface="Arial" panose="020B0604020202020204" pitchFamily="34" charset="0"/>
              </a:rPr>
              <a:t>Integration of charging equipment and the power grid (enabling V2x)</a:t>
            </a:r>
          </a:p>
          <a:p>
            <a:pPr marL="872100" lvl="1" indent="-342900">
              <a:buFontTx/>
              <a:buChar char="-"/>
            </a:pPr>
            <a:r>
              <a:rPr lang="en-GB" sz="1800" dirty="0">
                <a:solidFill>
                  <a:schemeClr val="bg1"/>
                </a:solidFill>
                <a:latin typeface="Arial" panose="020B0604020202020204" pitchFamily="34" charset="0"/>
                <a:cs typeface="Arial" panose="020B0604020202020204" pitchFamily="34" charset="0"/>
              </a:rPr>
              <a:t>Upscaling of charging infrastructure: EMC, power demand, load balancing.</a:t>
            </a:r>
          </a:p>
        </p:txBody>
      </p:sp>
      <p:sp>
        <p:nvSpPr>
          <p:cNvPr id="25" name="Platshållare för text 2">
            <a:extLst>
              <a:ext uri="{FF2B5EF4-FFF2-40B4-BE49-F238E27FC236}">
                <a16:creationId xmlns:a16="http://schemas.microsoft.com/office/drawing/2014/main" id="{B10A06AE-0759-4683-AAAA-1B4F4964D190}"/>
              </a:ext>
            </a:extLst>
          </p:cNvPr>
          <p:cNvSpPr txBox="1">
            <a:spLocks/>
          </p:cNvSpPr>
          <p:nvPr/>
        </p:nvSpPr>
        <p:spPr>
          <a:xfrm>
            <a:off x="6096000" y="1088739"/>
            <a:ext cx="9533204" cy="77563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000" kern="1200">
                <a:solidFill>
                  <a:schemeClr val="accent5">
                    <a:alpha val="70000"/>
                  </a:schemeClr>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a:r>
              <a:rPr lang="en-GB" sz="2600" dirty="0">
                <a:solidFill>
                  <a:schemeClr val="bg1"/>
                </a:solidFill>
                <a:latin typeface="Arial" panose="020B0604020202020204" pitchFamily="34" charset="0"/>
                <a:cs typeface="Arial" panose="020B0604020202020204" pitchFamily="34" charset="0"/>
              </a:rPr>
              <a:t>Strategic research areas</a:t>
            </a:r>
            <a:endParaRPr lang="sv-SE" sz="2600" dirty="0">
              <a:solidFill>
                <a:schemeClr val="bg1"/>
              </a:solidFill>
              <a:latin typeface="Arial" panose="020B0604020202020204" pitchFamily="34" charset="0"/>
              <a:cs typeface="Arial" panose="020B0604020202020204" pitchFamily="34" charset="0"/>
            </a:endParaRPr>
          </a:p>
        </p:txBody>
      </p:sp>
      <p:sp>
        <p:nvSpPr>
          <p:cNvPr id="18" name="Platshållare för bildnummer 3">
            <a:extLst>
              <a:ext uri="{FF2B5EF4-FFF2-40B4-BE49-F238E27FC236}">
                <a16:creationId xmlns:a16="http://schemas.microsoft.com/office/drawing/2014/main" id="{9AC50EDA-B2FC-4B6C-884A-F51924AA93E0}"/>
              </a:ext>
            </a:extLst>
          </p:cNvPr>
          <p:cNvSpPr txBox="1">
            <a:spLocks/>
          </p:cNvSpPr>
          <p:nvPr/>
        </p:nvSpPr>
        <p:spPr>
          <a:xfrm>
            <a:off x="8610600" y="6004118"/>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800" kern="1200">
                <a:solidFill>
                  <a:schemeClr val="accent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97CA5E-0C42-44EA-ACFD-E7B5FAF43BF0}" type="slidenum">
              <a:rPr lang="sv-SE" smtClean="0"/>
              <a:pPr/>
              <a:t>10</a:t>
            </a:fld>
            <a:endParaRPr lang="sv-SE" dirty="0"/>
          </a:p>
        </p:txBody>
      </p:sp>
      <p:pic>
        <p:nvPicPr>
          <p:cNvPr id="20" name="!!Bildobjekt 13" descr="En bild som visar text&#10;&#10;Automatiskt genererad beskrivning">
            <a:extLst>
              <a:ext uri="{FF2B5EF4-FFF2-40B4-BE49-F238E27FC236}">
                <a16:creationId xmlns:a16="http://schemas.microsoft.com/office/drawing/2014/main" id="{608E1190-4F4A-4C2B-A0CD-7DFF6274057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2027" y="454885"/>
            <a:ext cx="3213683" cy="1211230"/>
          </a:xfrm>
          <a:prstGeom prst="rect">
            <a:avLst/>
          </a:prstGeom>
        </p:spPr>
      </p:pic>
    </p:spTree>
    <p:extLst>
      <p:ext uri="{BB962C8B-B14F-4D97-AF65-F5344CB8AC3E}">
        <p14:creationId xmlns:p14="http://schemas.microsoft.com/office/powerpoint/2010/main" val="1504094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00A86B-8E2E-3A87-DB7D-C227EBBAF951}"/>
              </a:ext>
            </a:extLst>
          </p:cNvPr>
          <p:cNvSpPr>
            <a:spLocks noGrp="1"/>
          </p:cNvSpPr>
          <p:nvPr>
            <p:ph type="sldNum" sz="quarter" idx="14"/>
          </p:nvPr>
        </p:nvSpPr>
        <p:spPr/>
        <p:txBody>
          <a:bodyPr/>
          <a:lstStyle/>
          <a:p>
            <a:fld id="{9A97CA5E-0C42-44EA-ACFD-E7B5FAF43BF0}" type="slidenum">
              <a:rPr lang="sv-SE" smtClean="0"/>
              <a:t>11</a:t>
            </a:fld>
            <a:endParaRPr lang="sv-SE"/>
          </a:p>
        </p:txBody>
      </p:sp>
      <p:sp>
        <p:nvSpPr>
          <p:cNvPr id="4" name="Title 3">
            <a:extLst>
              <a:ext uri="{FF2B5EF4-FFF2-40B4-BE49-F238E27FC236}">
                <a16:creationId xmlns:a16="http://schemas.microsoft.com/office/drawing/2014/main" id="{675BDB20-00C1-D19D-5AF8-1F88DFFC9028}"/>
              </a:ext>
            </a:extLst>
          </p:cNvPr>
          <p:cNvSpPr>
            <a:spLocks noGrp="1"/>
          </p:cNvSpPr>
          <p:nvPr>
            <p:ph type="title"/>
          </p:nvPr>
        </p:nvSpPr>
        <p:spPr>
          <a:xfrm>
            <a:off x="703256" y="407858"/>
            <a:ext cx="10852229" cy="1040922"/>
          </a:xfrm>
        </p:spPr>
        <p:txBody>
          <a:bodyPr>
            <a:normAutofit fontScale="90000"/>
          </a:bodyPr>
          <a:lstStyle/>
          <a:p>
            <a:r>
              <a:rPr lang="en-US" sz="4800" spc="-20" dirty="0"/>
              <a:t>On-</a:t>
            </a:r>
            <a:r>
              <a:rPr lang="en-US" sz="4800" dirty="0"/>
              <a:t>line</a:t>
            </a:r>
            <a:r>
              <a:rPr lang="en-US" sz="4800" spc="-80" dirty="0"/>
              <a:t> </a:t>
            </a:r>
            <a:r>
              <a:rPr lang="en-US" sz="4800" dirty="0"/>
              <a:t>health</a:t>
            </a:r>
            <a:r>
              <a:rPr lang="en-US" sz="4800" spc="-85" dirty="0"/>
              <a:t> </a:t>
            </a:r>
            <a:r>
              <a:rPr lang="en-US" sz="4800" spc="-10" dirty="0"/>
              <a:t>diagnostics</a:t>
            </a:r>
            <a:r>
              <a:rPr lang="en-US" sz="4800" spc="-80" dirty="0"/>
              <a:t> </a:t>
            </a:r>
            <a:r>
              <a:rPr lang="en-US" sz="4800" dirty="0"/>
              <a:t>of</a:t>
            </a:r>
            <a:r>
              <a:rPr lang="en-US" sz="4800" spc="-85" dirty="0"/>
              <a:t> </a:t>
            </a:r>
            <a:r>
              <a:rPr lang="en-US" sz="4800" dirty="0"/>
              <a:t>inverters</a:t>
            </a:r>
            <a:r>
              <a:rPr lang="en-US" sz="4800" spc="-95" dirty="0"/>
              <a:t> </a:t>
            </a:r>
            <a:r>
              <a:rPr lang="en-US" sz="4800" spc="-25" dirty="0"/>
              <a:t>for </a:t>
            </a:r>
            <a:r>
              <a:rPr lang="en-US" sz="4800" spc="-10" dirty="0"/>
              <a:t>commercial</a:t>
            </a:r>
            <a:r>
              <a:rPr lang="en-US" sz="4800" spc="-95" dirty="0"/>
              <a:t> </a:t>
            </a:r>
            <a:r>
              <a:rPr lang="en-US" sz="4800" dirty="0"/>
              <a:t>vehicle</a:t>
            </a:r>
            <a:r>
              <a:rPr lang="en-US" sz="4800" spc="-90" dirty="0"/>
              <a:t> </a:t>
            </a:r>
            <a:r>
              <a:rPr lang="en-US" sz="4800" dirty="0"/>
              <a:t>drive</a:t>
            </a:r>
            <a:r>
              <a:rPr lang="en-US" sz="4800" spc="-90" dirty="0"/>
              <a:t> </a:t>
            </a:r>
            <a:r>
              <a:rPr lang="en-US" sz="4800" spc="-10" dirty="0"/>
              <a:t>systems</a:t>
            </a:r>
            <a:endParaRPr lang="sv-SE" dirty="0"/>
          </a:p>
        </p:txBody>
      </p:sp>
      <p:sp>
        <p:nvSpPr>
          <p:cNvPr id="7" name="object 3">
            <a:extLst>
              <a:ext uri="{FF2B5EF4-FFF2-40B4-BE49-F238E27FC236}">
                <a16:creationId xmlns:a16="http://schemas.microsoft.com/office/drawing/2014/main" id="{FDC075A9-E38C-E22F-D93C-05ADFC4D1463}"/>
              </a:ext>
            </a:extLst>
          </p:cNvPr>
          <p:cNvSpPr txBox="1"/>
          <p:nvPr/>
        </p:nvSpPr>
        <p:spPr>
          <a:xfrm>
            <a:off x="6767389" y="1680107"/>
            <a:ext cx="3881120" cy="2925445"/>
          </a:xfrm>
          <a:prstGeom prst="rect">
            <a:avLst/>
          </a:prstGeom>
        </p:spPr>
        <p:txBody>
          <a:bodyPr vert="horz" wrap="square" lIns="0" tIns="13335" rIns="0" bIns="0" rtlCol="0">
            <a:spAutoFit/>
          </a:bodyPr>
          <a:lstStyle/>
          <a:p>
            <a:pPr marL="212725" indent="-200660">
              <a:lnSpc>
                <a:spcPct val="100000"/>
              </a:lnSpc>
              <a:spcBef>
                <a:spcPts val="105"/>
              </a:spcBef>
              <a:buChar char="•"/>
              <a:tabLst>
                <a:tab pos="213360" algn="l"/>
              </a:tabLst>
            </a:pPr>
            <a:r>
              <a:rPr sz="2100" dirty="0">
                <a:latin typeface="Arial"/>
                <a:cs typeface="Arial"/>
              </a:rPr>
              <a:t>The</a:t>
            </a:r>
            <a:r>
              <a:rPr sz="2100" spc="-10" dirty="0">
                <a:latin typeface="Arial"/>
                <a:cs typeface="Arial"/>
              </a:rPr>
              <a:t> </a:t>
            </a:r>
            <a:r>
              <a:rPr sz="2100" dirty="0">
                <a:latin typeface="Arial"/>
                <a:cs typeface="Arial"/>
              </a:rPr>
              <a:t>goal of</a:t>
            </a:r>
            <a:r>
              <a:rPr sz="2100" spc="-10" dirty="0">
                <a:latin typeface="Arial"/>
                <a:cs typeface="Arial"/>
              </a:rPr>
              <a:t> </a:t>
            </a:r>
            <a:r>
              <a:rPr sz="2100" dirty="0">
                <a:latin typeface="Arial"/>
                <a:cs typeface="Arial"/>
              </a:rPr>
              <a:t>the</a:t>
            </a:r>
            <a:r>
              <a:rPr sz="2100" spc="-5" dirty="0">
                <a:latin typeface="Arial"/>
                <a:cs typeface="Arial"/>
              </a:rPr>
              <a:t> </a:t>
            </a:r>
            <a:r>
              <a:rPr sz="2100" spc="-10" dirty="0">
                <a:latin typeface="Arial"/>
                <a:cs typeface="Arial"/>
              </a:rPr>
              <a:t>project:</a:t>
            </a:r>
            <a:endParaRPr sz="2100">
              <a:latin typeface="Arial"/>
              <a:cs typeface="Arial"/>
            </a:endParaRPr>
          </a:p>
          <a:p>
            <a:pPr marL="212725" indent="-200660">
              <a:lnSpc>
                <a:spcPts val="2140"/>
              </a:lnSpc>
              <a:spcBef>
                <a:spcPts val="125"/>
              </a:spcBef>
              <a:buChar char="•"/>
              <a:tabLst>
                <a:tab pos="213360" algn="l"/>
              </a:tabLst>
            </a:pPr>
            <a:r>
              <a:rPr sz="2100" dirty="0">
                <a:latin typeface="Arial"/>
                <a:cs typeface="Arial"/>
              </a:rPr>
              <a:t>Realize</a:t>
            </a:r>
            <a:r>
              <a:rPr sz="2100" spc="-15" dirty="0">
                <a:latin typeface="Arial"/>
                <a:cs typeface="Arial"/>
              </a:rPr>
              <a:t> </a:t>
            </a:r>
            <a:r>
              <a:rPr sz="2100" dirty="0">
                <a:latin typeface="Arial"/>
                <a:cs typeface="Arial"/>
              </a:rPr>
              <a:t>synergies</a:t>
            </a:r>
            <a:r>
              <a:rPr sz="2100" spc="-15" dirty="0">
                <a:latin typeface="Arial"/>
                <a:cs typeface="Arial"/>
              </a:rPr>
              <a:t> </a:t>
            </a:r>
            <a:r>
              <a:rPr sz="2100" spc="-10" dirty="0">
                <a:latin typeface="Arial"/>
                <a:cs typeface="Arial"/>
              </a:rPr>
              <a:t>between</a:t>
            </a:r>
            <a:endParaRPr sz="2100">
              <a:latin typeface="Arial"/>
              <a:cs typeface="Arial"/>
            </a:endParaRPr>
          </a:p>
          <a:p>
            <a:pPr marL="212725">
              <a:lnSpc>
                <a:spcPts val="1764"/>
              </a:lnSpc>
            </a:pPr>
            <a:r>
              <a:rPr sz="2100" dirty="0">
                <a:latin typeface="Arial"/>
                <a:cs typeface="Arial"/>
              </a:rPr>
              <a:t>maintenance,</a:t>
            </a:r>
            <a:r>
              <a:rPr sz="2100" spc="-55" dirty="0">
                <a:latin typeface="Arial"/>
                <a:cs typeface="Arial"/>
              </a:rPr>
              <a:t> </a:t>
            </a:r>
            <a:r>
              <a:rPr sz="2100" spc="-10" dirty="0">
                <a:latin typeface="Arial"/>
                <a:cs typeface="Arial"/>
              </a:rPr>
              <a:t>vehicle</a:t>
            </a:r>
            <a:endParaRPr sz="2100">
              <a:latin typeface="Arial"/>
              <a:cs typeface="Arial"/>
            </a:endParaRPr>
          </a:p>
          <a:p>
            <a:pPr marL="212725">
              <a:lnSpc>
                <a:spcPts val="1764"/>
              </a:lnSpc>
            </a:pPr>
            <a:r>
              <a:rPr sz="2100" dirty="0">
                <a:latin typeface="Arial"/>
                <a:cs typeface="Arial"/>
              </a:rPr>
              <a:t>performance,</a:t>
            </a:r>
            <a:r>
              <a:rPr sz="2100" spc="-35" dirty="0">
                <a:latin typeface="Arial"/>
                <a:cs typeface="Arial"/>
              </a:rPr>
              <a:t> </a:t>
            </a:r>
            <a:r>
              <a:rPr sz="2100" spc="-10" dirty="0">
                <a:latin typeface="Arial"/>
                <a:cs typeface="Arial"/>
              </a:rPr>
              <a:t>spare-</a:t>
            </a:r>
            <a:r>
              <a:rPr sz="2100" spc="-20" dirty="0">
                <a:latin typeface="Arial"/>
                <a:cs typeface="Arial"/>
              </a:rPr>
              <a:t>part</a:t>
            </a:r>
            <a:endParaRPr sz="2100">
              <a:latin typeface="Arial"/>
              <a:cs typeface="Arial"/>
            </a:endParaRPr>
          </a:p>
          <a:p>
            <a:pPr marL="212725" marR="657860">
              <a:lnSpc>
                <a:spcPct val="70200"/>
              </a:lnSpc>
              <a:spcBef>
                <a:spcPts val="375"/>
              </a:spcBef>
            </a:pPr>
            <a:r>
              <a:rPr sz="2100" dirty="0">
                <a:latin typeface="Arial"/>
                <a:cs typeface="Arial"/>
              </a:rPr>
              <a:t>supply</a:t>
            </a:r>
            <a:r>
              <a:rPr sz="2100" spc="-40" dirty="0">
                <a:latin typeface="Arial"/>
                <a:cs typeface="Arial"/>
              </a:rPr>
              <a:t> </a:t>
            </a:r>
            <a:r>
              <a:rPr sz="2100" dirty="0">
                <a:latin typeface="Arial"/>
                <a:cs typeface="Arial"/>
              </a:rPr>
              <a:t>management,</a:t>
            </a:r>
            <a:r>
              <a:rPr sz="2100" spc="-35" dirty="0">
                <a:latin typeface="Arial"/>
                <a:cs typeface="Arial"/>
              </a:rPr>
              <a:t> </a:t>
            </a:r>
            <a:r>
              <a:rPr sz="2100" spc="-25" dirty="0">
                <a:latin typeface="Arial"/>
                <a:cs typeface="Arial"/>
              </a:rPr>
              <a:t>and </a:t>
            </a:r>
            <a:r>
              <a:rPr sz="2100" dirty="0">
                <a:latin typeface="Arial"/>
                <a:cs typeface="Arial"/>
              </a:rPr>
              <a:t>product</a:t>
            </a:r>
            <a:r>
              <a:rPr sz="2100" spc="-30" dirty="0">
                <a:latin typeface="Arial"/>
                <a:cs typeface="Arial"/>
              </a:rPr>
              <a:t> </a:t>
            </a:r>
            <a:r>
              <a:rPr sz="2100" spc="-10" dirty="0">
                <a:latin typeface="Arial"/>
                <a:cs typeface="Arial"/>
              </a:rPr>
              <a:t>development</a:t>
            </a:r>
            <a:endParaRPr sz="2100">
              <a:latin typeface="Arial"/>
              <a:cs typeface="Arial"/>
            </a:endParaRPr>
          </a:p>
          <a:p>
            <a:pPr marL="212725" indent="-200660">
              <a:lnSpc>
                <a:spcPct val="100000"/>
              </a:lnSpc>
              <a:spcBef>
                <a:spcPts val="125"/>
              </a:spcBef>
              <a:buChar char="•"/>
              <a:tabLst>
                <a:tab pos="213360" algn="l"/>
              </a:tabLst>
            </a:pPr>
            <a:r>
              <a:rPr sz="2100" dirty="0">
                <a:latin typeface="Arial"/>
                <a:cs typeface="Arial"/>
              </a:rPr>
              <a:t>Expected</a:t>
            </a:r>
            <a:r>
              <a:rPr sz="2100" spc="-15" dirty="0">
                <a:latin typeface="Arial"/>
                <a:cs typeface="Arial"/>
              </a:rPr>
              <a:t> </a:t>
            </a:r>
            <a:r>
              <a:rPr sz="2100" spc="-10" dirty="0">
                <a:latin typeface="Arial"/>
                <a:cs typeface="Arial"/>
              </a:rPr>
              <a:t>result:</a:t>
            </a:r>
            <a:endParaRPr sz="2100">
              <a:latin typeface="Arial"/>
              <a:cs typeface="Arial"/>
            </a:endParaRPr>
          </a:p>
          <a:p>
            <a:pPr marL="212725" indent="-200660">
              <a:lnSpc>
                <a:spcPts val="2145"/>
              </a:lnSpc>
              <a:spcBef>
                <a:spcPts val="120"/>
              </a:spcBef>
              <a:buChar char="•"/>
              <a:tabLst>
                <a:tab pos="213360" algn="l"/>
              </a:tabLst>
            </a:pPr>
            <a:r>
              <a:rPr sz="2100" dirty="0">
                <a:latin typeface="Arial"/>
                <a:cs typeface="Arial"/>
              </a:rPr>
              <a:t>Methodology</a:t>
            </a:r>
            <a:r>
              <a:rPr sz="2100" spc="-35" dirty="0">
                <a:latin typeface="Arial"/>
                <a:cs typeface="Arial"/>
              </a:rPr>
              <a:t> </a:t>
            </a:r>
            <a:r>
              <a:rPr sz="2100" dirty="0">
                <a:latin typeface="Arial"/>
                <a:cs typeface="Arial"/>
              </a:rPr>
              <a:t>for</a:t>
            </a:r>
            <a:r>
              <a:rPr sz="2100" spc="-30" dirty="0">
                <a:latin typeface="Arial"/>
                <a:cs typeface="Arial"/>
              </a:rPr>
              <a:t> </a:t>
            </a:r>
            <a:r>
              <a:rPr sz="2100" dirty="0">
                <a:latin typeface="Arial"/>
                <a:cs typeface="Arial"/>
              </a:rPr>
              <a:t>estimating</a:t>
            </a:r>
            <a:r>
              <a:rPr sz="2100" spc="-30" dirty="0">
                <a:latin typeface="Arial"/>
                <a:cs typeface="Arial"/>
              </a:rPr>
              <a:t> </a:t>
            </a:r>
            <a:r>
              <a:rPr sz="2100" spc="-25" dirty="0">
                <a:latin typeface="Arial"/>
                <a:cs typeface="Arial"/>
              </a:rPr>
              <a:t>the</a:t>
            </a:r>
            <a:endParaRPr sz="2100">
              <a:latin typeface="Arial"/>
              <a:cs typeface="Arial"/>
            </a:endParaRPr>
          </a:p>
          <a:p>
            <a:pPr marL="212725">
              <a:lnSpc>
                <a:spcPts val="1764"/>
              </a:lnSpc>
            </a:pPr>
            <a:r>
              <a:rPr sz="2100" dirty="0">
                <a:latin typeface="Arial"/>
                <a:cs typeface="Arial"/>
              </a:rPr>
              <a:t>residual</a:t>
            </a:r>
            <a:r>
              <a:rPr sz="2100" spc="-15" dirty="0">
                <a:latin typeface="Arial"/>
                <a:cs typeface="Arial"/>
              </a:rPr>
              <a:t> </a:t>
            </a:r>
            <a:r>
              <a:rPr sz="2100" dirty="0">
                <a:latin typeface="Arial"/>
                <a:cs typeface="Arial"/>
              </a:rPr>
              <a:t>lifetime</a:t>
            </a:r>
            <a:r>
              <a:rPr sz="2100" spc="-15" dirty="0">
                <a:latin typeface="Arial"/>
                <a:cs typeface="Arial"/>
              </a:rPr>
              <a:t> </a:t>
            </a:r>
            <a:r>
              <a:rPr sz="2100" dirty="0">
                <a:latin typeface="Arial"/>
                <a:cs typeface="Arial"/>
              </a:rPr>
              <a:t>of</a:t>
            </a:r>
            <a:r>
              <a:rPr sz="2100" spc="-10" dirty="0">
                <a:latin typeface="Arial"/>
                <a:cs typeface="Arial"/>
              </a:rPr>
              <a:t> </a:t>
            </a:r>
            <a:r>
              <a:rPr sz="2100" spc="-25" dirty="0">
                <a:latin typeface="Arial"/>
                <a:cs typeface="Arial"/>
              </a:rPr>
              <a:t>key</a:t>
            </a:r>
            <a:endParaRPr sz="2100">
              <a:latin typeface="Arial"/>
              <a:cs typeface="Arial"/>
            </a:endParaRPr>
          </a:p>
          <a:p>
            <a:pPr marL="212725" marR="167640">
              <a:lnSpc>
                <a:spcPct val="70200"/>
              </a:lnSpc>
              <a:spcBef>
                <a:spcPts val="370"/>
              </a:spcBef>
            </a:pPr>
            <a:r>
              <a:rPr sz="2100" dirty="0">
                <a:latin typeface="Arial"/>
                <a:cs typeface="Arial"/>
              </a:rPr>
              <a:t>components</a:t>
            </a:r>
            <a:r>
              <a:rPr sz="2100" spc="-10" dirty="0">
                <a:latin typeface="Arial"/>
                <a:cs typeface="Arial"/>
              </a:rPr>
              <a:t> </a:t>
            </a:r>
            <a:r>
              <a:rPr sz="2100" dirty="0">
                <a:latin typeface="Arial"/>
                <a:cs typeface="Arial"/>
              </a:rPr>
              <a:t>in</a:t>
            </a:r>
            <a:r>
              <a:rPr sz="2100" spc="-10" dirty="0">
                <a:latin typeface="Arial"/>
                <a:cs typeface="Arial"/>
              </a:rPr>
              <a:t> </a:t>
            </a:r>
            <a:r>
              <a:rPr sz="2100" dirty="0">
                <a:latin typeface="Arial"/>
                <a:cs typeface="Arial"/>
              </a:rPr>
              <a:t>drive</a:t>
            </a:r>
            <a:r>
              <a:rPr sz="2100" spc="-5" dirty="0">
                <a:latin typeface="Arial"/>
                <a:cs typeface="Arial"/>
              </a:rPr>
              <a:t> </a:t>
            </a:r>
            <a:r>
              <a:rPr sz="2100" spc="-10" dirty="0">
                <a:latin typeface="Arial"/>
                <a:cs typeface="Arial"/>
              </a:rPr>
              <a:t>inverters </a:t>
            </a:r>
            <a:r>
              <a:rPr sz="2100" dirty="0">
                <a:latin typeface="Arial"/>
                <a:cs typeface="Arial"/>
              </a:rPr>
              <a:t>for</a:t>
            </a:r>
            <a:r>
              <a:rPr sz="2100" spc="-10" dirty="0">
                <a:latin typeface="Arial"/>
                <a:cs typeface="Arial"/>
              </a:rPr>
              <a:t> </a:t>
            </a:r>
            <a:r>
              <a:rPr sz="2100" dirty="0">
                <a:latin typeface="Arial"/>
                <a:cs typeface="Arial"/>
              </a:rPr>
              <a:t>commercial </a:t>
            </a:r>
            <a:r>
              <a:rPr sz="2100" spc="-10" dirty="0">
                <a:latin typeface="Arial"/>
                <a:cs typeface="Arial"/>
              </a:rPr>
              <a:t>vehicles</a:t>
            </a:r>
            <a:endParaRPr sz="2100">
              <a:latin typeface="Arial"/>
              <a:cs typeface="Arial"/>
            </a:endParaRPr>
          </a:p>
        </p:txBody>
      </p:sp>
      <p:sp>
        <p:nvSpPr>
          <p:cNvPr id="8" name="object 4">
            <a:extLst>
              <a:ext uri="{FF2B5EF4-FFF2-40B4-BE49-F238E27FC236}">
                <a16:creationId xmlns:a16="http://schemas.microsoft.com/office/drawing/2014/main" id="{B0D7F690-2AFC-7261-20F8-287F06D92366}"/>
              </a:ext>
            </a:extLst>
          </p:cNvPr>
          <p:cNvSpPr txBox="1"/>
          <p:nvPr/>
        </p:nvSpPr>
        <p:spPr>
          <a:xfrm>
            <a:off x="6767389" y="4648098"/>
            <a:ext cx="1845310" cy="275590"/>
          </a:xfrm>
          <a:prstGeom prst="rect">
            <a:avLst/>
          </a:prstGeom>
        </p:spPr>
        <p:txBody>
          <a:bodyPr vert="horz" wrap="square" lIns="0" tIns="56515" rIns="0" bIns="0" rtlCol="0">
            <a:spAutoFit/>
          </a:bodyPr>
          <a:lstStyle/>
          <a:p>
            <a:pPr marL="212725" marR="5080" indent="-200660">
              <a:lnSpc>
                <a:spcPct val="71100"/>
              </a:lnSpc>
              <a:spcBef>
                <a:spcPts val="445"/>
              </a:spcBef>
              <a:buChar char="•"/>
              <a:tabLst>
                <a:tab pos="212725" algn="l"/>
                <a:tab pos="213360" algn="l"/>
              </a:tabLst>
            </a:pPr>
            <a:r>
              <a:rPr sz="950" dirty="0">
                <a:latin typeface="Arial"/>
                <a:cs typeface="Arial"/>
              </a:rPr>
              <a:t>Project</a:t>
            </a:r>
            <a:r>
              <a:rPr sz="950" spc="5" dirty="0">
                <a:latin typeface="Arial"/>
                <a:cs typeface="Arial"/>
              </a:rPr>
              <a:t> </a:t>
            </a:r>
            <a:r>
              <a:rPr sz="950" dirty="0">
                <a:latin typeface="Arial"/>
                <a:cs typeface="Arial"/>
              </a:rPr>
              <a:t>leader: Staffan </a:t>
            </a:r>
            <a:r>
              <a:rPr sz="950" spc="-10" dirty="0">
                <a:latin typeface="Arial"/>
                <a:cs typeface="Arial"/>
              </a:rPr>
              <a:t>Norrga </a:t>
            </a:r>
            <a:r>
              <a:rPr sz="950" dirty="0">
                <a:latin typeface="Arial"/>
                <a:cs typeface="Arial"/>
              </a:rPr>
              <a:t>E-mail:</a:t>
            </a:r>
            <a:r>
              <a:rPr sz="950" spc="-10" dirty="0">
                <a:latin typeface="Arial"/>
                <a:cs typeface="Arial"/>
              </a:rPr>
              <a:t> </a:t>
            </a:r>
            <a:r>
              <a:rPr sz="950" spc="-10" dirty="0">
                <a:latin typeface="Arial"/>
                <a:cs typeface="Arial"/>
                <a:hlinkClick r:id="rId2"/>
              </a:rPr>
              <a:t>norrga@kth.se</a:t>
            </a:r>
            <a:endParaRPr sz="950">
              <a:latin typeface="Arial"/>
              <a:cs typeface="Arial"/>
            </a:endParaRPr>
          </a:p>
        </p:txBody>
      </p:sp>
      <p:pic>
        <p:nvPicPr>
          <p:cNvPr id="9" name="object 6">
            <a:extLst>
              <a:ext uri="{FF2B5EF4-FFF2-40B4-BE49-F238E27FC236}">
                <a16:creationId xmlns:a16="http://schemas.microsoft.com/office/drawing/2014/main" id="{B27E6751-A736-9D93-2857-C30CEAABFE3D}"/>
              </a:ext>
            </a:extLst>
          </p:cNvPr>
          <p:cNvPicPr/>
          <p:nvPr/>
        </p:nvPicPr>
        <p:blipFill>
          <a:blip r:embed="rId3" cstate="print"/>
          <a:stretch>
            <a:fillRect/>
          </a:stretch>
        </p:blipFill>
        <p:spPr>
          <a:xfrm>
            <a:off x="3904307" y="4118254"/>
            <a:ext cx="1542288" cy="1164336"/>
          </a:xfrm>
          <a:prstGeom prst="rect">
            <a:avLst/>
          </a:prstGeom>
        </p:spPr>
      </p:pic>
      <p:pic>
        <p:nvPicPr>
          <p:cNvPr id="10" name="object 7">
            <a:extLst>
              <a:ext uri="{FF2B5EF4-FFF2-40B4-BE49-F238E27FC236}">
                <a16:creationId xmlns:a16="http://schemas.microsoft.com/office/drawing/2014/main" id="{82DEEAAB-63D6-DBDA-0CD3-7548F15B71DA}"/>
              </a:ext>
            </a:extLst>
          </p:cNvPr>
          <p:cNvPicPr/>
          <p:nvPr/>
        </p:nvPicPr>
        <p:blipFill>
          <a:blip r:embed="rId4" cstate="print"/>
          <a:stretch>
            <a:fillRect/>
          </a:stretch>
        </p:blipFill>
        <p:spPr>
          <a:xfrm>
            <a:off x="790775" y="3124606"/>
            <a:ext cx="674369" cy="731996"/>
          </a:xfrm>
          <a:prstGeom prst="rect">
            <a:avLst/>
          </a:prstGeom>
        </p:spPr>
      </p:pic>
      <p:sp>
        <p:nvSpPr>
          <p:cNvPr id="11" name="object 8">
            <a:extLst>
              <a:ext uri="{FF2B5EF4-FFF2-40B4-BE49-F238E27FC236}">
                <a16:creationId xmlns:a16="http://schemas.microsoft.com/office/drawing/2014/main" id="{0DF2A52A-6C97-C4EB-ED99-F0726673BAA0}"/>
              </a:ext>
            </a:extLst>
          </p:cNvPr>
          <p:cNvSpPr txBox="1"/>
          <p:nvPr/>
        </p:nvSpPr>
        <p:spPr>
          <a:xfrm>
            <a:off x="4403665" y="4993284"/>
            <a:ext cx="780415" cy="213360"/>
          </a:xfrm>
          <a:prstGeom prst="rect">
            <a:avLst/>
          </a:prstGeom>
        </p:spPr>
        <p:txBody>
          <a:bodyPr vert="horz" wrap="square" lIns="0" tIns="16510" rIns="0" bIns="0" rtlCol="0">
            <a:spAutoFit/>
          </a:bodyPr>
          <a:lstStyle/>
          <a:p>
            <a:pPr marL="12700">
              <a:lnSpc>
                <a:spcPct val="100000"/>
              </a:lnSpc>
              <a:spcBef>
                <a:spcPts val="130"/>
              </a:spcBef>
            </a:pPr>
            <a:r>
              <a:rPr sz="1200" dirty="0">
                <a:solidFill>
                  <a:srgbClr val="FFFFFF"/>
                </a:solidFill>
                <a:latin typeface="Arial"/>
                <a:cs typeface="Arial"/>
              </a:rPr>
              <a:t>Digital</a:t>
            </a:r>
            <a:r>
              <a:rPr sz="1200" spc="55" dirty="0">
                <a:solidFill>
                  <a:srgbClr val="FFFFFF"/>
                </a:solidFill>
                <a:latin typeface="Arial"/>
                <a:cs typeface="Arial"/>
              </a:rPr>
              <a:t> </a:t>
            </a:r>
            <a:r>
              <a:rPr sz="1200" spc="-20" dirty="0">
                <a:solidFill>
                  <a:srgbClr val="FFFFFF"/>
                </a:solidFill>
                <a:latin typeface="Arial"/>
                <a:cs typeface="Arial"/>
              </a:rPr>
              <a:t>twin</a:t>
            </a:r>
            <a:endParaRPr sz="1200">
              <a:latin typeface="Arial"/>
              <a:cs typeface="Arial"/>
            </a:endParaRPr>
          </a:p>
        </p:txBody>
      </p:sp>
      <p:sp>
        <p:nvSpPr>
          <p:cNvPr id="12" name="object 9">
            <a:extLst>
              <a:ext uri="{FF2B5EF4-FFF2-40B4-BE49-F238E27FC236}">
                <a16:creationId xmlns:a16="http://schemas.microsoft.com/office/drawing/2014/main" id="{31944A6C-8250-DDCE-A353-9159654FBD5D}"/>
              </a:ext>
            </a:extLst>
          </p:cNvPr>
          <p:cNvSpPr txBox="1"/>
          <p:nvPr/>
        </p:nvSpPr>
        <p:spPr>
          <a:xfrm>
            <a:off x="767408" y="4057555"/>
            <a:ext cx="1461770" cy="213360"/>
          </a:xfrm>
          <a:prstGeom prst="rect">
            <a:avLst/>
          </a:prstGeom>
        </p:spPr>
        <p:txBody>
          <a:bodyPr vert="horz" wrap="square" lIns="0" tIns="16510" rIns="0" bIns="0" rtlCol="0">
            <a:spAutoFit/>
          </a:bodyPr>
          <a:lstStyle/>
          <a:p>
            <a:pPr marL="12700">
              <a:lnSpc>
                <a:spcPct val="100000"/>
              </a:lnSpc>
              <a:spcBef>
                <a:spcPts val="130"/>
              </a:spcBef>
            </a:pPr>
            <a:r>
              <a:rPr sz="1200" dirty="0">
                <a:latin typeface="Arial"/>
                <a:cs typeface="Arial"/>
              </a:rPr>
              <a:t>Vehicles</a:t>
            </a:r>
            <a:r>
              <a:rPr sz="1200" spc="-15" dirty="0">
                <a:latin typeface="Arial"/>
                <a:cs typeface="Arial"/>
              </a:rPr>
              <a:t> </a:t>
            </a:r>
            <a:r>
              <a:rPr sz="1200" dirty="0">
                <a:latin typeface="Arial"/>
                <a:cs typeface="Arial"/>
              </a:rPr>
              <a:t>in </a:t>
            </a:r>
            <a:r>
              <a:rPr sz="1200" spc="-10" dirty="0">
                <a:latin typeface="Arial"/>
                <a:cs typeface="Arial"/>
              </a:rPr>
              <a:t>operation</a:t>
            </a:r>
            <a:endParaRPr sz="1200">
              <a:latin typeface="Arial"/>
              <a:cs typeface="Arial"/>
            </a:endParaRPr>
          </a:p>
        </p:txBody>
      </p:sp>
      <p:sp>
        <p:nvSpPr>
          <p:cNvPr id="13" name="object 10">
            <a:extLst>
              <a:ext uri="{FF2B5EF4-FFF2-40B4-BE49-F238E27FC236}">
                <a16:creationId xmlns:a16="http://schemas.microsoft.com/office/drawing/2014/main" id="{EFA940CD-B422-98F6-82CB-EEFBF56C0367}"/>
              </a:ext>
            </a:extLst>
          </p:cNvPr>
          <p:cNvSpPr/>
          <p:nvPr/>
        </p:nvSpPr>
        <p:spPr>
          <a:xfrm>
            <a:off x="4112333" y="3309772"/>
            <a:ext cx="995680" cy="669925"/>
          </a:xfrm>
          <a:custGeom>
            <a:avLst/>
            <a:gdLst/>
            <a:ahLst/>
            <a:cxnLst/>
            <a:rect l="l" t="t" r="r" b="b"/>
            <a:pathLst>
              <a:path w="995679" h="669925">
                <a:moveTo>
                  <a:pt x="995172" y="664464"/>
                </a:moveTo>
                <a:lnTo>
                  <a:pt x="995172" y="4572"/>
                </a:lnTo>
                <a:lnTo>
                  <a:pt x="990600" y="0"/>
                </a:lnTo>
                <a:lnTo>
                  <a:pt x="5333" y="0"/>
                </a:lnTo>
                <a:lnTo>
                  <a:pt x="0" y="4572"/>
                </a:lnTo>
                <a:lnTo>
                  <a:pt x="0" y="664464"/>
                </a:lnTo>
                <a:lnTo>
                  <a:pt x="5334" y="669798"/>
                </a:lnTo>
                <a:lnTo>
                  <a:pt x="11430" y="669798"/>
                </a:lnTo>
                <a:lnTo>
                  <a:pt x="11430" y="22098"/>
                </a:lnTo>
                <a:lnTo>
                  <a:pt x="22097" y="10668"/>
                </a:lnTo>
                <a:lnTo>
                  <a:pt x="22097" y="22098"/>
                </a:lnTo>
                <a:lnTo>
                  <a:pt x="973074" y="22098"/>
                </a:lnTo>
                <a:lnTo>
                  <a:pt x="973074" y="10668"/>
                </a:lnTo>
                <a:lnTo>
                  <a:pt x="984504" y="22098"/>
                </a:lnTo>
                <a:lnTo>
                  <a:pt x="984504" y="669798"/>
                </a:lnTo>
                <a:lnTo>
                  <a:pt x="990600" y="669798"/>
                </a:lnTo>
                <a:lnTo>
                  <a:pt x="995172" y="664464"/>
                </a:lnTo>
                <a:close/>
              </a:path>
              <a:path w="995679" h="669925">
                <a:moveTo>
                  <a:pt x="22097" y="22098"/>
                </a:moveTo>
                <a:lnTo>
                  <a:pt x="22097" y="10668"/>
                </a:lnTo>
                <a:lnTo>
                  <a:pt x="11430" y="22098"/>
                </a:lnTo>
                <a:lnTo>
                  <a:pt x="22097" y="22098"/>
                </a:lnTo>
                <a:close/>
              </a:path>
              <a:path w="995679" h="669925">
                <a:moveTo>
                  <a:pt x="22097" y="647700"/>
                </a:moveTo>
                <a:lnTo>
                  <a:pt x="22097" y="22098"/>
                </a:lnTo>
                <a:lnTo>
                  <a:pt x="11430" y="22098"/>
                </a:lnTo>
                <a:lnTo>
                  <a:pt x="11430" y="647700"/>
                </a:lnTo>
                <a:lnTo>
                  <a:pt x="22097" y="647700"/>
                </a:lnTo>
                <a:close/>
              </a:path>
              <a:path w="995679" h="669925">
                <a:moveTo>
                  <a:pt x="984504" y="647700"/>
                </a:moveTo>
                <a:lnTo>
                  <a:pt x="11430" y="647700"/>
                </a:lnTo>
                <a:lnTo>
                  <a:pt x="22097" y="658368"/>
                </a:lnTo>
                <a:lnTo>
                  <a:pt x="22097" y="669798"/>
                </a:lnTo>
                <a:lnTo>
                  <a:pt x="973074" y="669798"/>
                </a:lnTo>
                <a:lnTo>
                  <a:pt x="973074" y="658368"/>
                </a:lnTo>
                <a:lnTo>
                  <a:pt x="984504" y="647700"/>
                </a:lnTo>
                <a:close/>
              </a:path>
              <a:path w="995679" h="669925">
                <a:moveTo>
                  <a:pt x="22097" y="669798"/>
                </a:moveTo>
                <a:lnTo>
                  <a:pt x="22097" y="658368"/>
                </a:lnTo>
                <a:lnTo>
                  <a:pt x="11430" y="647700"/>
                </a:lnTo>
                <a:lnTo>
                  <a:pt x="11430" y="669798"/>
                </a:lnTo>
                <a:lnTo>
                  <a:pt x="22097" y="669798"/>
                </a:lnTo>
                <a:close/>
              </a:path>
              <a:path w="995679" h="669925">
                <a:moveTo>
                  <a:pt x="984504" y="22098"/>
                </a:moveTo>
                <a:lnTo>
                  <a:pt x="973074" y="10668"/>
                </a:lnTo>
                <a:lnTo>
                  <a:pt x="973074" y="22098"/>
                </a:lnTo>
                <a:lnTo>
                  <a:pt x="984504" y="22098"/>
                </a:lnTo>
                <a:close/>
              </a:path>
              <a:path w="995679" h="669925">
                <a:moveTo>
                  <a:pt x="984504" y="647700"/>
                </a:moveTo>
                <a:lnTo>
                  <a:pt x="984504" y="22098"/>
                </a:lnTo>
                <a:lnTo>
                  <a:pt x="973074" y="22098"/>
                </a:lnTo>
                <a:lnTo>
                  <a:pt x="973074" y="647700"/>
                </a:lnTo>
                <a:lnTo>
                  <a:pt x="984504" y="647700"/>
                </a:lnTo>
                <a:close/>
              </a:path>
              <a:path w="995679" h="669925">
                <a:moveTo>
                  <a:pt x="984504" y="669798"/>
                </a:moveTo>
                <a:lnTo>
                  <a:pt x="984504" y="647700"/>
                </a:lnTo>
                <a:lnTo>
                  <a:pt x="973074" y="658368"/>
                </a:lnTo>
                <a:lnTo>
                  <a:pt x="973074" y="669798"/>
                </a:lnTo>
                <a:lnTo>
                  <a:pt x="984504" y="669798"/>
                </a:lnTo>
                <a:close/>
              </a:path>
            </a:pathLst>
          </a:custGeom>
          <a:solidFill>
            <a:srgbClr val="5A9AD4"/>
          </a:solidFill>
        </p:spPr>
        <p:txBody>
          <a:bodyPr wrap="square" lIns="0" tIns="0" rIns="0" bIns="0" rtlCol="0"/>
          <a:lstStyle/>
          <a:p>
            <a:endParaRPr/>
          </a:p>
        </p:txBody>
      </p:sp>
      <p:sp>
        <p:nvSpPr>
          <p:cNvPr id="14" name="object 11">
            <a:extLst>
              <a:ext uri="{FF2B5EF4-FFF2-40B4-BE49-F238E27FC236}">
                <a16:creationId xmlns:a16="http://schemas.microsoft.com/office/drawing/2014/main" id="{343E9285-98CC-DF2C-9F81-5F75BA977C5E}"/>
              </a:ext>
            </a:extLst>
          </p:cNvPr>
          <p:cNvSpPr txBox="1"/>
          <p:nvPr/>
        </p:nvSpPr>
        <p:spPr>
          <a:xfrm>
            <a:off x="4194877" y="3343554"/>
            <a:ext cx="829944" cy="587375"/>
          </a:xfrm>
          <a:prstGeom prst="rect">
            <a:avLst/>
          </a:prstGeom>
        </p:spPr>
        <p:txBody>
          <a:bodyPr vert="horz" wrap="square" lIns="0" tIns="12065" rIns="0" bIns="0" rtlCol="0">
            <a:spAutoFit/>
          </a:bodyPr>
          <a:lstStyle/>
          <a:p>
            <a:pPr marL="147320" marR="5080" indent="-135255">
              <a:lnSpc>
                <a:spcPct val="102299"/>
              </a:lnSpc>
              <a:spcBef>
                <a:spcPts val="95"/>
              </a:spcBef>
            </a:pPr>
            <a:r>
              <a:rPr sz="1200" spc="-10" dirty="0">
                <a:latin typeface="Arial"/>
                <a:cs typeface="Arial"/>
              </a:rPr>
              <a:t>Component lifetime models</a:t>
            </a:r>
            <a:endParaRPr sz="1200">
              <a:latin typeface="Arial"/>
              <a:cs typeface="Arial"/>
            </a:endParaRPr>
          </a:p>
        </p:txBody>
      </p:sp>
      <p:sp>
        <p:nvSpPr>
          <p:cNvPr id="15" name="object 12">
            <a:extLst>
              <a:ext uri="{FF2B5EF4-FFF2-40B4-BE49-F238E27FC236}">
                <a16:creationId xmlns:a16="http://schemas.microsoft.com/office/drawing/2014/main" id="{7F3C7C58-A801-9161-AB53-8E6F7316504E}"/>
              </a:ext>
            </a:extLst>
          </p:cNvPr>
          <p:cNvSpPr/>
          <p:nvPr/>
        </p:nvSpPr>
        <p:spPr>
          <a:xfrm>
            <a:off x="3122495" y="3304437"/>
            <a:ext cx="909955" cy="669925"/>
          </a:xfrm>
          <a:custGeom>
            <a:avLst/>
            <a:gdLst/>
            <a:ahLst/>
            <a:cxnLst/>
            <a:rect l="l" t="t" r="r" b="b"/>
            <a:pathLst>
              <a:path w="909954" h="669925">
                <a:moveTo>
                  <a:pt x="909828" y="665225"/>
                </a:moveTo>
                <a:lnTo>
                  <a:pt x="909828" y="5333"/>
                </a:lnTo>
                <a:lnTo>
                  <a:pt x="904494" y="0"/>
                </a:lnTo>
                <a:lnTo>
                  <a:pt x="5333" y="0"/>
                </a:lnTo>
                <a:lnTo>
                  <a:pt x="0" y="5333"/>
                </a:lnTo>
                <a:lnTo>
                  <a:pt x="0" y="665225"/>
                </a:lnTo>
                <a:lnTo>
                  <a:pt x="5334" y="669797"/>
                </a:lnTo>
                <a:lnTo>
                  <a:pt x="11430" y="669797"/>
                </a:lnTo>
                <a:lnTo>
                  <a:pt x="11430" y="22097"/>
                </a:lnTo>
                <a:lnTo>
                  <a:pt x="22859" y="11429"/>
                </a:lnTo>
                <a:lnTo>
                  <a:pt x="22859" y="22097"/>
                </a:lnTo>
                <a:lnTo>
                  <a:pt x="887730" y="22097"/>
                </a:lnTo>
                <a:lnTo>
                  <a:pt x="887730" y="11429"/>
                </a:lnTo>
                <a:lnTo>
                  <a:pt x="898397" y="22097"/>
                </a:lnTo>
                <a:lnTo>
                  <a:pt x="898397" y="669797"/>
                </a:lnTo>
                <a:lnTo>
                  <a:pt x="904494" y="669797"/>
                </a:lnTo>
                <a:lnTo>
                  <a:pt x="909828" y="665225"/>
                </a:lnTo>
                <a:close/>
              </a:path>
              <a:path w="909954" h="669925">
                <a:moveTo>
                  <a:pt x="22859" y="22097"/>
                </a:moveTo>
                <a:lnTo>
                  <a:pt x="22859" y="11429"/>
                </a:lnTo>
                <a:lnTo>
                  <a:pt x="11430" y="22097"/>
                </a:lnTo>
                <a:lnTo>
                  <a:pt x="22859" y="22097"/>
                </a:lnTo>
                <a:close/>
              </a:path>
              <a:path w="909954" h="669925">
                <a:moveTo>
                  <a:pt x="22859" y="647699"/>
                </a:moveTo>
                <a:lnTo>
                  <a:pt x="22859" y="22097"/>
                </a:lnTo>
                <a:lnTo>
                  <a:pt x="11430" y="22097"/>
                </a:lnTo>
                <a:lnTo>
                  <a:pt x="11430" y="647699"/>
                </a:lnTo>
                <a:lnTo>
                  <a:pt x="22859" y="647699"/>
                </a:lnTo>
                <a:close/>
              </a:path>
              <a:path w="909954" h="669925">
                <a:moveTo>
                  <a:pt x="898397" y="647699"/>
                </a:moveTo>
                <a:lnTo>
                  <a:pt x="11430" y="647699"/>
                </a:lnTo>
                <a:lnTo>
                  <a:pt x="22859" y="659129"/>
                </a:lnTo>
                <a:lnTo>
                  <a:pt x="22860" y="669797"/>
                </a:lnTo>
                <a:lnTo>
                  <a:pt x="887730" y="669797"/>
                </a:lnTo>
                <a:lnTo>
                  <a:pt x="887730" y="659129"/>
                </a:lnTo>
                <a:lnTo>
                  <a:pt x="898397" y="647699"/>
                </a:lnTo>
                <a:close/>
              </a:path>
              <a:path w="909954" h="669925">
                <a:moveTo>
                  <a:pt x="22860" y="669797"/>
                </a:moveTo>
                <a:lnTo>
                  <a:pt x="22859" y="659129"/>
                </a:lnTo>
                <a:lnTo>
                  <a:pt x="11430" y="647699"/>
                </a:lnTo>
                <a:lnTo>
                  <a:pt x="11430" y="669797"/>
                </a:lnTo>
                <a:lnTo>
                  <a:pt x="22860" y="669797"/>
                </a:lnTo>
                <a:close/>
              </a:path>
              <a:path w="909954" h="669925">
                <a:moveTo>
                  <a:pt x="898397" y="22097"/>
                </a:moveTo>
                <a:lnTo>
                  <a:pt x="887730" y="11429"/>
                </a:lnTo>
                <a:lnTo>
                  <a:pt x="887730" y="22097"/>
                </a:lnTo>
                <a:lnTo>
                  <a:pt x="898397" y="22097"/>
                </a:lnTo>
                <a:close/>
              </a:path>
              <a:path w="909954" h="669925">
                <a:moveTo>
                  <a:pt x="898397" y="647699"/>
                </a:moveTo>
                <a:lnTo>
                  <a:pt x="898397" y="22097"/>
                </a:lnTo>
                <a:lnTo>
                  <a:pt x="887730" y="22097"/>
                </a:lnTo>
                <a:lnTo>
                  <a:pt x="887730" y="647699"/>
                </a:lnTo>
                <a:lnTo>
                  <a:pt x="898397" y="647699"/>
                </a:lnTo>
                <a:close/>
              </a:path>
              <a:path w="909954" h="669925">
                <a:moveTo>
                  <a:pt x="898397" y="669797"/>
                </a:moveTo>
                <a:lnTo>
                  <a:pt x="898397" y="647699"/>
                </a:lnTo>
                <a:lnTo>
                  <a:pt x="887730" y="659129"/>
                </a:lnTo>
                <a:lnTo>
                  <a:pt x="887730" y="669797"/>
                </a:lnTo>
                <a:lnTo>
                  <a:pt x="898397" y="669797"/>
                </a:lnTo>
                <a:close/>
              </a:path>
            </a:pathLst>
          </a:custGeom>
          <a:solidFill>
            <a:srgbClr val="5A9AD4"/>
          </a:solidFill>
        </p:spPr>
        <p:txBody>
          <a:bodyPr wrap="square" lIns="0" tIns="0" rIns="0" bIns="0" rtlCol="0"/>
          <a:lstStyle/>
          <a:p>
            <a:endParaRPr/>
          </a:p>
        </p:txBody>
      </p:sp>
      <p:sp>
        <p:nvSpPr>
          <p:cNvPr id="16" name="object 13">
            <a:extLst>
              <a:ext uri="{FF2B5EF4-FFF2-40B4-BE49-F238E27FC236}">
                <a16:creationId xmlns:a16="http://schemas.microsoft.com/office/drawing/2014/main" id="{C8A0CAEB-5AF1-4586-0A05-6F466B6DD0BD}"/>
              </a:ext>
            </a:extLst>
          </p:cNvPr>
          <p:cNvSpPr txBox="1"/>
          <p:nvPr/>
        </p:nvSpPr>
        <p:spPr>
          <a:xfrm>
            <a:off x="3205801" y="3338981"/>
            <a:ext cx="718820" cy="587375"/>
          </a:xfrm>
          <a:prstGeom prst="rect">
            <a:avLst/>
          </a:prstGeom>
        </p:spPr>
        <p:txBody>
          <a:bodyPr vert="horz" wrap="square" lIns="0" tIns="12065" rIns="0" bIns="0" rtlCol="0">
            <a:spAutoFit/>
          </a:bodyPr>
          <a:lstStyle/>
          <a:p>
            <a:pPr marL="12700" marR="5080" indent="-15875" algn="ctr">
              <a:lnSpc>
                <a:spcPct val="102299"/>
              </a:lnSpc>
              <a:spcBef>
                <a:spcPts val="95"/>
              </a:spcBef>
            </a:pPr>
            <a:r>
              <a:rPr sz="1200" spc="-10" dirty="0">
                <a:latin typeface="Arial"/>
                <a:cs typeface="Arial"/>
              </a:rPr>
              <a:t>Electrical, thermal modelling</a:t>
            </a:r>
            <a:endParaRPr sz="1200">
              <a:latin typeface="Arial"/>
              <a:cs typeface="Arial"/>
            </a:endParaRPr>
          </a:p>
        </p:txBody>
      </p:sp>
      <p:sp>
        <p:nvSpPr>
          <p:cNvPr id="17" name="object 14">
            <a:extLst>
              <a:ext uri="{FF2B5EF4-FFF2-40B4-BE49-F238E27FC236}">
                <a16:creationId xmlns:a16="http://schemas.microsoft.com/office/drawing/2014/main" id="{DAC8EA0E-3555-0100-94F7-5A10C0FCF8DE}"/>
              </a:ext>
            </a:extLst>
          </p:cNvPr>
          <p:cNvSpPr/>
          <p:nvPr/>
        </p:nvSpPr>
        <p:spPr>
          <a:xfrm>
            <a:off x="5304101" y="3524655"/>
            <a:ext cx="918210" cy="292735"/>
          </a:xfrm>
          <a:custGeom>
            <a:avLst/>
            <a:gdLst/>
            <a:ahLst/>
            <a:cxnLst/>
            <a:rect l="l" t="t" r="r" b="b"/>
            <a:pathLst>
              <a:path w="918210" h="292735">
                <a:moveTo>
                  <a:pt x="918210" y="287273"/>
                </a:moveTo>
                <a:lnTo>
                  <a:pt x="918210" y="5333"/>
                </a:lnTo>
                <a:lnTo>
                  <a:pt x="912876" y="0"/>
                </a:lnTo>
                <a:lnTo>
                  <a:pt x="4571" y="0"/>
                </a:lnTo>
                <a:lnTo>
                  <a:pt x="0" y="5333"/>
                </a:lnTo>
                <a:lnTo>
                  <a:pt x="0" y="287273"/>
                </a:lnTo>
                <a:lnTo>
                  <a:pt x="4572" y="292607"/>
                </a:lnTo>
                <a:lnTo>
                  <a:pt x="11430" y="292607"/>
                </a:lnTo>
                <a:lnTo>
                  <a:pt x="11430" y="22859"/>
                </a:lnTo>
                <a:lnTo>
                  <a:pt x="22097" y="11429"/>
                </a:lnTo>
                <a:lnTo>
                  <a:pt x="22097" y="22859"/>
                </a:lnTo>
                <a:lnTo>
                  <a:pt x="895350" y="22859"/>
                </a:lnTo>
                <a:lnTo>
                  <a:pt x="895350" y="11429"/>
                </a:lnTo>
                <a:lnTo>
                  <a:pt x="906780" y="22859"/>
                </a:lnTo>
                <a:lnTo>
                  <a:pt x="906780" y="292607"/>
                </a:lnTo>
                <a:lnTo>
                  <a:pt x="912876" y="292607"/>
                </a:lnTo>
                <a:lnTo>
                  <a:pt x="918210" y="287273"/>
                </a:lnTo>
                <a:close/>
              </a:path>
              <a:path w="918210" h="292735">
                <a:moveTo>
                  <a:pt x="22097" y="22859"/>
                </a:moveTo>
                <a:lnTo>
                  <a:pt x="22097" y="11429"/>
                </a:lnTo>
                <a:lnTo>
                  <a:pt x="11430" y="22859"/>
                </a:lnTo>
                <a:lnTo>
                  <a:pt x="22097" y="22859"/>
                </a:lnTo>
                <a:close/>
              </a:path>
              <a:path w="918210" h="292735">
                <a:moveTo>
                  <a:pt x="22097" y="270509"/>
                </a:moveTo>
                <a:lnTo>
                  <a:pt x="22097" y="22859"/>
                </a:lnTo>
                <a:lnTo>
                  <a:pt x="11430" y="22859"/>
                </a:lnTo>
                <a:lnTo>
                  <a:pt x="11430" y="270509"/>
                </a:lnTo>
                <a:lnTo>
                  <a:pt x="22097" y="270509"/>
                </a:lnTo>
                <a:close/>
              </a:path>
              <a:path w="918210" h="292735">
                <a:moveTo>
                  <a:pt x="906780" y="270509"/>
                </a:moveTo>
                <a:lnTo>
                  <a:pt x="11430" y="270509"/>
                </a:lnTo>
                <a:lnTo>
                  <a:pt x="22097" y="281177"/>
                </a:lnTo>
                <a:lnTo>
                  <a:pt x="22097" y="292607"/>
                </a:lnTo>
                <a:lnTo>
                  <a:pt x="895350" y="292607"/>
                </a:lnTo>
                <a:lnTo>
                  <a:pt x="895350" y="281177"/>
                </a:lnTo>
                <a:lnTo>
                  <a:pt x="906780" y="270509"/>
                </a:lnTo>
                <a:close/>
              </a:path>
              <a:path w="918210" h="292735">
                <a:moveTo>
                  <a:pt x="22097" y="292607"/>
                </a:moveTo>
                <a:lnTo>
                  <a:pt x="22097" y="281177"/>
                </a:lnTo>
                <a:lnTo>
                  <a:pt x="11430" y="270509"/>
                </a:lnTo>
                <a:lnTo>
                  <a:pt x="11430" y="292607"/>
                </a:lnTo>
                <a:lnTo>
                  <a:pt x="22097" y="292607"/>
                </a:lnTo>
                <a:close/>
              </a:path>
              <a:path w="918210" h="292735">
                <a:moveTo>
                  <a:pt x="906780" y="22859"/>
                </a:moveTo>
                <a:lnTo>
                  <a:pt x="895350" y="11429"/>
                </a:lnTo>
                <a:lnTo>
                  <a:pt x="895350" y="22859"/>
                </a:lnTo>
                <a:lnTo>
                  <a:pt x="906780" y="22859"/>
                </a:lnTo>
                <a:close/>
              </a:path>
              <a:path w="918210" h="292735">
                <a:moveTo>
                  <a:pt x="906780" y="270509"/>
                </a:moveTo>
                <a:lnTo>
                  <a:pt x="906780" y="22859"/>
                </a:lnTo>
                <a:lnTo>
                  <a:pt x="895350" y="22859"/>
                </a:lnTo>
                <a:lnTo>
                  <a:pt x="895350" y="270509"/>
                </a:lnTo>
                <a:lnTo>
                  <a:pt x="906780" y="270509"/>
                </a:lnTo>
                <a:close/>
              </a:path>
              <a:path w="918210" h="292735">
                <a:moveTo>
                  <a:pt x="906780" y="292607"/>
                </a:moveTo>
                <a:lnTo>
                  <a:pt x="906780" y="270509"/>
                </a:lnTo>
                <a:lnTo>
                  <a:pt x="895350" y="281177"/>
                </a:lnTo>
                <a:lnTo>
                  <a:pt x="895350" y="292607"/>
                </a:lnTo>
                <a:lnTo>
                  <a:pt x="906780" y="292607"/>
                </a:lnTo>
                <a:close/>
              </a:path>
            </a:pathLst>
          </a:custGeom>
          <a:solidFill>
            <a:srgbClr val="5A9AD4"/>
          </a:solidFill>
        </p:spPr>
        <p:txBody>
          <a:bodyPr wrap="square" lIns="0" tIns="0" rIns="0" bIns="0" rtlCol="0"/>
          <a:lstStyle/>
          <a:p>
            <a:endParaRPr/>
          </a:p>
        </p:txBody>
      </p:sp>
      <p:sp>
        <p:nvSpPr>
          <p:cNvPr id="18" name="object 15">
            <a:extLst>
              <a:ext uri="{FF2B5EF4-FFF2-40B4-BE49-F238E27FC236}">
                <a16:creationId xmlns:a16="http://schemas.microsoft.com/office/drawing/2014/main" id="{5BF0153D-78E2-5160-D2F1-A369F9D939DA}"/>
              </a:ext>
            </a:extLst>
          </p:cNvPr>
          <p:cNvSpPr txBox="1"/>
          <p:nvPr/>
        </p:nvSpPr>
        <p:spPr>
          <a:xfrm>
            <a:off x="5382835" y="3559200"/>
            <a:ext cx="755015" cy="213360"/>
          </a:xfrm>
          <a:prstGeom prst="rect">
            <a:avLst/>
          </a:prstGeom>
        </p:spPr>
        <p:txBody>
          <a:bodyPr vert="horz" wrap="square" lIns="0" tIns="16510" rIns="0" bIns="0" rtlCol="0">
            <a:spAutoFit/>
          </a:bodyPr>
          <a:lstStyle/>
          <a:p>
            <a:pPr marL="12700">
              <a:lnSpc>
                <a:spcPct val="100000"/>
              </a:lnSpc>
              <a:spcBef>
                <a:spcPts val="130"/>
              </a:spcBef>
            </a:pPr>
            <a:r>
              <a:rPr sz="1200" spc="-10" dirty="0">
                <a:latin typeface="Arial"/>
                <a:cs typeface="Arial"/>
              </a:rPr>
              <a:t>Evaluation</a:t>
            </a:r>
            <a:endParaRPr sz="1200">
              <a:latin typeface="Arial"/>
              <a:cs typeface="Arial"/>
            </a:endParaRPr>
          </a:p>
        </p:txBody>
      </p:sp>
      <p:pic>
        <p:nvPicPr>
          <p:cNvPr id="19" name="object 16">
            <a:extLst>
              <a:ext uri="{FF2B5EF4-FFF2-40B4-BE49-F238E27FC236}">
                <a16:creationId xmlns:a16="http://schemas.microsoft.com/office/drawing/2014/main" id="{43E8A690-E05B-FAC2-6438-91B768D91848}"/>
              </a:ext>
            </a:extLst>
          </p:cNvPr>
          <p:cNvPicPr/>
          <p:nvPr/>
        </p:nvPicPr>
        <p:blipFill>
          <a:blip r:embed="rId5" cstate="print"/>
          <a:stretch>
            <a:fillRect/>
          </a:stretch>
        </p:blipFill>
        <p:spPr>
          <a:xfrm>
            <a:off x="1701235" y="1628800"/>
            <a:ext cx="1372274" cy="897774"/>
          </a:xfrm>
          <a:prstGeom prst="rect">
            <a:avLst/>
          </a:prstGeom>
        </p:spPr>
      </p:pic>
      <p:sp>
        <p:nvSpPr>
          <p:cNvPr id="20" name="object 17">
            <a:extLst>
              <a:ext uri="{FF2B5EF4-FFF2-40B4-BE49-F238E27FC236}">
                <a16:creationId xmlns:a16="http://schemas.microsoft.com/office/drawing/2014/main" id="{EAEEFB74-0A17-3144-8479-2A65C6A24FFA}"/>
              </a:ext>
            </a:extLst>
          </p:cNvPr>
          <p:cNvSpPr txBox="1"/>
          <p:nvPr/>
        </p:nvSpPr>
        <p:spPr>
          <a:xfrm>
            <a:off x="1920307" y="1932330"/>
            <a:ext cx="952500" cy="467359"/>
          </a:xfrm>
          <a:prstGeom prst="rect">
            <a:avLst/>
          </a:prstGeom>
        </p:spPr>
        <p:txBody>
          <a:bodyPr vert="horz" wrap="square" lIns="0" tIns="12065" rIns="0" bIns="0" rtlCol="0">
            <a:spAutoFit/>
          </a:bodyPr>
          <a:lstStyle/>
          <a:p>
            <a:pPr marL="12700" marR="5080" algn="ctr">
              <a:lnSpc>
                <a:spcPct val="101600"/>
              </a:lnSpc>
              <a:spcBef>
                <a:spcPts val="95"/>
              </a:spcBef>
            </a:pPr>
            <a:r>
              <a:rPr sz="950" dirty="0">
                <a:solidFill>
                  <a:srgbClr val="FFFFFF"/>
                </a:solidFill>
                <a:latin typeface="Arial"/>
                <a:cs typeface="Arial"/>
              </a:rPr>
              <a:t>Operational</a:t>
            </a:r>
            <a:r>
              <a:rPr sz="950" spc="15" dirty="0">
                <a:solidFill>
                  <a:srgbClr val="FFFFFF"/>
                </a:solidFill>
                <a:latin typeface="Arial"/>
                <a:cs typeface="Arial"/>
              </a:rPr>
              <a:t> </a:t>
            </a:r>
            <a:r>
              <a:rPr sz="950" spc="-20" dirty="0">
                <a:solidFill>
                  <a:srgbClr val="FFFFFF"/>
                </a:solidFill>
                <a:latin typeface="Arial"/>
                <a:cs typeface="Arial"/>
              </a:rPr>
              <a:t>Data </a:t>
            </a:r>
            <a:r>
              <a:rPr sz="950" spc="-10" dirty="0">
                <a:solidFill>
                  <a:srgbClr val="FFFFFF"/>
                </a:solidFill>
                <a:latin typeface="Arial"/>
                <a:cs typeface="Arial"/>
              </a:rPr>
              <a:t>Degeneration indicators</a:t>
            </a:r>
            <a:endParaRPr sz="950">
              <a:latin typeface="Arial"/>
              <a:cs typeface="Arial"/>
            </a:endParaRPr>
          </a:p>
        </p:txBody>
      </p:sp>
      <p:grpSp>
        <p:nvGrpSpPr>
          <p:cNvPr id="21" name="object 18">
            <a:extLst>
              <a:ext uri="{FF2B5EF4-FFF2-40B4-BE49-F238E27FC236}">
                <a16:creationId xmlns:a16="http://schemas.microsoft.com/office/drawing/2014/main" id="{4E4DC99C-6EDC-9592-CEDB-CA113A1B52F8}"/>
              </a:ext>
            </a:extLst>
          </p:cNvPr>
          <p:cNvGrpSpPr/>
          <p:nvPr/>
        </p:nvGrpSpPr>
        <p:grpSpPr>
          <a:xfrm>
            <a:off x="3972125" y="3523131"/>
            <a:ext cx="1283335" cy="294640"/>
            <a:chOff x="3418979" y="4403597"/>
            <a:chExt cx="1283335" cy="294640"/>
          </a:xfrm>
        </p:grpSpPr>
        <p:pic>
          <p:nvPicPr>
            <p:cNvPr id="22" name="object 19">
              <a:extLst>
                <a:ext uri="{FF2B5EF4-FFF2-40B4-BE49-F238E27FC236}">
                  <a16:creationId xmlns:a16="http://schemas.microsoft.com/office/drawing/2014/main" id="{3DCDE1CF-DBF2-4F3A-B311-F543894647EF}"/>
                </a:ext>
              </a:extLst>
            </p:cNvPr>
            <p:cNvPicPr/>
            <p:nvPr/>
          </p:nvPicPr>
          <p:blipFill>
            <a:blip r:embed="rId6" cstate="print"/>
            <a:stretch>
              <a:fillRect/>
            </a:stretch>
          </p:blipFill>
          <p:spPr>
            <a:xfrm>
              <a:off x="3424313" y="4420361"/>
              <a:ext cx="185165" cy="243078"/>
            </a:xfrm>
            <a:prstGeom prst="rect">
              <a:avLst/>
            </a:prstGeom>
          </p:spPr>
        </p:pic>
        <p:sp>
          <p:nvSpPr>
            <p:cNvPr id="23" name="object 20">
              <a:extLst>
                <a:ext uri="{FF2B5EF4-FFF2-40B4-BE49-F238E27FC236}">
                  <a16:creationId xmlns:a16="http://schemas.microsoft.com/office/drawing/2014/main" id="{A8C1EE62-D625-4407-D7ED-09073DEC6FED}"/>
                </a:ext>
              </a:extLst>
            </p:cNvPr>
            <p:cNvSpPr/>
            <p:nvPr/>
          </p:nvSpPr>
          <p:spPr>
            <a:xfrm>
              <a:off x="3418979" y="4403597"/>
              <a:ext cx="197485" cy="276225"/>
            </a:xfrm>
            <a:custGeom>
              <a:avLst/>
              <a:gdLst/>
              <a:ahLst/>
              <a:cxnLst/>
              <a:rect l="l" t="t" r="r" b="b"/>
              <a:pathLst>
                <a:path w="197485" h="276225">
                  <a:moveTo>
                    <a:pt x="98298" y="71627"/>
                  </a:moveTo>
                  <a:lnTo>
                    <a:pt x="0" y="71627"/>
                  </a:lnTo>
                  <a:lnTo>
                    <a:pt x="0" y="204215"/>
                  </a:lnTo>
                  <a:lnTo>
                    <a:pt x="5334" y="204215"/>
                  </a:lnTo>
                  <a:lnTo>
                    <a:pt x="5334" y="83057"/>
                  </a:lnTo>
                  <a:lnTo>
                    <a:pt x="11430" y="77723"/>
                  </a:lnTo>
                  <a:lnTo>
                    <a:pt x="11430" y="83057"/>
                  </a:lnTo>
                  <a:lnTo>
                    <a:pt x="92202" y="83057"/>
                  </a:lnTo>
                  <a:lnTo>
                    <a:pt x="92202" y="77723"/>
                  </a:lnTo>
                  <a:lnTo>
                    <a:pt x="98298" y="71627"/>
                  </a:lnTo>
                  <a:close/>
                </a:path>
                <a:path w="197485" h="276225">
                  <a:moveTo>
                    <a:pt x="11430" y="83057"/>
                  </a:moveTo>
                  <a:lnTo>
                    <a:pt x="11430" y="77723"/>
                  </a:lnTo>
                  <a:lnTo>
                    <a:pt x="5334" y="83057"/>
                  </a:lnTo>
                  <a:lnTo>
                    <a:pt x="11430" y="83057"/>
                  </a:lnTo>
                  <a:close/>
                </a:path>
                <a:path w="197485" h="276225">
                  <a:moveTo>
                    <a:pt x="11430" y="193547"/>
                  </a:moveTo>
                  <a:lnTo>
                    <a:pt x="11430" y="83057"/>
                  </a:lnTo>
                  <a:lnTo>
                    <a:pt x="5334" y="83057"/>
                  </a:lnTo>
                  <a:lnTo>
                    <a:pt x="5334" y="193547"/>
                  </a:lnTo>
                  <a:lnTo>
                    <a:pt x="11430" y="193547"/>
                  </a:lnTo>
                  <a:close/>
                </a:path>
                <a:path w="197485" h="276225">
                  <a:moveTo>
                    <a:pt x="103632" y="243015"/>
                  </a:moveTo>
                  <a:lnTo>
                    <a:pt x="103632" y="193547"/>
                  </a:lnTo>
                  <a:lnTo>
                    <a:pt x="5334" y="193547"/>
                  </a:lnTo>
                  <a:lnTo>
                    <a:pt x="11430" y="198881"/>
                  </a:lnTo>
                  <a:lnTo>
                    <a:pt x="11430" y="204215"/>
                  </a:lnTo>
                  <a:lnTo>
                    <a:pt x="92202" y="204215"/>
                  </a:lnTo>
                  <a:lnTo>
                    <a:pt x="92202" y="198881"/>
                  </a:lnTo>
                  <a:lnTo>
                    <a:pt x="98298" y="204215"/>
                  </a:lnTo>
                  <a:lnTo>
                    <a:pt x="98298" y="250024"/>
                  </a:lnTo>
                  <a:lnTo>
                    <a:pt x="103632" y="243015"/>
                  </a:lnTo>
                  <a:close/>
                </a:path>
                <a:path w="197485" h="276225">
                  <a:moveTo>
                    <a:pt x="11430" y="204215"/>
                  </a:moveTo>
                  <a:lnTo>
                    <a:pt x="11430" y="198881"/>
                  </a:lnTo>
                  <a:lnTo>
                    <a:pt x="5334" y="193547"/>
                  </a:lnTo>
                  <a:lnTo>
                    <a:pt x="5334" y="204215"/>
                  </a:lnTo>
                  <a:lnTo>
                    <a:pt x="11430" y="204215"/>
                  </a:lnTo>
                  <a:close/>
                </a:path>
                <a:path w="197485" h="276225">
                  <a:moveTo>
                    <a:pt x="197358" y="137921"/>
                  </a:moveTo>
                  <a:lnTo>
                    <a:pt x="92202" y="0"/>
                  </a:lnTo>
                  <a:lnTo>
                    <a:pt x="92202" y="71627"/>
                  </a:lnTo>
                  <a:lnTo>
                    <a:pt x="93726" y="71627"/>
                  </a:lnTo>
                  <a:lnTo>
                    <a:pt x="93726" y="20573"/>
                  </a:lnTo>
                  <a:lnTo>
                    <a:pt x="103632" y="16763"/>
                  </a:lnTo>
                  <a:lnTo>
                    <a:pt x="103632" y="33590"/>
                  </a:lnTo>
                  <a:lnTo>
                    <a:pt x="183318" y="138302"/>
                  </a:lnTo>
                  <a:lnTo>
                    <a:pt x="185928" y="134873"/>
                  </a:lnTo>
                  <a:lnTo>
                    <a:pt x="185928" y="152913"/>
                  </a:lnTo>
                  <a:lnTo>
                    <a:pt x="197358" y="137921"/>
                  </a:lnTo>
                  <a:close/>
                </a:path>
                <a:path w="197485" h="276225">
                  <a:moveTo>
                    <a:pt x="98298" y="83057"/>
                  </a:moveTo>
                  <a:lnTo>
                    <a:pt x="98298" y="71627"/>
                  </a:lnTo>
                  <a:lnTo>
                    <a:pt x="92202" y="77723"/>
                  </a:lnTo>
                  <a:lnTo>
                    <a:pt x="92202" y="83057"/>
                  </a:lnTo>
                  <a:lnTo>
                    <a:pt x="98298" y="83057"/>
                  </a:lnTo>
                  <a:close/>
                </a:path>
                <a:path w="197485" h="276225">
                  <a:moveTo>
                    <a:pt x="98298" y="204215"/>
                  </a:moveTo>
                  <a:lnTo>
                    <a:pt x="92202" y="198881"/>
                  </a:lnTo>
                  <a:lnTo>
                    <a:pt x="92202" y="204215"/>
                  </a:lnTo>
                  <a:lnTo>
                    <a:pt x="98298" y="204215"/>
                  </a:lnTo>
                  <a:close/>
                </a:path>
                <a:path w="197485" h="276225">
                  <a:moveTo>
                    <a:pt x="98298" y="250024"/>
                  </a:moveTo>
                  <a:lnTo>
                    <a:pt x="98298" y="204215"/>
                  </a:lnTo>
                  <a:lnTo>
                    <a:pt x="92202" y="204215"/>
                  </a:lnTo>
                  <a:lnTo>
                    <a:pt x="92202" y="275843"/>
                  </a:lnTo>
                  <a:lnTo>
                    <a:pt x="93726" y="273845"/>
                  </a:lnTo>
                  <a:lnTo>
                    <a:pt x="93726" y="256031"/>
                  </a:lnTo>
                  <a:lnTo>
                    <a:pt x="98298" y="250024"/>
                  </a:lnTo>
                  <a:close/>
                </a:path>
                <a:path w="197485" h="276225">
                  <a:moveTo>
                    <a:pt x="103632" y="33590"/>
                  </a:moveTo>
                  <a:lnTo>
                    <a:pt x="103632" y="16763"/>
                  </a:lnTo>
                  <a:lnTo>
                    <a:pt x="93726" y="20573"/>
                  </a:lnTo>
                  <a:lnTo>
                    <a:pt x="103632" y="33590"/>
                  </a:lnTo>
                  <a:close/>
                </a:path>
                <a:path w="197485" h="276225">
                  <a:moveTo>
                    <a:pt x="103632" y="83057"/>
                  </a:moveTo>
                  <a:lnTo>
                    <a:pt x="103632" y="33590"/>
                  </a:lnTo>
                  <a:lnTo>
                    <a:pt x="93726" y="20573"/>
                  </a:lnTo>
                  <a:lnTo>
                    <a:pt x="93726" y="71627"/>
                  </a:lnTo>
                  <a:lnTo>
                    <a:pt x="98298" y="71627"/>
                  </a:lnTo>
                  <a:lnTo>
                    <a:pt x="98298" y="83057"/>
                  </a:lnTo>
                  <a:lnTo>
                    <a:pt x="103632" y="83057"/>
                  </a:lnTo>
                  <a:close/>
                </a:path>
                <a:path w="197485" h="276225">
                  <a:moveTo>
                    <a:pt x="185928" y="152913"/>
                  </a:moveTo>
                  <a:lnTo>
                    <a:pt x="185928" y="141731"/>
                  </a:lnTo>
                  <a:lnTo>
                    <a:pt x="183318" y="138302"/>
                  </a:lnTo>
                  <a:lnTo>
                    <a:pt x="93726" y="256031"/>
                  </a:lnTo>
                  <a:lnTo>
                    <a:pt x="103632" y="259841"/>
                  </a:lnTo>
                  <a:lnTo>
                    <a:pt x="103632" y="260852"/>
                  </a:lnTo>
                  <a:lnTo>
                    <a:pt x="185928" y="152913"/>
                  </a:lnTo>
                  <a:close/>
                </a:path>
                <a:path w="197485" h="276225">
                  <a:moveTo>
                    <a:pt x="103632" y="260852"/>
                  </a:moveTo>
                  <a:lnTo>
                    <a:pt x="103632" y="259841"/>
                  </a:lnTo>
                  <a:lnTo>
                    <a:pt x="93726" y="256031"/>
                  </a:lnTo>
                  <a:lnTo>
                    <a:pt x="93726" y="273845"/>
                  </a:lnTo>
                  <a:lnTo>
                    <a:pt x="103632" y="260852"/>
                  </a:lnTo>
                  <a:close/>
                </a:path>
                <a:path w="197485" h="276225">
                  <a:moveTo>
                    <a:pt x="185928" y="141731"/>
                  </a:moveTo>
                  <a:lnTo>
                    <a:pt x="185928" y="134873"/>
                  </a:lnTo>
                  <a:lnTo>
                    <a:pt x="183318" y="138302"/>
                  </a:lnTo>
                  <a:lnTo>
                    <a:pt x="185928" y="141731"/>
                  </a:lnTo>
                  <a:close/>
                </a:path>
              </a:pathLst>
            </a:custGeom>
            <a:solidFill>
              <a:srgbClr val="40709B"/>
            </a:solidFill>
          </p:spPr>
          <p:txBody>
            <a:bodyPr wrap="square" lIns="0" tIns="0" rIns="0" bIns="0" rtlCol="0"/>
            <a:lstStyle/>
            <a:p>
              <a:endParaRPr/>
            </a:p>
          </p:txBody>
        </p:sp>
        <p:pic>
          <p:nvPicPr>
            <p:cNvPr id="24" name="object 21">
              <a:extLst>
                <a:ext uri="{FF2B5EF4-FFF2-40B4-BE49-F238E27FC236}">
                  <a16:creationId xmlns:a16="http://schemas.microsoft.com/office/drawing/2014/main" id="{3D70313E-0645-F3C1-DDA9-2BBACC50CEDA}"/>
                </a:ext>
              </a:extLst>
            </p:cNvPr>
            <p:cNvPicPr/>
            <p:nvPr/>
          </p:nvPicPr>
          <p:blipFill>
            <a:blip r:embed="rId7" cstate="print"/>
            <a:stretch>
              <a:fillRect/>
            </a:stretch>
          </p:blipFill>
          <p:spPr>
            <a:xfrm>
              <a:off x="4510163" y="4438649"/>
              <a:ext cx="185165" cy="242316"/>
            </a:xfrm>
            <a:prstGeom prst="rect">
              <a:avLst/>
            </a:prstGeom>
          </p:spPr>
        </p:pic>
        <p:sp>
          <p:nvSpPr>
            <p:cNvPr id="25" name="object 22">
              <a:extLst>
                <a:ext uri="{FF2B5EF4-FFF2-40B4-BE49-F238E27FC236}">
                  <a16:creationId xmlns:a16="http://schemas.microsoft.com/office/drawing/2014/main" id="{EA2E4850-628B-292F-EAD8-D1B28135D09D}"/>
                </a:ext>
              </a:extLst>
            </p:cNvPr>
            <p:cNvSpPr/>
            <p:nvPr/>
          </p:nvSpPr>
          <p:spPr>
            <a:xfrm>
              <a:off x="4504829" y="4421885"/>
              <a:ext cx="197485" cy="276225"/>
            </a:xfrm>
            <a:custGeom>
              <a:avLst/>
              <a:gdLst/>
              <a:ahLst/>
              <a:cxnLst/>
              <a:rect l="l" t="t" r="r" b="b"/>
              <a:pathLst>
                <a:path w="197485" h="276225">
                  <a:moveTo>
                    <a:pt x="98298" y="71627"/>
                  </a:moveTo>
                  <a:lnTo>
                    <a:pt x="0" y="71627"/>
                  </a:lnTo>
                  <a:lnTo>
                    <a:pt x="0" y="204215"/>
                  </a:lnTo>
                  <a:lnTo>
                    <a:pt x="5334" y="204215"/>
                  </a:lnTo>
                  <a:lnTo>
                    <a:pt x="5334" y="83057"/>
                  </a:lnTo>
                  <a:lnTo>
                    <a:pt x="11430" y="77723"/>
                  </a:lnTo>
                  <a:lnTo>
                    <a:pt x="11430" y="83057"/>
                  </a:lnTo>
                  <a:lnTo>
                    <a:pt x="92202" y="83057"/>
                  </a:lnTo>
                  <a:lnTo>
                    <a:pt x="92202" y="77723"/>
                  </a:lnTo>
                  <a:lnTo>
                    <a:pt x="98298" y="71627"/>
                  </a:lnTo>
                  <a:close/>
                </a:path>
                <a:path w="197485" h="276225">
                  <a:moveTo>
                    <a:pt x="11430" y="83057"/>
                  </a:moveTo>
                  <a:lnTo>
                    <a:pt x="11430" y="77723"/>
                  </a:lnTo>
                  <a:lnTo>
                    <a:pt x="5334" y="83057"/>
                  </a:lnTo>
                  <a:lnTo>
                    <a:pt x="11430" y="83057"/>
                  </a:lnTo>
                  <a:close/>
                </a:path>
                <a:path w="197485" h="276225">
                  <a:moveTo>
                    <a:pt x="11430" y="193547"/>
                  </a:moveTo>
                  <a:lnTo>
                    <a:pt x="11430" y="83057"/>
                  </a:lnTo>
                  <a:lnTo>
                    <a:pt x="5334" y="83057"/>
                  </a:lnTo>
                  <a:lnTo>
                    <a:pt x="5334" y="193547"/>
                  </a:lnTo>
                  <a:lnTo>
                    <a:pt x="11430" y="193547"/>
                  </a:lnTo>
                  <a:close/>
                </a:path>
                <a:path w="197485" h="276225">
                  <a:moveTo>
                    <a:pt x="103632" y="243015"/>
                  </a:moveTo>
                  <a:lnTo>
                    <a:pt x="103632" y="193547"/>
                  </a:lnTo>
                  <a:lnTo>
                    <a:pt x="5334" y="193547"/>
                  </a:lnTo>
                  <a:lnTo>
                    <a:pt x="11430" y="198881"/>
                  </a:lnTo>
                  <a:lnTo>
                    <a:pt x="11430" y="204215"/>
                  </a:lnTo>
                  <a:lnTo>
                    <a:pt x="92202" y="204215"/>
                  </a:lnTo>
                  <a:lnTo>
                    <a:pt x="92202" y="198881"/>
                  </a:lnTo>
                  <a:lnTo>
                    <a:pt x="98298" y="204215"/>
                  </a:lnTo>
                  <a:lnTo>
                    <a:pt x="98298" y="250024"/>
                  </a:lnTo>
                  <a:lnTo>
                    <a:pt x="103632" y="243015"/>
                  </a:lnTo>
                  <a:close/>
                </a:path>
                <a:path w="197485" h="276225">
                  <a:moveTo>
                    <a:pt x="11430" y="204215"/>
                  </a:moveTo>
                  <a:lnTo>
                    <a:pt x="11430" y="198881"/>
                  </a:lnTo>
                  <a:lnTo>
                    <a:pt x="5334" y="193547"/>
                  </a:lnTo>
                  <a:lnTo>
                    <a:pt x="5334" y="204215"/>
                  </a:lnTo>
                  <a:lnTo>
                    <a:pt x="11430" y="204215"/>
                  </a:lnTo>
                  <a:close/>
                </a:path>
                <a:path w="197485" h="276225">
                  <a:moveTo>
                    <a:pt x="197358" y="137921"/>
                  </a:moveTo>
                  <a:lnTo>
                    <a:pt x="92202" y="0"/>
                  </a:lnTo>
                  <a:lnTo>
                    <a:pt x="92202" y="71627"/>
                  </a:lnTo>
                  <a:lnTo>
                    <a:pt x="93726" y="71627"/>
                  </a:lnTo>
                  <a:lnTo>
                    <a:pt x="93726" y="19811"/>
                  </a:lnTo>
                  <a:lnTo>
                    <a:pt x="103632" y="16763"/>
                  </a:lnTo>
                  <a:lnTo>
                    <a:pt x="103632" y="32910"/>
                  </a:lnTo>
                  <a:lnTo>
                    <a:pt x="183326" y="138292"/>
                  </a:lnTo>
                  <a:lnTo>
                    <a:pt x="185928" y="134873"/>
                  </a:lnTo>
                  <a:lnTo>
                    <a:pt x="185928" y="152913"/>
                  </a:lnTo>
                  <a:lnTo>
                    <a:pt x="197358" y="137921"/>
                  </a:lnTo>
                  <a:close/>
                </a:path>
                <a:path w="197485" h="276225">
                  <a:moveTo>
                    <a:pt x="98298" y="83057"/>
                  </a:moveTo>
                  <a:lnTo>
                    <a:pt x="98298" y="71627"/>
                  </a:lnTo>
                  <a:lnTo>
                    <a:pt x="92202" y="77723"/>
                  </a:lnTo>
                  <a:lnTo>
                    <a:pt x="92202" y="83057"/>
                  </a:lnTo>
                  <a:lnTo>
                    <a:pt x="98298" y="83057"/>
                  </a:lnTo>
                  <a:close/>
                </a:path>
                <a:path w="197485" h="276225">
                  <a:moveTo>
                    <a:pt x="98298" y="204215"/>
                  </a:moveTo>
                  <a:lnTo>
                    <a:pt x="92202" y="198881"/>
                  </a:lnTo>
                  <a:lnTo>
                    <a:pt x="92202" y="204215"/>
                  </a:lnTo>
                  <a:lnTo>
                    <a:pt x="98298" y="204215"/>
                  </a:lnTo>
                  <a:close/>
                </a:path>
                <a:path w="197485" h="276225">
                  <a:moveTo>
                    <a:pt x="98298" y="250024"/>
                  </a:moveTo>
                  <a:lnTo>
                    <a:pt x="98298" y="204215"/>
                  </a:lnTo>
                  <a:lnTo>
                    <a:pt x="92202" y="204215"/>
                  </a:lnTo>
                  <a:lnTo>
                    <a:pt x="92202" y="275843"/>
                  </a:lnTo>
                  <a:lnTo>
                    <a:pt x="93726" y="273845"/>
                  </a:lnTo>
                  <a:lnTo>
                    <a:pt x="93726" y="256031"/>
                  </a:lnTo>
                  <a:lnTo>
                    <a:pt x="98298" y="250024"/>
                  </a:lnTo>
                  <a:close/>
                </a:path>
                <a:path w="197485" h="276225">
                  <a:moveTo>
                    <a:pt x="103632" y="32910"/>
                  </a:moveTo>
                  <a:lnTo>
                    <a:pt x="103632" y="16763"/>
                  </a:lnTo>
                  <a:lnTo>
                    <a:pt x="93726" y="19811"/>
                  </a:lnTo>
                  <a:lnTo>
                    <a:pt x="103632" y="32910"/>
                  </a:lnTo>
                  <a:close/>
                </a:path>
                <a:path w="197485" h="276225">
                  <a:moveTo>
                    <a:pt x="103632" y="83057"/>
                  </a:moveTo>
                  <a:lnTo>
                    <a:pt x="103632" y="32910"/>
                  </a:lnTo>
                  <a:lnTo>
                    <a:pt x="93726" y="19811"/>
                  </a:lnTo>
                  <a:lnTo>
                    <a:pt x="93726" y="71627"/>
                  </a:lnTo>
                  <a:lnTo>
                    <a:pt x="98298" y="71627"/>
                  </a:lnTo>
                  <a:lnTo>
                    <a:pt x="98298" y="83057"/>
                  </a:lnTo>
                  <a:lnTo>
                    <a:pt x="103632" y="83057"/>
                  </a:lnTo>
                  <a:close/>
                </a:path>
                <a:path w="197485" h="276225">
                  <a:moveTo>
                    <a:pt x="185928" y="152913"/>
                  </a:moveTo>
                  <a:lnTo>
                    <a:pt x="185928" y="141731"/>
                  </a:lnTo>
                  <a:lnTo>
                    <a:pt x="183326" y="138292"/>
                  </a:lnTo>
                  <a:lnTo>
                    <a:pt x="93726" y="256031"/>
                  </a:lnTo>
                  <a:lnTo>
                    <a:pt x="103632" y="259079"/>
                  </a:lnTo>
                  <a:lnTo>
                    <a:pt x="103632" y="260852"/>
                  </a:lnTo>
                  <a:lnTo>
                    <a:pt x="185928" y="152913"/>
                  </a:lnTo>
                  <a:close/>
                </a:path>
                <a:path w="197485" h="276225">
                  <a:moveTo>
                    <a:pt x="103632" y="260852"/>
                  </a:moveTo>
                  <a:lnTo>
                    <a:pt x="103632" y="259079"/>
                  </a:lnTo>
                  <a:lnTo>
                    <a:pt x="93726" y="256031"/>
                  </a:lnTo>
                  <a:lnTo>
                    <a:pt x="93726" y="273845"/>
                  </a:lnTo>
                  <a:lnTo>
                    <a:pt x="103632" y="260852"/>
                  </a:lnTo>
                  <a:close/>
                </a:path>
                <a:path w="197485" h="276225">
                  <a:moveTo>
                    <a:pt x="185928" y="141731"/>
                  </a:moveTo>
                  <a:lnTo>
                    <a:pt x="185928" y="134873"/>
                  </a:lnTo>
                  <a:lnTo>
                    <a:pt x="183326" y="138292"/>
                  </a:lnTo>
                  <a:lnTo>
                    <a:pt x="185928" y="141731"/>
                  </a:lnTo>
                  <a:close/>
                </a:path>
              </a:pathLst>
            </a:custGeom>
            <a:solidFill>
              <a:srgbClr val="40709B"/>
            </a:solidFill>
          </p:spPr>
          <p:txBody>
            <a:bodyPr wrap="square" lIns="0" tIns="0" rIns="0" bIns="0" rtlCol="0"/>
            <a:lstStyle/>
            <a:p>
              <a:endParaRPr/>
            </a:p>
          </p:txBody>
        </p:sp>
      </p:grpSp>
      <p:sp>
        <p:nvSpPr>
          <p:cNvPr id="26" name="object 23">
            <a:extLst>
              <a:ext uri="{FF2B5EF4-FFF2-40B4-BE49-F238E27FC236}">
                <a16:creationId xmlns:a16="http://schemas.microsoft.com/office/drawing/2014/main" id="{C598EA73-B94E-3402-5429-F019C506D25E}"/>
              </a:ext>
            </a:extLst>
          </p:cNvPr>
          <p:cNvSpPr txBox="1"/>
          <p:nvPr/>
        </p:nvSpPr>
        <p:spPr>
          <a:xfrm>
            <a:off x="1296992" y="4651145"/>
            <a:ext cx="771525" cy="213360"/>
          </a:xfrm>
          <a:prstGeom prst="rect">
            <a:avLst/>
          </a:prstGeom>
        </p:spPr>
        <p:txBody>
          <a:bodyPr vert="horz" wrap="square" lIns="0" tIns="16510" rIns="0" bIns="0" rtlCol="0">
            <a:spAutoFit/>
          </a:bodyPr>
          <a:lstStyle/>
          <a:p>
            <a:pPr marL="12700">
              <a:lnSpc>
                <a:spcPct val="100000"/>
              </a:lnSpc>
              <a:spcBef>
                <a:spcPts val="130"/>
              </a:spcBef>
            </a:pPr>
            <a:r>
              <a:rPr sz="1200" spc="-10" dirty="0">
                <a:latin typeface="Arial"/>
                <a:cs typeface="Arial"/>
              </a:rPr>
              <a:t>Suggested</a:t>
            </a:r>
            <a:endParaRPr sz="1200">
              <a:latin typeface="Arial"/>
              <a:cs typeface="Arial"/>
            </a:endParaRPr>
          </a:p>
        </p:txBody>
      </p:sp>
      <p:sp>
        <p:nvSpPr>
          <p:cNvPr id="27" name="object 24">
            <a:extLst>
              <a:ext uri="{FF2B5EF4-FFF2-40B4-BE49-F238E27FC236}">
                <a16:creationId xmlns:a16="http://schemas.microsoft.com/office/drawing/2014/main" id="{B0002DDA-83C8-CCC3-D759-116C3197895B}"/>
              </a:ext>
            </a:extLst>
          </p:cNvPr>
          <p:cNvSpPr txBox="1"/>
          <p:nvPr/>
        </p:nvSpPr>
        <p:spPr>
          <a:xfrm>
            <a:off x="1174408" y="4739538"/>
            <a:ext cx="2113280" cy="213360"/>
          </a:xfrm>
          <a:prstGeom prst="rect">
            <a:avLst/>
          </a:prstGeom>
        </p:spPr>
        <p:txBody>
          <a:bodyPr vert="horz" wrap="square" lIns="0" tIns="16510" rIns="0" bIns="0" rtlCol="0">
            <a:spAutoFit/>
          </a:bodyPr>
          <a:lstStyle/>
          <a:p>
            <a:pPr marL="38100">
              <a:lnSpc>
                <a:spcPct val="100000"/>
              </a:lnSpc>
              <a:spcBef>
                <a:spcPts val="130"/>
              </a:spcBef>
            </a:pPr>
            <a:r>
              <a:rPr sz="1800" spc="-37" baseline="-34722" dirty="0">
                <a:latin typeface="Arial"/>
                <a:cs typeface="Arial"/>
              </a:rPr>
              <a:t>maintenanc</a:t>
            </a:r>
            <a:r>
              <a:rPr sz="900" spc="-25" dirty="0">
                <a:latin typeface="Arial"/>
                <a:cs typeface="Arial"/>
              </a:rPr>
              <a:t>-</a:t>
            </a:r>
            <a:r>
              <a:rPr sz="1800" baseline="-34722" dirty="0">
                <a:latin typeface="Arial"/>
                <a:cs typeface="Arial"/>
              </a:rPr>
              <a:t>e</a:t>
            </a:r>
            <a:r>
              <a:rPr sz="1800" spc="-89" baseline="-34722" dirty="0">
                <a:latin typeface="Arial"/>
                <a:cs typeface="Arial"/>
              </a:rPr>
              <a:t> </a:t>
            </a:r>
            <a:r>
              <a:rPr sz="900" dirty="0">
                <a:latin typeface="Arial"/>
                <a:cs typeface="Arial"/>
              </a:rPr>
              <a:t>Software</a:t>
            </a:r>
            <a:r>
              <a:rPr sz="900" spc="90" dirty="0">
                <a:latin typeface="Arial"/>
                <a:cs typeface="Arial"/>
              </a:rPr>
              <a:t> </a:t>
            </a:r>
            <a:r>
              <a:rPr sz="900" spc="-10" dirty="0">
                <a:latin typeface="Arial"/>
                <a:cs typeface="Arial"/>
              </a:rPr>
              <a:t>modification</a:t>
            </a:r>
            <a:endParaRPr sz="900" dirty="0">
              <a:latin typeface="Arial"/>
              <a:cs typeface="Arial"/>
            </a:endParaRPr>
          </a:p>
        </p:txBody>
      </p:sp>
      <p:sp>
        <p:nvSpPr>
          <p:cNvPr id="28" name="object 25">
            <a:extLst>
              <a:ext uri="{FF2B5EF4-FFF2-40B4-BE49-F238E27FC236}">
                <a16:creationId xmlns:a16="http://schemas.microsoft.com/office/drawing/2014/main" id="{DEF07ED6-E814-B694-8410-A3F1324347DF}"/>
              </a:ext>
            </a:extLst>
          </p:cNvPr>
          <p:cNvSpPr/>
          <p:nvPr/>
        </p:nvSpPr>
        <p:spPr>
          <a:xfrm>
            <a:off x="1091787" y="2214420"/>
            <a:ext cx="462915" cy="799465"/>
          </a:xfrm>
          <a:custGeom>
            <a:avLst/>
            <a:gdLst/>
            <a:ahLst/>
            <a:cxnLst/>
            <a:rect l="l" t="t" r="r" b="b"/>
            <a:pathLst>
              <a:path w="462915" h="799464">
                <a:moveTo>
                  <a:pt x="398874" y="56580"/>
                </a:moveTo>
                <a:lnTo>
                  <a:pt x="376003" y="50001"/>
                </a:lnTo>
                <a:lnTo>
                  <a:pt x="368317" y="52817"/>
                </a:lnTo>
                <a:lnTo>
                  <a:pt x="325306" y="72854"/>
                </a:lnTo>
                <a:lnTo>
                  <a:pt x="284755" y="96079"/>
                </a:lnTo>
                <a:lnTo>
                  <a:pt x="246707" y="122291"/>
                </a:lnTo>
                <a:lnTo>
                  <a:pt x="211207" y="151287"/>
                </a:lnTo>
                <a:lnTo>
                  <a:pt x="178299" y="182866"/>
                </a:lnTo>
                <a:lnTo>
                  <a:pt x="148026" y="216824"/>
                </a:lnTo>
                <a:lnTo>
                  <a:pt x="120434" y="252961"/>
                </a:lnTo>
                <a:lnTo>
                  <a:pt x="95567" y="291073"/>
                </a:lnTo>
                <a:lnTo>
                  <a:pt x="73468" y="330960"/>
                </a:lnTo>
                <a:lnTo>
                  <a:pt x="54181" y="372418"/>
                </a:lnTo>
                <a:lnTo>
                  <a:pt x="37751" y="415246"/>
                </a:lnTo>
                <a:lnTo>
                  <a:pt x="24222" y="459242"/>
                </a:lnTo>
                <a:lnTo>
                  <a:pt x="13639" y="504203"/>
                </a:lnTo>
                <a:lnTo>
                  <a:pt x="6044" y="549928"/>
                </a:lnTo>
                <a:lnTo>
                  <a:pt x="1483" y="596214"/>
                </a:lnTo>
                <a:lnTo>
                  <a:pt x="0" y="642859"/>
                </a:lnTo>
                <a:lnTo>
                  <a:pt x="1638" y="689662"/>
                </a:lnTo>
                <a:lnTo>
                  <a:pt x="6441" y="736420"/>
                </a:lnTo>
                <a:lnTo>
                  <a:pt x="14455" y="782931"/>
                </a:lnTo>
                <a:lnTo>
                  <a:pt x="17503" y="798933"/>
                </a:lnTo>
                <a:lnTo>
                  <a:pt x="33589" y="795566"/>
                </a:lnTo>
                <a:lnTo>
                  <a:pt x="33589" y="636319"/>
                </a:lnTo>
                <a:lnTo>
                  <a:pt x="35602" y="589815"/>
                </a:lnTo>
                <a:lnTo>
                  <a:pt x="40816" y="543726"/>
                </a:lnTo>
                <a:lnTo>
                  <a:pt x="49187" y="498274"/>
                </a:lnTo>
                <a:lnTo>
                  <a:pt x="60669" y="453684"/>
                </a:lnTo>
                <a:lnTo>
                  <a:pt x="75215" y="410181"/>
                </a:lnTo>
                <a:lnTo>
                  <a:pt x="92780" y="367988"/>
                </a:lnTo>
                <a:lnTo>
                  <a:pt x="113319" y="327329"/>
                </a:lnTo>
                <a:lnTo>
                  <a:pt x="136785" y="288428"/>
                </a:lnTo>
                <a:lnTo>
                  <a:pt x="163132" y="251510"/>
                </a:lnTo>
                <a:lnTo>
                  <a:pt x="192316" y="216798"/>
                </a:lnTo>
                <a:lnTo>
                  <a:pt x="224290" y="184517"/>
                </a:lnTo>
                <a:lnTo>
                  <a:pt x="259008" y="154891"/>
                </a:lnTo>
                <a:lnTo>
                  <a:pt x="296426" y="128143"/>
                </a:lnTo>
                <a:lnTo>
                  <a:pt x="336496" y="104498"/>
                </a:lnTo>
                <a:lnTo>
                  <a:pt x="362168" y="92276"/>
                </a:lnTo>
                <a:lnTo>
                  <a:pt x="398874" y="56580"/>
                </a:lnTo>
                <a:close/>
              </a:path>
              <a:path w="462915" h="799464">
                <a:moveTo>
                  <a:pt x="50269" y="792075"/>
                </a:moveTo>
                <a:lnTo>
                  <a:pt x="47221" y="776073"/>
                </a:lnTo>
                <a:lnTo>
                  <a:pt x="39353" y="729672"/>
                </a:lnTo>
                <a:lnTo>
                  <a:pt x="34824" y="683012"/>
                </a:lnTo>
                <a:lnTo>
                  <a:pt x="33589" y="636319"/>
                </a:lnTo>
                <a:lnTo>
                  <a:pt x="33589" y="795566"/>
                </a:lnTo>
                <a:lnTo>
                  <a:pt x="50269" y="792075"/>
                </a:lnTo>
                <a:close/>
              </a:path>
              <a:path w="462915" h="799464">
                <a:moveTo>
                  <a:pt x="462511" y="39981"/>
                </a:moveTo>
                <a:lnTo>
                  <a:pt x="323827" y="357"/>
                </a:lnTo>
                <a:lnTo>
                  <a:pt x="317077" y="0"/>
                </a:lnTo>
                <a:lnTo>
                  <a:pt x="310969" y="2071"/>
                </a:lnTo>
                <a:lnTo>
                  <a:pt x="306147" y="6143"/>
                </a:lnTo>
                <a:lnTo>
                  <a:pt x="303253" y="11787"/>
                </a:lnTo>
                <a:lnTo>
                  <a:pt x="302468" y="18538"/>
                </a:lnTo>
                <a:lnTo>
                  <a:pt x="304396" y="24645"/>
                </a:lnTo>
                <a:lnTo>
                  <a:pt x="308611" y="29467"/>
                </a:lnTo>
                <a:lnTo>
                  <a:pt x="314683" y="32361"/>
                </a:lnTo>
                <a:lnTo>
                  <a:pt x="376003" y="50001"/>
                </a:lnTo>
                <a:lnTo>
                  <a:pt x="413743" y="36171"/>
                </a:lnTo>
                <a:lnTo>
                  <a:pt x="425935" y="32361"/>
                </a:lnTo>
                <a:lnTo>
                  <a:pt x="435079" y="64365"/>
                </a:lnTo>
                <a:lnTo>
                  <a:pt x="435079" y="67209"/>
                </a:lnTo>
                <a:lnTo>
                  <a:pt x="462511" y="39981"/>
                </a:lnTo>
                <a:close/>
              </a:path>
              <a:path w="462915" h="799464">
                <a:moveTo>
                  <a:pt x="435079" y="67209"/>
                </a:moveTo>
                <a:lnTo>
                  <a:pt x="435079" y="64365"/>
                </a:lnTo>
                <a:lnTo>
                  <a:pt x="424411" y="67413"/>
                </a:lnTo>
                <a:lnTo>
                  <a:pt x="379173" y="84180"/>
                </a:lnTo>
                <a:lnTo>
                  <a:pt x="336019" y="117705"/>
                </a:lnTo>
                <a:lnTo>
                  <a:pt x="331447" y="129801"/>
                </a:lnTo>
                <a:lnTo>
                  <a:pt x="332590" y="136028"/>
                </a:lnTo>
                <a:lnTo>
                  <a:pt x="336019" y="141327"/>
                </a:lnTo>
                <a:lnTo>
                  <a:pt x="341639" y="145196"/>
                </a:lnTo>
                <a:lnTo>
                  <a:pt x="347830" y="146565"/>
                </a:lnTo>
                <a:lnTo>
                  <a:pt x="354022" y="145506"/>
                </a:lnTo>
                <a:lnTo>
                  <a:pt x="359641" y="142089"/>
                </a:lnTo>
                <a:lnTo>
                  <a:pt x="435079" y="67209"/>
                </a:lnTo>
                <a:close/>
              </a:path>
              <a:path w="462915" h="799464">
                <a:moveTo>
                  <a:pt x="425935" y="66977"/>
                </a:moveTo>
                <a:lnTo>
                  <a:pt x="425935" y="64365"/>
                </a:lnTo>
                <a:lnTo>
                  <a:pt x="398874" y="56580"/>
                </a:lnTo>
                <a:lnTo>
                  <a:pt x="362168" y="92276"/>
                </a:lnTo>
                <a:lnTo>
                  <a:pt x="379173" y="84180"/>
                </a:lnTo>
                <a:lnTo>
                  <a:pt x="424411" y="67413"/>
                </a:lnTo>
                <a:lnTo>
                  <a:pt x="425935" y="66977"/>
                </a:lnTo>
                <a:close/>
              </a:path>
              <a:path w="462915" h="799464">
                <a:moveTo>
                  <a:pt x="435079" y="64365"/>
                </a:moveTo>
                <a:lnTo>
                  <a:pt x="425935" y="32361"/>
                </a:lnTo>
                <a:lnTo>
                  <a:pt x="413743" y="36171"/>
                </a:lnTo>
                <a:lnTo>
                  <a:pt x="376003" y="50001"/>
                </a:lnTo>
                <a:lnTo>
                  <a:pt x="398874" y="56580"/>
                </a:lnTo>
                <a:lnTo>
                  <a:pt x="419077" y="36933"/>
                </a:lnTo>
                <a:lnTo>
                  <a:pt x="425935" y="64365"/>
                </a:lnTo>
                <a:lnTo>
                  <a:pt x="425935" y="66977"/>
                </a:lnTo>
                <a:lnTo>
                  <a:pt x="435079" y="64365"/>
                </a:lnTo>
                <a:close/>
              </a:path>
              <a:path w="462915" h="799464">
                <a:moveTo>
                  <a:pt x="425935" y="64365"/>
                </a:moveTo>
                <a:lnTo>
                  <a:pt x="419077" y="36933"/>
                </a:lnTo>
                <a:lnTo>
                  <a:pt x="398874" y="56580"/>
                </a:lnTo>
                <a:lnTo>
                  <a:pt x="425935" y="64365"/>
                </a:lnTo>
                <a:close/>
              </a:path>
            </a:pathLst>
          </a:custGeom>
          <a:solidFill>
            <a:srgbClr val="2D74B5"/>
          </a:solidFill>
        </p:spPr>
        <p:txBody>
          <a:bodyPr wrap="square" lIns="0" tIns="0" rIns="0" bIns="0" rtlCol="0"/>
          <a:lstStyle/>
          <a:p>
            <a:endParaRPr/>
          </a:p>
        </p:txBody>
      </p:sp>
      <p:sp>
        <p:nvSpPr>
          <p:cNvPr id="29" name="object 26">
            <a:extLst>
              <a:ext uri="{FF2B5EF4-FFF2-40B4-BE49-F238E27FC236}">
                <a16:creationId xmlns:a16="http://schemas.microsoft.com/office/drawing/2014/main" id="{4B726007-7498-2CBD-67CA-3B9110065D46}"/>
              </a:ext>
            </a:extLst>
          </p:cNvPr>
          <p:cNvSpPr txBox="1"/>
          <p:nvPr/>
        </p:nvSpPr>
        <p:spPr>
          <a:xfrm>
            <a:off x="1994222" y="4919368"/>
            <a:ext cx="1437640" cy="165735"/>
          </a:xfrm>
          <a:prstGeom prst="rect">
            <a:avLst/>
          </a:prstGeom>
        </p:spPr>
        <p:txBody>
          <a:bodyPr vert="horz" wrap="square" lIns="0" tIns="14604" rIns="0" bIns="0" rtlCol="0">
            <a:spAutoFit/>
          </a:bodyPr>
          <a:lstStyle/>
          <a:p>
            <a:pPr marL="12700">
              <a:lnSpc>
                <a:spcPct val="100000"/>
              </a:lnSpc>
              <a:spcBef>
                <a:spcPts val="114"/>
              </a:spcBef>
            </a:pPr>
            <a:r>
              <a:rPr sz="900" dirty="0">
                <a:latin typeface="Arial"/>
                <a:cs typeface="Arial"/>
              </a:rPr>
              <a:t>-</a:t>
            </a:r>
            <a:r>
              <a:rPr sz="900" spc="215" dirty="0">
                <a:latin typeface="Arial"/>
                <a:cs typeface="Arial"/>
              </a:rPr>
              <a:t>  </a:t>
            </a:r>
            <a:r>
              <a:rPr sz="900" dirty="0">
                <a:latin typeface="Arial"/>
                <a:cs typeface="Arial"/>
              </a:rPr>
              <a:t>Next</a:t>
            </a:r>
            <a:r>
              <a:rPr sz="900" spc="30" dirty="0">
                <a:latin typeface="Arial"/>
                <a:cs typeface="Arial"/>
              </a:rPr>
              <a:t> </a:t>
            </a:r>
            <a:r>
              <a:rPr sz="900" dirty="0">
                <a:latin typeface="Arial"/>
                <a:cs typeface="Arial"/>
              </a:rPr>
              <a:t>maintenance</a:t>
            </a:r>
            <a:r>
              <a:rPr sz="900" spc="50" dirty="0">
                <a:latin typeface="Arial"/>
                <a:cs typeface="Arial"/>
              </a:rPr>
              <a:t> </a:t>
            </a:r>
            <a:r>
              <a:rPr sz="900" spc="-10" dirty="0">
                <a:latin typeface="Arial"/>
                <a:cs typeface="Arial"/>
              </a:rPr>
              <a:t>event</a:t>
            </a:r>
            <a:endParaRPr sz="900">
              <a:latin typeface="Arial"/>
              <a:cs typeface="Arial"/>
            </a:endParaRPr>
          </a:p>
        </p:txBody>
      </p:sp>
      <p:sp>
        <p:nvSpPr>
          <p:cNvPr id="30" name="object 27">
            <a:extLst>
              <a:ext uri="{FF2B5EF4-FFF2-40B4-BE49-F238E27FC236}">
                <a16:creationId xmlns:a16="http://schemas.microsoft.com/office/drawing/2014/main" id="{2B500B4E-F174-83C7-4AAE-BA7F74558CA0}"/>
              </a:ext>
            </a:extLst>
          </p:cNvPr>
          <p:cNvSpPr txBox="1"/>
          <p:nvPr/>
        </p:nvSpPr>
        <p:spPr>
          <a:xfrm>
            <a:off x="1439487" y="5025284"/>
            <a:ext cx="2055495" cy="340995"/>
          </a:xfrm>
          <a:prstGeom prst="rect">
            <a:avLst/>
          </a:prstGeom>
        </p:spPr>
        <p:txBody>
          <a:bodyPr vert="horz" wrap="square" lIns="0" tIns="16510" rIns="0" bIns="0" rtlCol="0">
            <a:spAutoFit/>
          </a:bodyPr>
          <a:lstStyle/>
          <a:p>
            <a:pPr marL="12700">
              <a:lnSpc>
                <a:spcPts val="1405"/>
              </a:lnSpc>
              <a:spcBef>
                <a:spcPts val="130"/>
              </a:spcBef>
            </a:pPr>
            <a:r>
              <a:rPr sz="1200" dirty="0">
                <a:latin typeface="Arial"/>
                <a:cs typeface="Arial"/>
              </a:rPr>
              <a:t>action:</a:t>
            </a:r>
            <a:r>
              <a:rPr sz="1200" spc="459" dirty="0">
                <a:latin typeface="Arial"/>
                <a:cs typeface="Arial"/>
              </a:rPr>
              <a:t> </a:t>
            </a:r>
            <a:r>
              <a:rPr sz="1350" baseline="3086" dirty="0">
                <a:latin typeface="Arial"/>
                <a:cs typeface="Arial"/>
              </a:rPr>
              <a:t>-</a:t>
            </a:r>
            <a:r>
              <a:rPr sz="1350" spc="330" baseline="3086" dirty="0">
                <a:latin typeface="Arial"/>
                <a:cs typeface="Arial"/>
              </a:rPr>
              <a:t>  </a:t>
            </a:r>
            <a:r>
              <a:rPr sz="1350" baseline="3086" dirty="0">
                <a:latin typeface="Arial"/>
                <a:cs typeface="Arial"/>
              </a:rPr>
              <a:t>Performance</a:t>
            </a:r>
            <a:r>
              <a:rPr sz="1350" spc="67" baseline="3086" dirty="0">
                <a:latin typeface="Arial"/>
                <a:cs typeface="Arial"/>
              </a:rPr>
              <a:t> </a:t>
            </a:r>
            <a:r>
              <a:rPr sz="1350" spc="-15" baseline="3086" dirty="0">
                <a:latin typeface="Arial"/>
                <a:cs typeface="Arial"/>
              </a:rPr>
              <a:t>modification</a:t>
            </a:r>
            <a:endParaRPr sz="1350" baseline="3086">
              <a:latin typeface="Arial"/>
              <a:cs typeface="Arial"/>
            </a:endParaRPr>
          </a:p>
          <a:p>
            <a:pPr marL="567055">
              <a:lnSpc>
                <a:spcPts val="1045"/>
              </a:lnSpc>
            </a:pPr>
            <a:r>
              <a:rPr sz="900" dirty="0">
                <a:latin typeface="Arial"/>
                <a:cs typeface="Arial"/>
              </a:rPr>
              <a:t>-</a:t>
            </a:r>
            <a:r>
              <a:rPr sz="900" spc="190" dirty="0">
                <a:latin typeface="Arial"/>
                <a:cs typeface="Arial"/>
              </a:rPr>
              <a:t>  </a:t>
            </a:r>
            <a:r>
              <a:rPr sz="900" spc="-20" dirty="0">
                <a:latin typeface="Arial"/>
                <a:cs typeface="Arial"/>
              </a:rPr>
              <a:t>etc.</a:t>
            </a:r>
            <a:endParaRPr sz="900">
              <a:latin typeface="Arial"/>
              <a:cs typeface="Arial"/>
            </a:endParaRPr>
          </a:p>
        </p:txBody>
      </p:sp>
      <p:sp>
        <p:nvSpPr>
          <p:cNvPr id="31" name="object 28">
            <a:extLst>
              <a:ext uri="{FF2B5EF4-FFF2-40B4-BE49-F238E27FC236}">
                <a16:creationId xmlns:a16="http://schemas.microsoft.com/office/drawing/2014/main" id="{8B5D5FE5-AA26-CB3F-B4B5-51E088498C2A}"/>
              </a:ext>
            </a:extLst>
          </p:cNvPr>
          <p:cNvSpPr/>
          <p:nvPr/>
        </p:nvSpPr>
        <p:spPr>
          <a:xfrm>
            <a:off x="3348809" y="2003704"/>
            <a:ext cx="996950" cy="1024255"/>
          </a:xfrm>
          <a:custGeom>
            <a:avLst/>
            <a:gdLst/>
            <a:ahLst/>
            <a:cxnLst/>
            <a:rect l="l" t="t" r="r" b="b"/>
            <a:pathLst>
              <a:path w="996950" h="1024254">
                <a:moveTo>
                  <a:pt x="936961" y="931780"/>
                </a:moveTo>
                <a:lnTo>
                  <a:pt x="930426" y="865120"/>
                </a:lnTo>
                <a:lnTo>
                  <a:pt x="923132" y="818680"/>
                </a:lnTo>
                <a:lnTo>
                  <a:pt x="913816" y="772787"/>
                </a:lnTo>
                <a:lnTo>
                  <a:pt x="902520" y="727513"/>
                </a:lnTo>
                <a:lnTo>
                  <a:pt x="889285" y="682930"/>
                </a:lnTo>
                <a:lnTo>
                  <a:pt x="874152" y="639108"/>
                </a:lnTo>
                <a:lnTo>
                  <a:pt x="857162" y="596120"/>
                </a:lnTo>
                <a:lnTo>
                  <a:pt x="838357" y="554036"/>
                </a:lnTo>
                <a:lnTo>
                  <a:pt x="817777" y="512927"/>
                </a:lnTo>
                <a:lnTo>
                  <a:pt x="795465" y="472866"/>
                </a:lnTo>
                <a:lnTo>
                  <a:pt x="771460" y="433924"/>
                </a:lnTo>
                <a:lnTo>
                  <a:pt x="745805" y="396172"/>
                </a:lnTo>
                <a:lnTo>
                  <a:pt x="718541" y="359681"/>
                </a:lnTo>
                <a:lnTo>
                  <a:pt x="689709" y="324523"/>
                </a:lnTo>
                <a:lnTo>
                  <a:pt x="659349" y="290770"/>
                </a:lnTo>
                <a:lnTo>
                  <a:pt x="627504" y="258492"/>
                </a:lnTo>
                <a:lnTo>
                  <a:pt x="594215" y="227761"/>
                </a:lnTo>
                <a:lnTo>
                  <a:pt x="559522" y="198648"/>
                </a:lnTo>
                <a:lnTo>
                  <a:pt x="523467" y="171226"/>
                </a:lnTo>
                <a:lnTo>
                  <a:pt x="486092" y="145564"/>
                </a:lnTo>
                <a:lnTo>
                  <a:pt x="447437" y="121735"/>
                </a:lnTo>
                <a:lnTo>
                  <a:pt x="407544" y="99810"/>
                </a:lnTo>
                <a:lnTo>
                  <a:pt x="366454" y="79861"/>
                </a:lnTo>
                <a:lnTo>
                  <a:pt x="324208" y="61958"/>
                </a:lnTo>
                <a:lnTo>
                  <a:pt x="280847" y="46174"/>
                </a:lnTo>
                <a:lnTo>
                  <a:pt x="236413" y="32579"/>
                </a:lnTo>
                <a:lnTo>
                  <a:pt x="190947" y="21245"/>
                </a:lnTo>
                <a:lnTo>
                  <a:pt x="144490" y="12244"/>
                </a:lnTo>
                <a:lnTo>
                  <a:pt x="97083" y="5646"/>
                </a:lnTo>
                <a:lnTo>
                  <a:pt x="48768" y="1523"/>
                </a:lnTo>
                <a:lnTo>
                  <a:pt x="1524" y="0"/>
                </a:lnTo>
                <a:lnTo>
                  <a:pt x="0" y="33528"/>
                </a:lnTo>
                <a:lnTo>
                  <a:pt x="48006" y="35051"/>
                </a:lnTo>
                <a:lnTo>
                  <a:pt x="96157" y="39213"/>
                </a:lnTo>
                <a:lnTo>
                  <a:pt x="143370" y="45943"/>
                </a:lnTo>
                <a:lnTo>
                  <a:pt x="189599" y="55161"/>
                </a:lnTo>
                <a:lnTo>
                  <a:pt x="234800" y="66792"/>
                </a:lnTo>
                <a:lnTo>
                  <a:pt x="278930" y="80757"/>
                </a:lnTo>
                <a:lnTo>
                  <a:pt x="321945" y="96980"/>
                </a:lnTo>
                <a:lnTo>
                  <a:pt x="363801" y="115381"/>
                </a:lnTo>
                <a:lnTo>
                  <a:pt x="404452" y="135884"/>
                </a:lnTo>
                <a:lnTo>
                  <a:pt x="443857" y="158411"/>
                </a:lnTo>
                <a:lnTo>
                  <a:pt x="481970" y="182885"/>
                </a:lnTo>
                <a:lnTo>
                  <a:pt x="518748" y="209228"/>
                </a:lnTo>
                <a:lnTo>
                  <a:pt x="554146" y="237362"/>
                </a:lnTo>
                <a:lnTo>
                  <a:pt x="588121" y="267210"/>
                </a:lnTo>
                <a:lnTo>
                  <a:pt x="620628" y="298694"/>
                </a:lnTo>
                <a:lnTo>
                  <a:pt x="651624" y="331736"/>
                </a:lnTo>
                <a:lnTo>
                  <a:pt x="681064" y="366260"/>
                </a:lnTo>
                <a:lnTo>
                  <a:pt x="708905" y="402187"/>
                </a:lnTo>
                <a:lnTo>
                  <a:pt x="735102" y="439439"/>
                </a:lnTo>
                <a:lnTo>
                  <a:pt x="759612" y="477940"/>
                </a:lnTo>
                <a:lnTo>
                  <a:pt x="782390" y="517612"/>
                </a:lnTo>
                <a:lnTo>
                  <a:pt x="803393" y="558377"/>
                </a:lnTo>
                <a:lnTo>
                  <a:pt x="822576" y="600157"/>
                </a:lnTo>
                <a:lnTo>
                  <a:pt x="839895" y="642875"/>
                </a:lnTo>
                <a:lnTo>
                  <a:pt x="855307" y="686453"/>
                </a:lnTo>
                <a:lnTo>
                  <a:pt x="868768" y="730814"/>
                </a:lnTo>
                <a:lnTo>
                  <a:pt x="880232" y="775880"/>
                </a:lnTo>
                <a:lnTo>
                  <a:pt x="889658" y="821574"/>
                </a:lnTo>
                <a:lnTo>
                  <a:pt x="896999" y="867817"/>
                </a:lnTo>
                <a:lnTo>
                  <a:pt x="902213" y="914533"/>
                </a:lnTo>
                <a:lnTo>
                  <a:pt x="902905" y="925250"/>
                </a:lnTo>
                <a:lnTo>
                  <a:pt x="922350" y="957495"/>
                </a:lnTo>
                <a:lnTo>
                  <a:pt x="936961" y="931780"/>
                </a:lnTo>
                <a:close/>
              </a:path>
              <a:path w="996950" h="1024254">
                <a:moveTo>
                  <a:pt x="939546" y="994701"/>
                </a:moveTo>
                <a:lnTo>
                  <a:pt x="939546" y="990600"/>
                </a:lnTo>
                <a:lnTo>
                  <a:pt x="906018" y="991362"/>
                </a:lnTo>
                <a:lnTo>
                  <a:pt x="905256" y="961644"/>
                </a:lnTo>
                <a:lnTo>
                  <a:pt x="877062" y="882396"/>
                </a:lnTo>
                <a:lnTo>
                  <a:pt x="860667" y="874895"/>
                </a:lnTo>
                <a:lnTo>
                  <a:pt x="854202" y="877062"/>
                </a:lnTo>
                <a:lnTo>
                  <a:pt x="849510" y="881383"/>
                </a:lnTo>
                <a:lnTo>
                  <a:pt x="846963" y="887063"/>
                </a:lnTo>
                <a:lnTo>
                  <a:pt x="846701" y="893456"/>
                </a:lnTo>
                <a:lnTo>
                  <a:pt x="848868" y="899922"/>
                </a:lnTo>
                <a:lnTo>
                  <a:pt x="922782" y="1024128"/>
                </a:lnTo>
                <a:lnTo>
                  <a:pt x="939546" y="994701"/>
                </a:lnTo>
                <a:close/>
              </a:path>
              <a:path w="996950" h="1024254">
                <a:moveTo>
                  <a:pt x="922350" y="957495"/>
                </a:moveTo>
                <a:lnTo>
                  <a:pt x="902905" y="925250"/>
                </a:lnTo>
                <a:lnTo>
                  <a:pt x="905256" y="961644"/>
                </a:lnTo>
                <a:lnTo>
                  <a:pt x="906018" y="991362"/>
                </a:lnTo>
                <a:lnTo>
                  <a:pt x="908304" y="991310"/>
                </a:lnTo>
                <a:lnTo>
                  <a:pt x="908304" y="982218"/>
                </a:lnTo>
                <a:lnTo>
                  <a:pt x="922350" y="957495"/>
                </a:lnTo>
                <a:close/>
              </a:path>
              <a:path w="996950" h="1024254">
                <a:moveTo>
                  <a:pt x="937260" y="982218"/>
                </a:moveTo>
                <a:lnTo>
                  <a:pt x="922350" y="957495"/>
                </a:lnTo>
                <a:lnTo>
                  <a:pt x="908304" y="982218"/>
                </a:lnTo>
                <a:lnTo>
                  <a:pt x="937260" y="982218"/>
                </a:lnTo>
                <a:close/>
              </a:path>
              <a:path w="996950" h="1024254">
                <a:moveTo>
                  <a:pt x="937260" y="990651"/>
                </a:moveTo>
                <a:lnTo>
                  <a:pt x="937260" y="982218"/>
                </a:lnTo>
                <a:lnTo>
                  <a:pt x="908304" y="982218"/>
                </a:lnTo>
                <a:lnTo>
                  <a:pt x="908304" y="991310"/>
                </a:lnTo>
                <a:lnTo>
                  <a:pt x="937260" y="990651"/>
                </a:lnTo>
                <a:close/>
              </a:path>
              <a:path w="996950" h="1024254">
                <a:moveTo>
                  <a:pt x="939546" y="990600"/>
                </a:moveTo>
                <a:lnTo>
                  <a:pt x="938784" y="959358"/>
                </a:lnTo>
                <a:lnTo>
                  <a:pt x="936961" y="931780"/>
                </a:lnTo>
                <a:lnTo>
                  <a:pt x="922350" y="957495"/>
                </a:lnTo>
                <a:lnTo>
                  <a:pt x="937260" y="982218"/>
                </a:lnTo>
                <a:lnTo>
                  <a:pt x="937260" y="990651"/>
                </a:lnTo>
                <a:lnTo>
                  <a:pt x="939546" y="990600"/>
                </a:lnTo>
                <a:close/>
              </a:path>
              <a:path w="996950" h="1024254">
                <a:moveTo>
                  <a:pt x="996457" y="891932"/>
                </a:moveTo>
                <a:lnTo>
                  <a:pt x="995934" y="885539"/>
                </a:lnTo>
                <a:lnTo>
                  <a:pt x="993124" y="879859"/>
                </a:lnTo>
                <a:lnTo>
                  <a:pt x="988314" y="875538"/>
                </a:lnTo>
                <a:lnTo>
                  <a:pt x="981848" y="873382"/>
                </a:lnTo>
                <a:lnTo>
                  <a:pt x="975455" y="873728"/>
                </a:lnTo>
                <a:lnTo>
                  <a:pt x="969775" y="876502"/>
                </a:lnTo>
                <a:lnTo>
                  <a:pt x="965454" y="881634"/>
                </a:lnTo>
                <a:lnTo>
                  <a:pt x="936961" y="931780"/>
                </a:lnTo>
                <a:lnTo>
                  <a:pt x="938784" y="959358"/>
                </a:lnTo>
                <a:lnTo>
                  <a:pt x="939546" y="990600"/>
                </a:lnTo>
                <a:lnTo>
                  <a:pt x="939546" y="994701"/>
                </a:lnTo>
                <a:lnTo>
                  <a:pt x="994410" y="898397"/>
                </a:lnTo>
                <a:lnTo>
                  <a:pt x="996457" y="891932"/>
                </a:lnTo>
                <a:close/>
              </a:path>
            </a:pathLst>
          </a:custGeom>
          <a:solidFill>
            <a:srgbClr val="2D74B5"/>
          </a:solidFill>
        </p:spPr>
        <p:txBody>
          <a:bodyPr wrap="square" lIns="0" tIns="0" rIns="0" bIns="0" rtlCol="0"/>
          <a:lstStyle/>
          <a:p>
            <a:endParaRPr/>
          </a:p>
        </p:txBody>
      </p:sp>
      <p:sp>
        <p:nvSpPr>
          <p:cNvPr id="32" name="object 29">
            <a:extLst>
              <a:ext uri="{FF2B5EF4-FFF2-40B4-BE49-F238E27FC236}">
                <a16:creationId xmlns:a16="http://schemas.microsoft.com/office/drawing/2014/main" id="{9C8B1F49-1ABC-C38E-A011-5B4528196923}"/>
              </a:ext>
            </a:extLst>
          </p:cNvPr>
          <p:cNvSpPr/>
          <p:nvPr/>
        </p:nvSpPr>
        <p:spPr>
          <a:xfrm>
            <a:off x="1720415" y="4258462"/>
            <a:ext cx="1418590" cy="347980"/>
          </a:xfrm>
          <a:custGeom>
            <a:avLst/>
            <a:gdLst/>
            <a:ahLst/>
            <a:cxnLst/>
            <a:rect l="l" t="t" r="r" b="b"/>
            <a:pathLst>
              <a:path w="1418589" h="347979">
                <a:moveTo>
                  <a:pt x="133981" y="87260"/>
                </a:moveTo>
                <a:lnTo>
                  <a:pt x="133635" y="80867"/>
                </a:lnTo>
                <a:lnTo>
                  <a:pt x="130861" y="75187"/>
                </a:lnTo>
                <a:lnTo>
                  <a:pt x="125729" y="70865"/>
                </a:lnTo>
                <a:lnTo>
                  <a:pt x="0" y="0"/>
                </a:lnTo>
                <a:lnTo>
                  <a:pt x="0" y="153923"/>
                </a:lnTo>
                <a:lnTo>
                  <a:pt x="3047" y="156667"/>
                </a:lnTo>
                <a:lnTo>
                  <a:pt x="3047" y="38099"/>
                </a:lnTo>
                <a:lnTo>
                  <a:pt x="30479" y="19049"/>
                </a:lnTo>
                <a:lnTo>
                  <a:pt x="73542" y="72450"/>
                </a:lnTo>
                <a:lnTo>
                  <a:pt x="108965" y="99821"/>
                </a:lnTo>
                <a:lnTo>
                  <a:pt x="115431" y="101977"/>
                </a:lnTo>
                <a:lnTo>
                  <a:pt x="121824" y="101631"/>
                </a:lnTo>
                <a:lnTo>
                  <a:pt x="127504" y="98857"/>
                </a:lnTo>
                <a:lnTo>
                  <a:pt x="131825" y="93725"/>
                </a:lnTo>
                <a:lnTo>
                  <a:pt x="133981" y="87260"/>
                </a:lnTo>
                <a:close/>
              </a:path>
              <a:path w="1418589" h="347979">
                <a:moveTo>
                  <a:pt x="92838" y="90658"/>
                </a:moveTo>
                <a:lnTo>
                  <a:pt x="73542" y="72450"/>
                </a:lnTo>
                <a:lnTo>
                  <a:pt x="45719" y="41147"/>
                </a:lnTo>
                <a:lnTo>
                  <a:pt x="30479" y="19049"/>
                </a:lnTo>
                <a:lnTo>
                  <a:pt x="3047" y="38099"/>
                </a:lnTo>
                <a:lnTo>
                  <a:pt x="8381" y="45858"/>
                </a:lnTo>
                <a:lnTo>
                  <a:pt x="8381" y="42671"/>
                </a:lnTo>
                <a:lnTo>
                  <a:pt x="33528" y="28193"/>
                </a:lnTo>
                <a:lnTo>
                  <a:pt x="33528" y="56959"/>
                </a:lnTo>
                <a:lnTo>
                  <a:pt x="92838" y="90658"/>
                </a:lnTo>
                <a:close/>
              </a:path>
              <a:path w="1418589" h="347979">
                <a:moveTo>
                  <a:pt x="33528" y="153923"/>
                </a:moveTo>
                <a:lnTo>
                  <a:pt x="33528" y="77921"/>
                </a:lnTo>
                <a:lnTo>
                  <a:pt x="19812" y="62483"/>
                </a:lnTo>
                <a:lnTo>
                  <a:pt x="3047" y="38099"/>
                </a:lnTo>
                <a:lnTo>
                  <a:pt x="3047" y="156667"/>
                </a:lnTo>
                <a:lnTo>
                  <a:pt x="7619" y="160781"/>
                </a:lnTo>
                <a:lnTo>
                  <a:pt x="25907" y="160781"/>
                </a:lnTo>
                <a:lnTo>
                  <a:pt x="33528" y="153923"/>
                </a:lnTo>
                <a:close/>
              </a:path>
              <a:path w="1418589" h="347979">
                <a:moveTo>
                  <a:pt x="33528" y="56959"/>
                </a:moveTo>
                <a:lnTo>
                  <a:pt x="33528" y="28193"/>
                </a:lnTo>
                <a:lnTo>
                  <a:pt x="8381" y="42671"/>
                </a:lnTo>
                <a:lnTo>
                  <a:pt x="33528" y="56959"/>
                </a:lnTo>
                <a:close/>
              </a:path>
              <a:path w="1418589" h="347979">
                <a:moveTo>
                  <a:pt x="1418082" y="299465"/>
                </a:moveTo>
                <a:lnTo>
                  <a:pt x="1411986" y="265937"/>
                </a:lnTo>
                <a:lnTo>
                  <a:pt x="1350264" y="277367"/>
                </a:lnTo>
                <a:lnTo>
                  <a:pt x="1312283" y="283840"/>
                </a:lnTo>
                <a:lnTo>
                  <a:pt x="1272076" y="289879"/>
                </a:lnTo>
                <a:lnTo>
                  <a:pt x="1229835" y="295416"/>
                </a:lnTo>
                <a:lnTo>
                  <a:pt x="1185322" y="300423"/>
                </a:lnTo>
                <a:lnTo>
                  <a:pt x="1140015" y="304712"/>
                </a:lnTo>
                <a:lnTo>
                  <a:pt x="1092821" y="308336"/>
                </a:lnTo>
                <a:lnTo>
                  <a:pt x="1044359" y="311187"/>
                </a:lnTo>
                <a:lnTo>
                  <a:pt x="994821" y="313197"/>
                </a:lnTo>
                <a:lnTo>
                  <a:pt x="944400" y="314298"/>
                </a:lnTo>
                <a:lnTo>
                  <a:pt x="893286" y="314423"/>
                </a:lnTo>
                <a:lnTo>
                  <a:pt x="841672" y="313504"/>
                </a:lnTo>
                <a:lnTo>
                  <a:pt x="789750" y="311472"/>
                </a:lnTo>
                <a:lnTo>
                  <a:pt x="737711" y="308261"/>
                </a:lnTo>
                <a:lnTo>
                  <a:pt x="685747" y="303803"/>
                </a:lnTo>
                <a:lnTo>
                  <a:pt x="634050" y="298029"/>
                </a:lnTo>
                <a:lnTo>
                  <a:pt x="582812" y="290873"/>
                </a:lnTo>
                <a:lnTo>
                  <a:pt x="532224" y="282265"/>
                </a:lnTo>
                <a:lnTo>
                  <a:pt x="482479" y="272139"/>
                </a:lnTo>
                <a:lnTo>
                  <a:pt x="433767" y="260427"/>
                </a:lnTo>
                <a:lnTo>
                  <a:pt x="386281" y="247060"/>
                </a:lnTo>
                <a:lnTo>
                  <a:pt x="340213" y="231972"/>
                </a:lnTo>
                <a:lnTo>
                  <a:pt x="295755" y="215094"/>
                </a:lnTo>
                <a:lnTo>
                  <a:pt x="253097" y="196359"/>
                </a:lnTo>
                <a:lnTo>
                  <a:pt x="212433" y="175699"/>
                </a:lnTo>
                <a:lnTo>
                  <a:pt x="173954" y="153045"/>
                </a:lnTo>
                <a:lnTo>
                  <a:pt x="137851" y="128331"/>
                </a:lnTo>
                <a:lnTo>
                  <a:pt x="104316" y="101489"/>
                </a:lnTo>
                <a:lnTo>
                  <a:pt x="92838" y="90658"/>
                </a:lnTo>
                <a:lnTo>
                  <a:pt x="8381" y="42671"/>
                </a:lnTo>
                <a:lnTo>
                  <a:pt x="8381" y="45858"/>
                </a:lnTo>
                <a:lnTo>
                  <a:pt x="19812" y="62483"/>
                </a:lnTo>
                <a:lnTo>
                  <a:pt x="48717" y="95017"/>
                </a:lnTo>
                <a:lnTo>
                  <a:pt x="80541" y="125209"/>
                </a:lnTo>
                <a:lnTo>
                  <a:pt x="115095" y="153130"/>
                </a:lnTo>
                <a:lnTo>
                  <a:pt x="152191" y="178848"/>
                </a:lnTo>
                <a:lnTo>
                  <a:pt x="191641" y="202435"/>
                </a:lnTo>
                <a:lnTo>
                  <a:pt x="233258" y="223958"/>
                </a:lnTo>
                <a:lnTo>
                  <a:pt x="276852" y="243489"/>
                </a:lnTo>
                <a:lnTo>
                  <a:pt x="322236" y="261097"/>
                </a:lnTo>
                <a:lnTo>
                  <a:pt x="369221" y="276851"/>
                </a:lnTo>
                <a:lnTo>
                  <a:pt x="417621" y="290822"/>
                </a:lnTo>
                <a:lnTo>
                  <a:pt x="467245" y="303079"/>
                </a:lnTo>
                <a:lnTo>
                  <a:pt x="517907" y="313692"/>
                </a:lnTo>
                <a:lnTo>
                  <a:pt x="569419" y="322731"/>
                </a:lnTo>
                <a:lnTo>
                  <a:pt x="621591" y="330264"/>
                </a:lnTo>
                <a:lnTo>
                  <a:pt x="674236" y="336363"/>
                </a:lnTo>
                <a:lnTo>
                  <a:pt x="727167" y="341097"/>
                </a:lnTo>
                <a:lnTo>
                  <a:pt x="780194" y="344535"/>
                </a:lnTo>
                <a:lnTo>
                  <a:pt x="833129" y="346748"/>
                </a:lnTo>
                <a:lnTo>
                  <a:pt x="885786" y="347804"/>
                </a:lnTo>
                <a:lnTo>
                  <a:pt x="937975" y="347775"/>
                </a:lnTo>
                <a:lnTo>
                  <a:pt x="989508" y="346729"/>
                </a:lnTo>
                <a:lnTo>
                  <a:pt x="1040197" y="344736"/>
                </a:lnTo>
                <a:lnTo>
                  <a:pt x="1089855" y="341866"/>
                </a:lnTo>
                <a:lnTo>
                  <a:pt x="1138292" y="338188"/>
                </a:lnTo>
                <a:lnTo>
                  <a:pt x="1185751" y="333726"/>
                </a:lnTo>
                <a:lnTo>
                  <a:pt x="1230755" y="328691"/>
                </a:lnTo>
                <a:lnTo>
                  <a:pt x="1274405" y="323010"/>
                </a:lnTo>
                <a:lnTo>
                  <a:pt x="1316081" y="316801"/>
                </a:lnTo>
                <a:lnTo>
                  <a:pt x="1355598" y="310133"/>
                </a:lnTo>
                <a:lnTo>
                  <a:pt x="1418082" y="299465"/>
                </a:lnTo>
                <a:close/>
              </a:path>
            </a:pathLst>
          </a:custGeom>
          <a:solidFill>
            <a:srgbClr val="2D74B5"/>
          </a:solidFill>
        </p:spPr>
        <p:txBody>
          <a:bodyPr wrap="square" lIns="0" tIns="0" rIns="0" bIns="0" rtlCol="0"/>
          <a:lstStyle/>
          <a:p>
            <a:endParaRPr/>
          </a:p>
        </p:txBody>
      </p:sp>
      <p:pic>
        <p:nvPicPr>
          <p:cNvPr id="33" name="object 30">
            <a:extLst>
              <a:ext uri="{FF2B5EF4-FFF2-40B4-BE49-F238E27FC236}">
                <a16:creationId xmlns:a16="http://schemas.microsoft.com/office/drawing/2014/main" id="{DE6D9AC5-F949-AE56-8BC4-16CB204165EC}"/>
              </a:ext>
            </a:extLst>
          </p:cNvPr>
          <p:cNvPicPr/>
          <p:nvPr/>
        </p:nvPicPr>
        <p:blipFill>
          <a:blip r:embed="rId8" cstate="print"/>
          <a:stretch>
            <a:fillRect/>
          </a:stretch>
        </p:blipFill>
        <p:spPr>
          <a:xfrm>
            <a:off x="890597" y="3232810"/>
            <a:ext cx="769619" cy="857250"/>
          </a:xfrm>
          <a:prstGeom prst="rect">
            <a:avLst/>
          </a:prstGeom>
        </p:spPr>
      </p:pic>
      <p:sp>
        <p:nvSpPr>
          <p:cNvPr id="34" name="object 31">
            <a:extLst>
              <a:ext uri="{FF2B5EF4-FFF2-40B4-BE49-F238E27FC236}">
                <a16:creationId xmlns:a16="http://schemas.microsoft.com/office/drawing/2014/main" id="{263F2517-8343-59AB-BB69-A8FEC1EEF8F2}"/>
              </a:ext>
            </a:extLst>
          </p:cNvPr>
          <p:cNvSpPr/>
          <p:nvPr/>
        </p:nvSpPr>
        <p:spPr>
          <a:xfrm>
            <a:off x="5536511" y="2377084"/>
            <a:ext cx="971550" cy="592455"/>
          </a:xfrm>
          <a:custGeom>
            <a:avLst/>
            <a:gdLst/>
            <a:ahLst/>
            <a:cxnLst/>
            <a:rect l="l" t="t" r="r" b="b"/>
            <a:pathLst>
              <a:path w="971550" h="592454">
                <a:moveTo>
                  <a:pt x="971550" y="585977"/>
                </a:moveTo>
                <a:lnTo>
                  <a:pt x="971550" y="5333"/>
                </a:lnTo>
                <a:lnTo>
                  <a:pt x="966216" y="0"/>
                </a:lnTo>
                <a:lnTo>
                  <a:pt x="6095" y="0"/>
                </a:lnTo>
                <a:lnTo>
                  <a:pt x="0" y="5333"/>
                </a:lnTo>
                <a:lnTo>
                  <a:pt x="0" y="585977"/>
                </a:lnTo>
                <a:lnTo>
                  <a:pt x="6096" y="592073"/>
                </a:lnTo>
                <a:lnTo>
                  <a:pt x="12953" y="592073"/>
                </a:lnTo>
                <a:lnTo>
                  <a:pt x="12954" y="25145"/>
                </a:lnTo>
                <a:lnTo>
                  <a:pt x="25146" y="12191"/>
                </a:lnTo>
                <a:lnTo>
                  <a:pt x="25146" y="25145"/>
                </a:lnTo>
                <a:lnTo>
                  <a:pt x="946404" y="25145"/>
                </a:lnTo>
                <a:lnTo>
                  <a:pt x="946404" y="12191"/>
                </a:lnTo>
                <a:lnTo>
                  <a:pt x="959358" y="25145"/>
                </a:lnTo>
                <a:lnTo>
                  <a:pt x="959358" y="592073"/>
                </a:lnTo>
                <a:lnTo>
                  <a:pt x="966216" y="592073"/>
                </a:lnTo>
                <a:lnTo>
                  <a:pt x="971550" y="585977"/>
                </a:lnTo>
                <a:close/>
              </a:path>
              <a:path w="971550" h="592454">
                <a:moveTo>
                  <a:pt x="25146" y="25145"/>
                </a:moveTo>
                <a:lnTo>
                  <a:pt x="25146" y="12191"/>
                </a:lnTo>
                <a:lnTo>
                  <a:pt x="12954" y="25145"/>
                </a:lnTo>
                <a:lnTo>
                  <a:pt x="25146" y="25145"/>
                </a:lnTo>
                <a:close/>
              </a:path>
              <a:path w="971550" h="592454">
                <a:moveTo>
                  <a:pt x="25146" y="566927"/>
                </a:moveTo>
                <a:lnTo>
                  <a:pt x="25146" y="25145"/>
                </a:lnTo>
                <a:lnTo>
                  <a:pt x="12954" y="25145"/>
                </a:lnTo>
                <a:lnTo>
                  <a:pt x="12954" y="566927"/>
                </a:lnTo>
                <a:lnTo>
                  <a:pt x="25146" y="566927"/>
                </a:lnTo>
                <a:close/>
              </a:path>
              <a:path w="971550" h="592454">
                <a:moveTo>
                  <a:pt x="959358" y="566927"/>
                </a:moveTo>
                <a:lnTo>
                  <a:pt x="12954" y="566927"/>
                </a:lnTo>
                <a:lnTo>
                  <a:pt x="25146" y="579119"/>
                </a:lnTo>
                <a:lnTo>
                  <a:pt x="25146" y="592073"/>
                </a:lnTo>
                <a:lnTo>
                  <a:pt x="946404" y="592073"/>
                </a:lnTo>
                <a:lnTo>
                  <a:pt x="946404" y="579119"/>
                </a:lnTo>
                <a:lnTo>
                  <a:pt x="959358" y="566927"/>
                </a:lnTo>
                <a:close/>
              </a:path>
              <a:path w="971550" h="592454">
                <a:moveTo>
                  <a:pt x="25146" y="592073"/>
                </a:moveTo>
                <a:lnTo>
                  <a:pt x="25146" y="579119"/>
                </a:lnTo>
                <a:lnTo>
                  <a:pt x="12954" y="566927"/>
                </a:lnTo>
                <a:lnTo>
                  <a:pt x="12953" y="592073"/>
                </a:lnTo>
                <a:lnTo>
                  <a:pt x="25146" y="592073"/>
                </a:lnTo>
                <a:close/>
              </a:path>
              <a:path w="971550" h="592454">
                <a:moveTo>
                  <a:pt x="959358" y="25145"/>
                </a:moveTo>
                <a:lnTo>
                  <a:pt x="946404" y="12191"/>
                </a:lnTo>
                <a:lnTo>
                  <a:pt x="946404" y="25145"/>
                </a:lnTo>
                <a:lnTo>
                  <a:pt x="959358" y="25145"/>
                </a:lnTo>
                <a:close/>
              </a:path>
              <a:path w="971550" h="592454">
                <a:moveTo>
                  <a:pt x="959358" y="566927"/>
                </a:moveTo>
                <a:lnTo>
                  <a:pt x="959358" y="25145"/>
                </a:lnTo>
                <a:lnTo>
                  <a:pt x="946404" y="25145"/>
                </a:lnTo>
                <a:lnTo>
                  <a:pt x="946404" y="566927"/>
                </a:lnTo>
                <a:lnTo>
                  <a:pt x="959358" y="566927"/>
                </a:lnTo>
                <a:close/>
              </a:path>
              <a:path w="971550" h="592454">
                <a:moveTo>
                  <a:pt x="959358" y="592073"/>
                </a:moveTo>
                <a:lnTo>
                  <a:pt x="959358" y="566927"/>
                </a:lnTo>
                <a:lnTo>
                  <a:pt x="946404" y="579119"/>
                </a:lnTo>
                <a:lnTo>
                  <a:pt x="946404" y="592073"/>
                </a:lnTo>
                <a:lnTo>
                  <a:pt x="959358" y="592073"/>
                </a:lnTo>
                <a:close/>
              </a:path>
            </a:pathLst>
          </a:custGeom>
          <a:solidFill>
            <a:srgbClr val="006FBF"/>
          </a:solidFill>
        </p:spPr>
        <p:txBody>
          <a:bodyPr wrap="square" lIns="0" tIns="0" rIns="0" bIns="0" rtlCol="0"/>
          <a:lstStyle/>
          <a:p>
            <a:endParaRPr/>
          </a:p>
        </p:txBody>
      </p:sp>
      <p:sp>
        <p:nvSpPr>
          <p:cNvPr id="35" name="object 32">
            <a:extLst>
              <a:ext uri="{FF2B5EF4-FFF2-40B4-BE49-F238E27FC236}">
                <a16:creationId xmlns:a16="http://schemas.microsoft.com/office/drawing/2014/main" id="{75906F1C-3F68-E9DE-9EA1-C5AD63BC8C09}"/>
              </a:ext>
            </a:extLst>
          </p:cNvPr>
          <p:cNvSpPr txBox="1"/>
          <p:nvPr/>
        </p:nvSpPr>
        <p:spPr>
          <a:xfrm>
            <a:off x="5621345" y="2413151"/>
            <a:ext cx="802005" cy="506730"/>
          </a:xfrm>
          <a:prstGeom prst="rect">
            <a:avLst/>
          </a:prstGeom>
        </p:spPr>
        <p:txBody>
          <a:bodyPr vert="horz" wrap="square" lIns="0" tIns="12700" rIns="0" bIns="0" rtlCol="0">
            <a:spAutoFit/>
          </a:bodyPr>
          <a:lstStyle/>
          <a:p>
            <a:pPr marL="12700" marR="5080" indent="-38100" algn="ctr">
              <a:lnSpc>
                <a:spcPct val="100000"/>
              </a:lnSpc>
              <a:spcBef>
                <a:spcPts val="100"/>
              </a:spcBef>
            </a:pPr>
            <a:r>
              <a:rPr sz="1050" spc="-10" dirty="0">
                <a:latin typeface="Arial"/>
                <a:cs typeface="Arial"/>
              </a:rPr>
              <a:t>Spare-</a:t>
            </a:r>
            <a:r>
              <a:rPr sz="1050" spc="-20" dirty="0">
                <a:latin typeface="Arial"/>
                <a:cs typeface="Arial"/>
              </a:rPr>
              <a:t>part </a:t>
            </a:r>
            <a:r>
              <a:rPr sz="1050" spc="-10" dirty="0">
                <a:latin typeface="Arial"/>
                <a:cs typeface="Arial"/>
              </a:rPr>
              <a:t>supply management</a:t>
            </a:r>
            <a:endParaRPr sz="1050">
              <a:latin typeface="Arial"/>
              <a:cs typeface="Arial"/>
            </a:endParaRPr>
          </a:p>
        </p:txBody>
      </p:sp>
      <p:sp>
        <p:nvSpPr>
          <p:cNvPr id="36" name="object 33">
            <a:extLst>
              <a:ext uri="{FF2B5EF4-FFF2-40B4-BE49-F238E27FC236}">
                <a16:creationId xmlns:a16="http://schemas.microsoft.com/office/drawing/2014/main" id="{7FD5E92A-DF1B-C8FB-D251-3AD2753E220A}"/>
              </a:ext>
            </a:extLst>
          </p:cNvPr>
          <p:cNvSpPr/>
          <p:nvPr/>
        </p:nvSpPr>
        <p:spPr>
          <a:xfrm>
            <a:off x="5620331" y="4429912"/>
            <a:ext cx="935990" cy="754380"/>
          </a:xfrm>
          <a:custGeom>
            <a:avLst/>
            <a:gdLst/>
            <a:ahLst/>
            <a:cxnLst/>
            <a:rect l="l" t="t" r="r" b="b"/>
            <a:pathLst>
              <a:path w="935989" h="754379">
                <a:moveTo>
                  <a:pt x="935736" y="748284"/>
                </a:moveTo>
                <a:lnTo>
                  <a:pt x="935736" y="6096"/>
                </a:lnTo>
                <a:lnTo>
                  <a:pt x="930402" y="0"/>
                </a:lnTo>
                <a:lnTo>
                  <a:pt x="5333" y="0"/>
                </a:lnTo>
                <a:lnTo>
                  <a:pt x="0" y="6096"/>
                </a:lnTo>
                <a:lnTo>
                  <a:pt x="0" y="748284"/>
                </a:lnTo>
                <a:lnTo>
                  <a:pt x="5334" y="754380"/>
                </a:lnTo>
                <a:lnTo>
                  <a:pt x="12191" y="754380"/>
                </a:lnTo>
                <a:lnTo>
                  <a:pt x="12192" y="25146"/>
                </a:lnTo>
                <a:lnTo>
                  <a:pt x="25146" y="12954"/>
                </a:lnTo>
                <a:lnTo>
                  <a:pt x="25146" y="25146"/>
                </a:lnTo>
                <a:lnTo>
                  <a:pt x="910590" y="25146"/>
                </a:lnTo>
                <a:lnTo>
                  <a:pt x="910590" y="12954"/>
                </a:lnTo>
                <a:lnTo>
                  <a:pt x="922782" y="25146"/>
                </a:lnTo>
                <a:lnTo>
                  <a:pt x="922782" y="754380"/>
                </a:lnTo>
                <a:lnTo>
                  <a:pt x="930402" y="754380"/>
                </a:lnTo>
                <a:lnTo>
                  <a:pt x="935736" y="748284"/>
                </a:lnTo>
                <a:close/>
              </a:path>
              <a:path w="935989" h="754379">
                <a:moveTo>
                  <a:pt x="25146" y="25146"/>
                </a:moveTo>
                <a:lnTo>
                  <a:pt x="25146" y="12954"/>
                </a:lnTo>
                <a:lnTo>
                  <a:pt x="12192" y="25146"/>
                </a:lnTo>
                <a:lnTo>
                  <a:pt x="25146" y="25146"/>
                </a:lnTo>
                <a:close/>
              </a:path>
              <a:path w="935989" h="754379">
                <a:moveTo>
                  <a:pt x="25146" y="729234"/>
                </a:moveTo>
                <a:lnTo>
                  <a:pt x="25146" y="25146"/>
                </a:lnTo>
                <a:lnTo>
                  <a:pt x="12192" y="25146"/>
                </a:lnTo>
                <a:lnTo>
                  <a:pt x="12192" y="729234"/>
                </a:lnTo>
                <a:lnTo>
                  <a:pt x="25146" y="729234"/>
                </a:lnTo>
                <a:close/>
              </a:path>
              <a:path w="935989" h="754379">
                <a:moveTo>
                  <a:pt x="922782" y="729234"/>
                </a:moveTo>
                <a:lnTo>
                  <a:pt x="12192" y="729234"/>
                </a:lnTo>
                <a:lnTo>
                  <a:pt x="25146" y="741426"/>
                </a:lnTo>
                <a:lnTo>
                  <a:pt x="25146" y="754380"/>
                </a:lnTo>
                <a:lnTo>
                  <a:pt x="910590" y="754380"/>
                </a:lnTo>
                <a:lnTo>
                  <a:pt x="910590" y="741426"/>
                </a:lnTo>
                <a:lnTo>
                  <a:pt x="922782" y="729234"/>
                </a:lnTo>
                <a:close/>
              </a:path>
              <a:path w="935989" h="754379">
                <a:moveTo>
                  <a:pt x="25146" y="754380"/>
                </a:moveTo>
                <a:lnTo>
                  <a:pt x="25146" y="741426"/>
                </a:lnTo>
                <a:lnTo>
                  <a:pt x="12192" y="729234"/>
                </a:lnTo>
                <a:lnTo>
                  <a:pt x="12191" y="754380"/>
                </a:lnTo>
                <a:lnTo>
                  <a:pt x="25146" y="754380"/>
                </a:lnTo>
                <a:close/>
              </a:path>
              <a:path w="935989" h="754379">
                <a:moveTo>
                  <a:pt x="922782" y="25146"/>
                </a:moveTo>
                <a:lnTo>
                  <a:pt x="910590" y="12954"/>
                </a:lnTo>
                <a:lnTo>
                  <a:pt x="910590" y="25146"/>
                </a:lnTo>
                <a:lnTo>
                  <a:pt x="922782" y="25146"/>
                </a:lnTo>
                <a:close/>
              </a:path>
              <a:path w="935989" h="754379">
                <a:moveTo>
                  <a:pt x="922782" y="729234"/>
                </a:moveTo>
                <a:lnTo>
                  <a:pt x="922782" y="25146"/>
                </a:lnTo>
                <a:lnTo>
                  <a:pt x="910590" y="25146"/>
                </a:lnTo>
                <a:lnTo>
                  <a:pt x="910590" y="729234"/>
                </a:lnTo>
                <a:lnTo>
                  <a:pt x="922782" y="729234"/>
                </a:lnTo>
                <a:close/>
              </a:path>
              <a:path w="935989" h="754379">
                <a:moveTo>
                  <a:pt x="922782" y="754380"/>
                </a:moveTo>
                <a:lnTo>
                  <a:pt x="922782" y="729234"/>
                </a:lnTo>
                <a:lnTo>
                  <a:pt x="910590" y="741426"/>
                </a:lnTo>
                <a:lnTo>
                  <a:pt x="910590" y="754380"/>
                </a:lnTo>
                <a:lnTo>
                  <a:pt x="922782" y="754380"/>
                </a:lnTo>
                <a:close/>
              </a:path>
            </a:pathLst>
          </a:custGeom>
          <a:solidFill>
            <a:srgbClr val="006FBF"/>
          </a:solidFill>
        </p:spPr>
        <p:txBody>
          <a:bodyPr wrap="square" lIns="0" tIns="0" rIns="0" bIns="0" rtlCol="0"/>
          <a:lstStyle/>
          <a:p>
            <a:endParaRPr/>
          </a:p>
        </p:txBody>
      </p:sp>
      <p:sp>
        <p:nvSpPr>
          <p:cNvPr id="37" name="object 34">
            <a:extLst>
              <a:ext uri="{FF2B5EF4-FFF2-40B4-BE49-F238E27FC236}">
                <a16:creationId xmlns:a16="http://schemas.microsoft.com/office/drawing/2014/main" id="{EA2B655B-2705-1350-7A8F-BFEBD30D1FDB}"/>
              </a:ext>
            </a:extLst>
          </p:cNvPr>
          <p:cNvSpPr txBox="1"/>
          <p:nvPr/>
        </p:nvSpPr>
        <p:spPr>
          <a:xfrm>
            <a:off x="5683438" y="4466741"/>
            <a:ext cx="821436" cy="497572"/>
          </a:xfrm>
          <a:prstGeom prst="rect">
            <a:avLst/>
          </a:prstGeom>
        </p:spPr>
        <p:txBody>
          <a:bodyPr vert="horz" wrap="square" lIns="0" tIns="12700" rIns="0" bIns="0" rtlCol="0">
            <a:spAutoFit/>
          </a:bodyPr>
          <a:lstStyle/>
          <a:p>
            <a:pPr marL="12065" marR="5080" algn="ctr">
              <a:lnSpc>
                <a:spcPct val="100000"/>
              </a:lnSpc>
              <a:spcBef>
                <a:spcPts val="100"/>
              </a:spcBef>
            </a:pPr>
            <a:r>
              <a:rPr sz="1050" spc="-10" dirty="0">
                <a:latin typeface="Arial"/>
                <a:cs typeface="Arial"/>
              </a:rPr>
              <a:t>Next-</a:t>
            </a:r>
            <a:r>
              <a:rPr sz="1050" spc="-25" dirty="0">
                <a:latin typeface="Arial"/>
                <a:cs typeface="Arial"/>
              </a:rPr>
              <a:t>gen </a:t>
            </a:r>
            <a:r>
              <a:rPr sz="1050" spc="-10" dirty="0">
                <a:latin typeface="Arial"/>
                <a:cs typeface="Arial"/>
              </a:rPr>
              <a:t>propulsion developmen</a:t>
            </a:r>
            <a:r>
              <a:rPr sz="1050" spc="-50" dirty="0">
                <a:latin typeface="Arial"/>
                <a:cs typeface="Arial"/>
              </a:rPr>
              <a:t>t</a:t>
            </a:r>
            <a:endParaRPr sz="1050" dirty="0">
              <a:latin typeface="Arial"/>
              <a:cs typeface="Arial"/>
            </a:endParaRPr>
          </a:p>
        </p:txBody>
      </p:sp>
      <p:sp>
        <p:nvSpPr>
          <p:cNvPr id="38" name="object 35">
            <a:extLst>
              <a:ext uri="{FF2B5EF4-FFF2-40B4-BE49-F238E27FC236}">
                <a16:creationId xmlns:a16="http://schemas.microsoft.com/office/drawing/2014/main" id="{24DF269B-D855-DEBA-69CB-11EAF06383F7}"/>
              </a:ext>
            </a:extLst>
          </p:cNvPr>
          <p:cNvSpPr/>
          <p:nvPr/>
        </p:nvSpPr>
        <p:spPr>
          <a:xfrm>
            <a:off x="5732345" y="2998875"/>
            <a:ext cx="290830" cy="481330"/>
          </a:xfrm>
          <a:custGeom>
            <a:avLst/>
            <a:gdLst/>
            <a:ahLst/>
            <a:cxnLst/>
            <a:rect l="l" t="t" r="r" b="b"/>
            <a:pathLst>
              <a:path w="290829" h="481329">
                <a:moveTo>
                  <a:pt x="233482" y="34855"/>
                </a:moveTo>
                <a:lnTo>
                  <a:pt x="174793" y="66436"/>
                </a:lnTo>
                <a:lnTo>
                  <a:pt x="141759" y="102021"/>
                </a:lnTo>
                <a:lnTo>
                  <a:pt x="112219" y="140309"/>
                </a:lnTo>
                <a:lnTo>
                  <a:pt x="86143" y="180998"/>
                </a:lnTo>
                <a:lnTo>
                  <a:pt x="63501" y="223787"/>
                </a:lnTo>
                <a:lnTo>
                  <a:pt x="44263" y="268376"/>
                </a:lnTo>
                <a:lnTo>
                  <a:pt x="28400" y="314465"/>
                </a:lnTo>
                <a:lnTo>
                  <a:pt x="15882" y="361753"/>
                </a:lnTo>
                <a:lnTo>
                  <a:pt x="6679" y="409939"/>
                </a:lnTo>
                <a:lnTo>
                  <a:pt x="761" y="458724"/>
                </a:lnTo>
                <a:lnTo>
                  <a:pt x="0" y="478536"/>
                </a:lnTo>
                <a:lnTo>
                  <a:pt x="32766" y="480822"/>
                </a:lnTo>
                <a:lnTo>
                  <a:pt x="34290" y="461010"/>
                </a:lnTo>
                <a:lnTo>
                  <a:pt x="40651" y="410084"/>
                </a:lnTo>
                <a:lnTo>
                  <a:pt x="50669" y="360105"/>
                </a:lnTo>
                <a:lnTo>
                  <a:pt x="64406" y="311386"/>
                </a:lnTo>
                <a:lnTo>
                  <a:pt x="81921" y="264241"/>
                </a:lnTo>
                <a:lnTo>
                  <a:pt x="103274" y="218984"/>
                </a:lnTo>
                <a:lnTo>
                  <a:pt x="128528" y="175929"/>
                </a:lnTo>
                <a:lnTo>
                  <a:pt x="157741" y="135389"/>
                </a:lnTo>
                <a:lnTo>
                  <a:pt x="190975" y="97679"/>
                </a:lnTo>
                <a:lnTo>
                  <a:pt x="208397" y="81541"/>
                </a:lnTo>
                <a:lnTo>
                  <a:pt x="233482" y="34855"/>
                </a:lnTo>
                <a:close/>
              </a:path>
              <a:path w="290829" h="481329">
                <a:moveTo>
                  <a:pt x="290321" y="0"/>
                </a:moveTo>
                <a:lnTo>
                  <a:pt x="146303" y="3031"/>
                </a:lnTo>
                <a:lnTo>
                  <a:pt x="136397" y="3048"/>
                </a:lnTo>
                <a:lnTo>
                  <a:pt x="128777" y="10668"/>
                </a:lnTo>
                <a:lnTo>
                  <a:pt x="128777" y="19812"/>
                </a:lnTo>
                <a:lnTo>
                  <a:pt x="129539" y="29718"/>
                </a:lnTo>
                <a:lnTo>
                  <a:pt x="137160" y="36576"/>
                </a:lnTo>
                <a:lnTo>
                  <a:pt x="146303" y="36576"/>
                </a:lnTo>
                <a:lnTo>
                  <a:pt x="209698" y="35324"/>
                </a:lnTo>
                <a:lnTo>
                  <a:pt x="211359" y="33845"/>
                </a:lnTo>
                <a:lnTo>
                  <a:pt x="251459" y="4572"/>
                </a:lnTo>
                <a:lnTo>
                  <a:pt x="252983" y="3048"/>
                </a:lnTo>
                <a:lnTo>
                  <a:pt x="270509" y="31242"/>
                </a:lnTo>
                <a:lnTo>
                  <a:pt x="270509" y="36358"/>
                </a:lnTo>
                <a:lnTo>
                  <a:pt x="290321" y="0"/>
                </a:lnTo>
                <a:close/>
              </a:path>
              <a:path w="290829" h="481329">
                <a:moveTo>
                  <a:pt x="270509" y="36358"/>
                </a:moveTo>
                <a:lnTo>
                  <a:pt x="270509" y="31242"/>
                </a:lnTo>
                <a:lnTo>
                  <a:pt x="269747" y="32004"/>
                </a:lnTo>
                <a:lnTo>
                  <a:pt x="228290" y="63113"/>
                </a:lnTo>
                <a:lnTo>
                  <a:pt x="208397" y="81541"/>
                </a:lnTo>
                <a:lnTo>
                  <a:pt x="192023" y="112014"/>
                </a:lnTo>
                <a:lnTo>
                  <a:pt x="189988" y="118145"/>
                </a:lnTo>
                <a:lnTo>
                  <a:pt x="190595" y="124491"/>
                </a:lnTo>
                <a:lnTo>
                  <a:pt x="193631" y="130123"/>
                </a:lnTo>
                <a:lnTo>
                  <a:pt x="198881" y="134112"/>
                </a:lnTo>
                <a:lnTo>
                  <a:pt x="205013" y="136147"/>
                </a:lnTo>
                <a:lnTo>
                  <a:pt x="211359" y="135540"/>
                </a:lnTo>
                <a:lnTo>
                  <a:pt x="216991" y="132504"/>
                </a:lnTo>
                <a:lnTo>
                  <a:pt x="220979" y="127254"/>
                </a:lnTo>
                <a:lnTo>
                  <a:pt x="270509" y="36358"/>
                </a:lnTo>
                <a:close/>
              </a:path>
              <a:path w="290829" h="481329">
                <a:moveTo>
                  <a:pt x="262127" y="37722"/>
                </a:moveTo>
                <a:lnTo>
                  <a:pt x="262127" y="34290"/>
                </a:lnTo>
                <a:lnTo>
                  <a:pt x="233482" y="34855"/>
                </a:lnTo>
                <a:lnTo>
                  <a:pt x="208397" y="81541"/>
                </a:lnTo>
                <a:lnTo>
                  <a:pt x="228290" y="63113"/>
                </a:lnTo>
                <a:lnTo>
                  <a:pt x="262127" y="37722"/>
                </a:lnTo>
                <a:close/>
              </a:path>
              <a:path w="290829" h="481329">
                <a:moveTo>
                  <a:pt x="270509" y="31242"/>
                </a:moveTo>
                <a:lnTo>
                  <a:pt x="252983" y="3048"/>
                </a:lnTo>
                <a:lnTo>
                  <a:pt x="251459" y="4572"/>
                </a:lnTo>
                <a:lnTo>
                  <a:pt x="211350" y="33852"/>
                </a:lnTo>
                <a:lnTo>
                  <a:pt x="209698" y="35324"/>
                </a:lnTo>
                <a:lnTo>
                  <a:pt x="233482" y="34855"/>
                </a:lnTo>
                <a:lnTo>
                  <a:pt x="246887" y="9906"/>
                </a:lnTo>
                <a:lnTo>
                  <a:pt x="262127" y="34290"/>
                </a:lnTo>
                <a:lnTo>
                  <a:pt x="262127" y="37722"/>
                </a:lnTo>
                <a:lnTo>
                  <a:pt x="269747" y="32004"/>
                </a:lnTo>
                <a:lnTo>
                  <a:pt x="270509" y="31242"/>
                </a:lnTo>
                <a:close/>
              </a:path>
              <a:path w="290829" h="481329">
                <a:moveTo>
                  <a:pt x="262127" y="34290"/>
                </a:moveTo>
                <a:lnTo>
                  <a:pt x="246887" y="9906"/>
                </a:lnTo>
                <a:lnTo>
                  <a:pt x="233482" y="34855"/>
                </a:lnTo>
                <a:lnTo>
                  <a:pt x="262127" y="34290"/>
                </a:lnTo>
                <a:close/>
              </a:path>
            </a:pathLst>
          </a:custGeom>
          <a:solidFill>
            <a:srgbClr val="2D74B5"/>
          </a:solidFill>
        </p:spPr>
        <p:txBody>
          <a:bodyPr wrap="square" lIns="0" tIns="0" rIns="0" bIns="0" rtlCol="0"/>
          <a:lstStyle/>
          <a:p>
            <a:endParaRPr/>
          </a:p>
        </p:txBody>
      </p:sp>
      <p:sp>
        <p:nvSpPr>
          <p:cNvPr id="39" name="object 36">
            <a:extLst>
              <a:ext uri="{FF2B5EF4-FFF2-40B4-BE49-F238E27FC236}">
                <a16:creationId xmlns:a16="http://schemas.microsoft.com/office/drawing/2014/main" id="{6694C76F-BD80-DE5E-FDFC-212AD29E9572}"/>
              </a:ext>
            </a:extLst>
          </p:cNvPr>
          <p:cNvSpPr/>
          <p:nvPr/>
        </p:nvSpPr>
        <p:spPr>
          <a:xfrm>
            <a:off x="5720153" y="3843172"/>
            <a:ext cx="290830" cy="481330"/>
          </a:xfrm>
          <a:custGeom>
            <a:avLst/>
            <a:gdLst/>
            <a:ahLst/>
            <a:cxnLst/>
            <a:rect l="l" t="t" r="r" b="b"/>
            <a:pathLst>
              <a:path w="290829" h="481329">
                <a:moveTo>
                  <a:pt x="233068" y="445958"/>
                </a:moveTo>
                <a:lnTo>
                  <a:pt x="207984" y="399275"/>
                </a:lnTo>
                <a:lnTo>
                  <a:pt x="182531" y="374487"/>
                </a:lnTo>
                <a:lnTo>
                  <a:pt x="151151" y="337181"/>
                </a:lnTo>
                <a:lnTo>
                  <a:pt x="123540" y="297187"/>
                </a:lnTo>
                <a:lnTo>
                  <a:pt x="99650" y="254846"/>
                </a:lnTo>
                <a:lnTo>
                  <a:pt x="79431" y="210496"/>
                </a:lnTo>
                <a:lnTo>
                  <a:pt x="62834" y="164477"/>
                </a:lnTo>
                <a:lnTo>
                  <a:pt x="49811" y="117130"/>
                </a:lnTo>
                <a:lnTo>
                  <a:pt x="40313" y="68795"/>
                </a:lnTo>
                <a:lnTo>
                  <a:pt x="34290" y="19812"/>
                </a:lnTo>
                <a:lnTo>
                  <a:pt x="32766" y="0"/>
                </a:lnTo>
                <a:lnTo>
                  <a:pt x="0" y="2286"/>
                </a:lnTo>
                <a:lnTo>
                  <a:pt x="6819" y="70395"/>
                </a:lnTo>
                <a:lnTo>
                  <a:pt x="15684" y="118382"/>
                </a:lnTo>
                <a:lnTo>
                  <a:pt x="28090" y="165695"/>
                </a:lnTo>
                <a:lnTo>
                  <a:pt x="44009" y="211970"/>
                </a:lnTo>
                <a:lnTo>
                  <a:pt x="63413" y="256842"/>
                </a:lnTo>
                <a:lnTo>
                  <a:pt x="86275" y="299949"/>
                </a:lnTo>
                <a:lnTo>
                  <a:pt x="112565" y="340925"/>
                </a:lnTo>
                <a:lnTo>
                  <a:pt x="142257" y="379407"/>
                </a:lnTo>
                <a:lnTo>
                  <a:pt x="175322" y="415031"/>
                </a:lnTo>
                <a:lnTo>
                  <a:pt x="209553" y="445494"/>
                </a:lnTo>
                <a:lnTo>
                  <a:pt x="233068" y="445958"/>
                </a:lnTo>
                <a:close/>
              </a:path>
              <a:path w="290829" h="481329">
                <a:moveTo>
                  <a:pt x="270510" y="480404"/>
                </a:moveTo>
                <a:lnTo>
                  <a:pt x="270510" y="449580"/>
                </a:lnTo>
                <a:lnTo>
                  <a:pt x="252984" y="477774"/>
                </a:lnTo>
                <a:lnTo>
                  <a:pt x="251460" y="476250"/>
                </a:lnTo>
                <a:lnTo>
                  <a:pt x="211732" y="447433"/>
                </a:lnTo>
                <a:lnTo>
                  <a:pt x="209553" y="445494"/>
                </a:lnTo>
                <a:lnTo>
                  <a:pt x="151151" y="444341"/>
                </a:lnTo>
                <a:lnTo>
                  <a:pt x="137160" y="444246"/>
                </a:lnTo>
                <a:lnTo>
                  <a:pt x="129540" y="451866"/>
                </a:lnTo>
                <a:lnTo>
                  <a:pt x="128778" y="461010"/>
                </a:lnTo>
                <a:lnTo>
                  <a:pt x="128778" y="470154"/>
                </a:lnTo>
                <a:lnTo>
                  <a:pt x="136398" y="477774"/>
                </a:lnTo>
                <a:lnTo>
                  <a:pt x="151151" y="477892"/>
                </a:lnTo>
                <a:lnTo>
                  <a:pt x="270510" y="480404"/>
                </a:lnTo>
                <a:close/>
              </a:path>
              <a:path w="290829" h="481329">
                <a:moveTo>
                  <a:pt x="290322" y="480822"/>
                </a:moveTo>
                <a:lnTo>
                  <a:pt x="221742" y="353568"/>
                </a:lnTo>
                <a:lnTo>
                  <a:pt x="217420" y="348317"/>
                </a:lnTo>
                <a:lnTo>
                  <a:pt x="211732" y="345280"/>
                </a:lnTo>
                <a:lnTo>
                  <a:pt x="205347" y="344674"/>
                </a:lnTo>
                <a:lnTo>
                  <a:pt x="198882" y="346710"/>
                </a:lnTo>
                <a:lnTo>
                  <a:pt x="193631" y="351031"/>
                </a:lnTo>
                <a:lnTo>
                  <a:pt x="190595" y="356711"/>
                </a:lnTo>
                <a:lnTo>
                  <a:pt x="189988" y="363104"/>
                </a:lnTo>
                <a:lnTo>
                  <a:pt x="192024" y="369570"/>
                </a:lnTo>
                <a:lnTo>
                  <a:pt x="207984" y="399275"/>
                </a:lnTo>
                <a:lnTo>
                  <a:pt x="217729" y="408764"/>
                </a:lnTo>
                <a:lnTo>
                  <a:pt x="256794" y="439674"/>
                </a:lnTo>
                <a:lnTo>
                  <a:pt x="270510" y="448818"/>
                </a:lnTo>
                <a:lnTo>
                  <a:pt x="270510" y="480404"/>
                </a:lnTo>
                <a:lnTo>
                  <a:pt x="290322" y="480822"/>
                </a:lnTo>
                <a:close/>
              </a:path>
              <a:path w="290829" h="481329">
                <a:moveTo>
                  <a:pt x="270510" y="449580"/>
                </a:moveTo>
                <a:lnTo>
                  <a:pt x="270510" y="448818"/>
                </a:lnTo>
                <a:lnTo>
                  <a:pt x="256794" y="439674"/>
                </a:lnTo>
                <a:lnTo>
                  <a:pt x="217729" y="408764"/>
                </a:lnTo>
                <a:lnTo>
                  <a:pt x="207984" y="399275"/>
                </a:lnTo>
                <a:lnTo>
                  <a:pt x="233068" y="445958"/>
                </a:lnTo>
                <a:lnTo>
                  <a:pt x="262128" y="446532"/>
                </a:lnTo>
                <a:lnTo>
                  <a:pt x="262128" y="463064"/>
                </a:lnTo>
                <a:lnTo>
                  <a:pt x="270510" y="449580"/>
                </a:lnTo>
                <a:close/>
              </a:path>
              <a:path w="290829" h="481329">
                <a:moveTo>
                  <a:pt x="262128" y="463064"/>
                </a:moveTo>
                <a:lnTo>
                  <a:pt x="262128" y="446532"/>
                </a:lnTo>
                <a:lnTo>
                  <a:pt x="246888" y="471678"/>
                </a:lnTo>
                <a:lnTo>
                  <a:pt x="233068" y="445958"/>
                </a:lnTo>
                <a:lnTo>
                  <a:pt x="209553" y="445494"/>
                </a:lnTo>
                <a:lnTo>
                  <a:pt x="211740" y="447439"/>
                </a:lnTo>
                <a:lnTo>
                  <a:pt x="251460" y="476250"/>
                </a:lnTo>
                <a:lnTo>
                  <a:pt x="252984" y="477774"/>
                </a:lnTo>
                <a:lnTo>
                  <a:pt x="262128" y="463064"/>
                </a:lnTo>
                <a:close/>
              </a:path>
              <a:path w="290829" h="481329">
                <a:moveTo>
                  <a:pt x="262128" y="446532"/>
                </a:moveTo>
                <a:lnTo>
                  <a:pt x="233068" y="445958"/>
                </a:lnTo>
                <a:lnTo>
                  <a:pt x="246888" y="471678"/>
                </a:lnTo>
                <a:lnTo>
                  <a:pt x="262128" y="446532"/>
                </a:lnTo>
                <a:close/>
              </a:path>
            </a:pathLst>
          </a:custGeom>
          <a:solidFill>
            <a:srgbClr val="2D74B5"/>
          </a:solidFill>
        </p:spPr>
        <p:txBody>
          <a:bodyPr wrap="square" lIns="0" tIns="0" rIns="0" bIns="0" rtlCol="0"/>
          <a:lstStyle/>
          <a:p>
            <a:endParaRPr/>
          </a:p>
        </p:txBody>
      </p:sp>
      <p:pic>
        <p:nvPicPr>
          <p:cNvPr id="40" name="object 37">
            <a:extLst>
              <a:ext uri="{FF2B5EF4-FFF2-40B4-BE49-F238E27FC236}">
                <a16:creationId xmlns:a16="http://schemas.microsoft.com/office/drawing/2014/main" id="{952091EC-B746-BC1D-419E-C381458679A2}"/>
              </a:ext>
            </a:extLst>
          </p:cNvPr>
          <p:cNvPicPr/>
          <p:nvPr/>
        </p:nvPicPr>
        <p:blipFill>
          <a:blip r:embed="rId9" cstate="print"/>
          <a:stretch>
            <a:fillRect/>
          </a:stretch>
        </p:blipFill>
        <p:spPr>
          <a:xfrm>
            <a:off x="4606817" y="5829233"/>
            <a:ext cx="994410" cy="518159"/>
          </a:xfrm>
          <a:prstGeom prst="rect">
            <a:avLst/>
          </a:prstGeom>
        </p:spPr>
      </p:pic>
      <p:pic>
        <p:nvPicPr>
          <p:cNvPr id="41" name="object 38">
            <a:extLst>
              <a:ext uri="{FF2B5EF4-FFF2-40B4-BE49-F238E27FC236}">
                <a16:creationId xmlns:a16="http://schemas.microsoft.com/office/drawing/2014/main" id="{7741904D-F368-76D1-BC34-F7B0B2FC792E}"/>
              </a:ext>
            </a:extLst>
          </p:cNvPr>
          <p:cNvPicPr/>
          <p:nvPr/>
        </p:nvPicPr>
        <p:blipFill>
          <a:blip r:embed="rId10" cstate="print"/>
          <a:stretch>
            <a:fillRect/>
          </a:stretch>
        </p:blipFill>
        <p:spPr>
          <a:xfrm>
            <a:off x="3222956" y="5737764"/>
            <a:ext cx="912988" cy="913687"/>
          </a:xfrm>
          <a:prstGeom prst="rect">
            <a:avLst/>
          </a:prstGeom>
        </p:spPr>
      </p:pic>
    </p:spTree>
    <p:extLst>
      <p:ext uri="{BB962C8B-B14F-4D97-AF65-F5344CB8AC3E}">
        <p14:creationId xmlns:p14="http://schemas.microsoft.com/office/powerpoint/2010/main" val="543396154"/>
      </p:ext>
    </p:extLst>
  </p:cSld>
  <p:clrMapOvr>
    <a:masterClrMapping/>
  </p:clrMapOvr>
</p:sld>
</file>

<file path=ppt/theme/theme1.xml><?xml version="1.0" encoding="utf-8"?>
<a:theme xmlns:a="http://schemas.openxmlformats.org/drawingml/2006/main" name="SEC">
  <a:themeElements>
    <a:clrScheme name="SEC_220221">
      <a:dk1>
        <a:srgbClr val="3F3F3F"/>
      </a:dk1>
      <a:lt1>
        <a:sysClr val="window" lastClr="FFFFFF"/>
      </a:lt1>
      <a:dk2>
        <a:srgbClr val="07355B"/>
      </a:dk2>
      <a:lt2>
        <a:srgbClr val="A7C1D1"/>
      </a:lt2>
      <a:accent1>
        <a:srgbClr val="FFDA00"/>
      </a:accent1>
      <a:accent2>
        <a:srgbClr val="2C5CAE"/>
      </a:accent2>
      <a:accent3>
        <a:srgbClr val="07355B"/>
      </a:accent3>
      <a:accent4>
        <a:srgbClr val="A7C1D1"/>
      </a:accent4>
      <a:accent5>
        <a:srgbClr val="587186"/>
      </a:accent5>
      <a:accent6>
        <a:srgbClr val="7181B8"/>
      </a:accent6>
      <a:hlink>
        <a:srgbClr val="006EB7"/>
      </a:hlink>
      <a:folHlink>
        <a:srgbClr val="0052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F4C0699-3D22-8949-B09B-C66CF909A837}" vid="{3558DF4D-D4CD-444D-AF8B-E49F2227535E}"/>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SEC_PowerPoint_Template</Template>
  <TotalTime>413</TotalTime>
  <Words>864</Words>
  <Application>Microsoft Office PowerPoint</Application>
  <PresentationFormat>Widescreen</PresentationFormat>
  <Paragraphs>138</Paragraphs>
  <Slides>15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Aptos</vt:lpstr>
      <vt:lpstr>Arial</vt:lpstr>
      <vt:lpstr>Arial Black</vt:lpstr>
      <vt:lpstr>Calibri</vt:lpstr>
      <vt:lpstr>Calibri Light</vt:lpstr>
      <vt:lpstr>Tahoma</vt:lpstr>
      <vt:lpstr>Wingdings</vt:lpstr>
      <vt:lpstr>SEC</vt:lpstr>
      <vt:lpstr>PowerPoint Presentation</vt:lpstr>
      <vt:lpstr>PowerPoint Presentation</vt:lpstr>
      <vt:lpstr>This is Swedish Electromobility Centre</vt:lpstr>
      <vt:lpstr>PowerPoint Presentation</vt:lpstr>
      <vt:lpstr>PowerPoint Presentation</vt:lpstr>
      <vt:lpstr>PowerPoint Presentation</vt:lpstr>
      <vt:lpstr>Areas of expertise</vt:lpstr>
      <vt:lpstr>Areas of expertise</vt:lpstr>
      <vt:lpstr>On-line health diagnostics of inverters for commercial vehicle drive systems</vt:lpstr>
      <vt:lpstr>On-line health diagnostics of inverters for commercial vehicle drive systems</vt:lpstr>
      <vt:lpstr>SEC associated projects on reliability, design and high voltage</vt:lpstr>
      <vt:lpstr>Associated projects</vt:lpstr>
      <vt:lpstr>PowerPoint Presentation</vt:lpstr>
      <vt:lpstr>PowerPoint Presentation</vt:lpstr>
      <vt:lpstr>PowerPoint Presentation</vt:lpstr>
    </vt:vector>
  </TitlesOfParts>
  <Company>KTH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Mats Leksell</dc:creator>
  <cp:lastModifiedBy>Mats Leksell</cp:lastModifiedBy>
  <cp:revision>1</cp:revision>
  <dcterms:created xsi:type="dcterms:W3CDTF">2024-05-08T09:14:08Z</dcterms:created>
  <dcterms:modified xsi:type="dcterms:W3CDTF">2024-05-14T21:59:42Z</dcterms:modified>
</cp:coreProperties>
</file>