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01" r:id="rId5"/>
    <p:sldMasterId id="2147483783" r:id="rId6"/>
    <p:sldMasterId id="2147483804" r:id="rId7"/>
  </p:sldMasterIdLst>
  <p:notesMasterIdLst>
    <p:notesMasterId r:id="rId34"/>
  </p:notesMasterIdLst>
  <p:sldIdLst>
    <p:sldId id="260" r:id="rId8"/>
    <p:sldId id="1623" r:id="rId9"/>
    <p:sldId id="1626" r:id="rId10"/>
    <p:sldId id="1616" r:id="rId11"/>
    <p:sldId id="1624" r:id="rId12"/>
    <p:sldId id="391" r:id="rId13"/>
    <p:sldId id="1618" r:id="rId14"/>
    <p:sldId id="1619" r:id="rId15"/>
    <p:sldId id="1620" r:id="rId16"/>
    <p:sldId id="1621" r:id="rId17"/>
    <p:sldId id="394" r:id="rId18"/>
    <p:sldId id="1615" r:id="rId19"/>
    <p:sldId id="617" r:id="rId20"/>
    <p:sldId id="1614" r:id="rId21"/>
    <p:sldId id="871" r:id="rId22"/>
    <p:sldId id="1609" r:id="rId23"/>
    <p:sldId id="256" r:id="rId24"/>
    <p:sldId id="711" r:id="rId25"/>
    <p:sldId id="704" r:id="rId26"/>
    <p:sldId id="708" r:id="rId27"/>
    <p:sldId id="383" r:id="rId28"/>
    <p:sldId id="264" r:id="rId29"/>
    <p:sldId id="1612" r:id="rId30"/>
    <p:sldId id="1622" r:id="rId31"/>
    <p:sldId id="392" r:id="rId32"/>
    <p:sldId id="393" r:id="rId33"/>
  </p:sldIdLst>
  <p:sldSz cx="12192000" cy="6858000"/>
  <p:notesSz cx="6858000" cy="9144000"/>
  <p:embeddedFontLst>
    <p:embeddedFont>
      <p:font typeface="Figtree" panose="020B0604020202020204"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Manrope" panose="020B0604020202020204" charset="0"/>
      <p:regular r:id="rId43"/>
      <p:bold r:id="rId44"/>
    </p:embeddedFont>
    <p:embeddedFont>
      <p:font typeface="Manrope ExtraLight" panose="020B0604020202020204" charset="0"/>
      <p:regular r:id="rId45"/>
    </p:embeddedFont>
    <p:embeddedFont>
      <p:font typeface="Manrope Light" panose="020B0604020202020204" charset="0"/>
      <p:regular r:id="rId46"/>
    </p:embeddedFont>
    <p:embeddedFont>
      <p:font typeface="Manrope Medium" panose="020B0604020202020204" charset="0"/>
      <p:regular r:id="rId47"/>
    </p:embeddedFont>
    <p:embeddedFont>
      <p:font typeface="Manrope SemiBold" panose="020B0604020202020204" charset="0"/>
      <p:regular r:id="rId48"/>
      <p:bold r:id="rId49"/>
    </p:embeddedFont>
    <p:embeddedFont>
      <p:font typeface="Segoe UI" panose="020B0502040204020203" pitchFamily="34" charset="0"/>
      <p:regular r:id="rId50"/>
      <p:bold r:id="rId51"/>
      <p:italic r:id="rId52"/>
      <p:boldItalic r:id="rId53"/>
    </p:embeddedFont>
    <p:embeddedFont>
      <p:font typeface="Suisse Int'l" panose="020B0604020202020204" charset="0"/>
      <p:regular r:id="rId54"/>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6327"/>
  </p:normalViewPr>
  <p:slideViewPr>
    <p:cSldViewPr snapToGrid="0">
      <p:cViewPr varScale="1">
        <p:scale>
          <a:sx n="64" d="100"/>
          <a:sy n="64" d="100"/>
        </p:scale>
        <p:origin x="573" y="36"/>
      </p:cViewPr>
      <p:guideLst/>
    </p:cSldViewPr>
  </p:slideViewPr>
  <p:notesTextViewPr>
    <p:cViewPr>
      <p:scale>
        <a:sx n="1" d="1"/>
        <a:sy n="1" d="1"/>
      </p:scale>
      <p:origin x="0" y="0"/>
    </p:cViewPr>
  </p:notesTextViewPr>
  <p:sorterViewPr>
    <p:cViewPr>
      <p:scale>
        <a:sx n="60" d="100"/>
        <a:sy n="60" d="100"/>
      </p:scale>
      <p:origin x="0" y="-7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ACA97-DCC5-D741-8303-D68B06D997A0}" type="datetimeFigureOut">
              <a:rPr lang="sv-SE" smtClean="0"/>
              <a:t>2024-05-15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02129-24FE-4746-9897-C7E55345F5DD}" type="slidenum">
              <a:rPr lang="sv-SE" smtClean="0"/>
              <a:t>‹#›</a:t>
            </a:fld>
            <a:endParaRPr lang="sv-SE"/>
          </a:p>
        </p:txBody>
      </p:sp>
    </p:spTree>
    <p:extLst>
      <p:ext uri="{BB962C8B-B14F-4D97-AF65-F5344CB8AC3E}">
        <p14:creationId xmlns:p14="http://schemas.microsoft.com/office/powerpoint/2010/main" val="406170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5B21E-A89F-A5C5-9273-22372717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7C58E-BE04-C3A9-7FB0-DDD46D63A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CDF8D-6EF4-96B8-8DC7-C8F2EE0C307E}"/>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4AAFB89C-54B8-CFC6-40AC-E10638E1237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46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633195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4F7D8-7071-5C35-15FD-7E5ED5670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A243B-8CEB-C80B-D35A-EEF631B03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22AC4-9AAB-D132-6221-505AD92E8120}"/>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AB0AADB2-495E-7F3C-C1C0-47E1439B00C2}"/>
              </a:ext>
            </a:extLst>
          </p:cNvPr>
          <p:cNvSpPr>
            <a:spLocks noGrp="1"/>
          </p:cNvSpPr>
          <p:nvPr>
            <p:ph type="sldNum" sz="quarter" idx="10"/>
          </p:nvPr>
        </p:nvSpPr>
        <p:spPr/>
        <p:txBody>
          <a:bodyPr/>
          <a:lstStyle/>
          <a:p>
            <a:fld id="{55B4A17E-61A1-4B60-9065-51EB7A94E81F}" type="slidenum">
              <a:rPr lang="sv-SE" smtClean="0"/>
              <a:pPr/>
              <a:t>16</a:t>
            </a:fld>
            <a:endParaRPr lang="sv-SE"/>
          </a:p>
        </p:txBody>
      </p:sp>
    </p:spTree>
    <p:extLst>
      <p:ext uri="{BB962C8B-B14F-4D97-AF65-F5344CB8AC3E}">
        <p14:creationId xmlns:p14="http://schemas.microsoft.com/office/powerpoint/2010/main" val="3792231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66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huvud 3"/>
          <p:cNvSpPr>
            <a:spLocks noGrp="1"/>
          </p:cNvSpPr>
          <p:nvPr>
            <p:ph type="hdr" sz="quarter"/>
          </p:nvPr>
        </p:nvSpPr>
        <p:spPr/>
        <p:txBody>
          <a:bodyPr/>
          <a:lstStyle/>
          <a:p>
            <a:endParaRPr lang="fr-FR"/>
          </a:p>
        </p:txBody>
      </p:sp>
      <p:sp>
        <p:nvSpPr>
          <p:cNvPr id="5" name="Platshållare för sidfot 4"/>
          <p:cNvSpPr>
            <a:spLocks noGrp="1"/>
          </p:cNvSpPr>
          <p:nvPr>
            <p:ph type="ftr" sz="quarter" idx="4"/>
          </p:nvPr>
        </p:nvSpPr>
        <p:spPr/>
        <p:txBody>
          <a:bodyPr/>
          <a:lstStyle/>
          <a:p>
            <a:r>
              <a:rPr lang="fr-FR"/>
              <a:t>Author- Institution</a:t>
            </a:r>
          </a:p>
        </p:txBody>
      </p:sp>
      <p:sp>
        <p:nvSpPr>
          <p:cNvPr id="6" name="Platshållare för bildnummer 5"/>
          <p:cNvSpPr>
            <a:spLocks noGrp="1"/>
          </p:cNvSpPr>
          <p:nvPr>
            <p:ph type="sldNum" sz="quarter" idx="5"/>
          </p:nvPr>
        </p:nvSpPr>
        <p:spPr/>
        <p:txBody>
          <a:bodyPr/>
          <a:lstStyle/>
          <a:p>
            <a:fld id="{627DE779-4072-473D-9841-B7F593008DF1}" type="slidenum">
              <a:rPr lang="fr-FR" smtClean="0"/>
              <a:t>21</a:t>
            </a:fld>
            <a:endParaRPr lang="fr-FR"/>
          </a:p>
        </p:txBody>
      </p:sp>
    </p:spTree>
    <p:extLst>
      <p:ext uri="{BB962C8B-B14F-4D97-AF65-F5344CB8AC3E}">
        <p14:creationId xmlns:p14="http://schemas.microsoft.com/office/powerpoint/2010/main" val="4116332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513D5-9819-A387-E610-5A5A8E71D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AFECE-9FFD-AFBB-7EAE-324D8018A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F7B89-5075-03E5-5350-B0F13BD4A8E7}"/>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00709665-CED4-9660-1343-955C1FA1F5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3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D1296-0694-4387-A752-FAD9226E1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EE5B9-750B-EBA0-F488-38DB03F2F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1956C-221F-B939-1334-BA6966F169ED}"/>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AE65CF91-93E6-CB50-A46A-599F3FE0A973}"/>
              </a:ext>
            </a:extLst>
          </p:cNvPr>
          <p:cNvSpPr>
            <a:spLocks noGrp="1"/>
          </p:cNvSpPr>
          <p:nvPr>
            <p:ph type="sldNum" sz="quarter" idx="10"/>
          </p:nvPr>
        </p:nvSpPr>
        <p:spPr/>
        <p:txBody>
          <a:bodyPr/>
          <a:lstStyle/>
          <a:p>
            <a:fld id="{55B4A17E-61A1-4B60-9065-51EB7A94E81F}" type="slidenum">
              <a:rPr lang="sv-SE" smtClean="0"/>
              <a:pPr/>
              <a:t>25</a:t>
            </a:fld>
            <a:endParaRPr lang="sv-SE"/>
          </a:p>
        </p:txBody>
      </p:sp>
    </p:spTree>
    <p:extLst>
      <p:ext uri="{BB962C8B-B14F-4D97-AF65-F5344CB8AC3E}">
        <p14:creationId xmlns:p14="http://schemas.microsoft.com/office/powerpoint/2010/main" val="292424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266D5-21D8-F9EA-4920-1548716EC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217B2-E99E-7C05-3187-FDDF566A0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CDCF5-6A38-4B3B-2A4A-AF9EC60F54E8}"/>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6F4C5556-8A66-9F51-7162-F839D1B24E22}"/>
              </a:ext>
            </a:extLst>
          </p:cNvPr>
          <p:cNvSpPr>
            <a:spLocks noGrp="1"/>
          </p:cNvSpPr>
          <p:nvPr>
            <p:ph type="sldNum" sz="quarter" idx="10"/>
          </p:nvPr>
        </p:nvSpPr>
        <p:spPr/>
        <p:txBody>
          <a:bodyPr/>
          <a:lstStyle/>
          <a:p>
            <a:fld id="{55B4A17E-61A1-4B60-9065-51EB7A94E81F}" type="slidenum">
              <a:rPr lang="sv-SE" smtClean="0"/>
              <a:pPr/>
              <a:t>26</a:t>
            </a:fld>
            <a:endParaRPr lang="sv-SE"/>
          </a:p>
        </p:txBody>
      </p:sp>
    </p:spTree>
    <p:extLst>
      <p:ext uri="{BB962C8B-B14F-4D97-AF65-F5344CB8AC3E}">
        <p14:creationId xmlns:p14="http://schemas.microsoft.com/office/powerpoint/2010/main" val="259707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5B21E-A89F-A5C5-9273-22372717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7C58E-BE04-C3A9-7FB0-DDD46D63A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CDF8D-6EF4-96B8-8DC7-C8F2EE0C307E}"/>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4AAFB89C-54B8-CFC6-40AC-E10638E1237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21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5B21E-A89F-A5C5-9273-22372717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7C58E-BE04-C3A9-7FB0-DDD46D63A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CDF8D-6EF4-96B8-8DC7-C8F2EE0C307E}"/>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4AAFB89C-54B8-CFC6-40AC-E10638E1237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699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5B21E-A89F-A5C5-9273-22372717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7C58E-BE04-C3A9-7FB0-DDD46D63A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CDF8D-6EF4-96B8-8DC7-C8F2EE0C307E}"/>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4AAFB89C-54B8-CFC6-40AC-E10638E1237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274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1E59-79C3-2F5E-2B08-49D16EDF8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E4C41-6EF5-AE5C-BB09-7CD7ED748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55895-E590-FF42-105D-91F0ED1752F7}"/>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1E0FE8B7-3178-C494-8F33-6872909AF0A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60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473E-7E2E-55CA-F90E-E2CEA3BCF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B00F7-B608-DE60-31FA-681D3B0D1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F9AFB-F7BB-B809-7896-AF2E2558EFC7}"/>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5B87718D-34DA-6B43-BE8C-80182B78FD7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75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6C431-2D2D-F8D9-5D7B-E57C7398F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CB936-5454-6A28-BED0-1E7652A2D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E4F0D-9061-CD7F-077E-31E31889FC8C}"/>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85C6DBBE-B8E4-F89A-D900-EEB497D11F4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8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4F5C9-A97D-ABEA-ACE9-9EF05E6B6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4D71D-0965-57C3-D9EF-C65ECCA3A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67ED5-D5E2-8B0D-96E3-4E5150BC9FB8}"/>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055F132B-A146-AC48-8A66-8E91D3A026C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111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83AF0-94DF-7C69-5E3A-7FC4649EF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53BA7-308F-3049-370A-EADBD5D1A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42372-A1DB-CCB8-C292-E443B6F51C68}"/>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2CF30DAE-F503-58CA-39CA-E816910306A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4A17E-61A1-4B60-9065-51EB7A94E81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626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3.jpe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3.jpe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3.jpe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3.jpe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KTH blue">
    <p:bg>
      <p:bgPr>
        <a:solidFill>
          <a:schemeClr val="accent1"/>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6D38D80F-8198-3D50-0CAB-FB287588B3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936" b="32409"/>
          <a:stretch/>
        </p:blipFill>
        <p:spPr>
          <a:xfrm>
            <a:off x="-1" y="1"/>
            <a:ext cx="3177767" cy="4635374"/>
          </a:xfrm>
          <a:prstGeom prst="rect">
            <a:avLst/>
          </a:prstGeom>
        </p:spPr>
      </p:pic>
      <p:pic>
        <p:nvPicPr>
          <p:cNvPr id="8" name="Bild 7">
            <a:extLst>
              <a:ext uri="{FF2B5EF4-FFF2-40B4-BE49-F238E27FC236}">
                <a16:creationId xmlns:a16="http://schemas.microsoft.com/office/drawing/2014/main" id="{70792B10-D270-C2C6-5B88-13B9E3D50A0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2740" r="75198" b="-1"/>
          <a:stretch/>
        </p:blipFill>
        <p:spPr>
          <a:xfrm flipH="1">
            <a:off x="9166550" y="4988459"/>
            <a:ext cx="3023858" cy="1869540"/>
          </a:xfrm>
          <a:prstGeom prst="rect">
            <a:avLst/>
          </a:prstGeom>
        </p:spPr>
      </p:pic>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776913"/>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369C0258-E083-684F-B81E-2491FB4EFBD1}" type="datetime1">
              <a:rPr lang="sv-SE" smtClean="0"/>
              <a:t>2024-05-15</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Tree>
    <p:extLst>
      <p:ext uri="{BB962C8B-B14F-4D97-AF65-F5344CB8AC3E}">
        <p14:creationId xmlns:p14="http://schemas.microsoft.com/office/powerpoint/2010/main" val="247854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Title/chapter, navy blue">
    <p:bg>
      <p:bgPr>
        <a:solidFill>
          <a:schemeClr val="accent3"/>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E5884329-1698-379E-55B0-296699708B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solidFill>
                  <a:schemeClr val="bg1"/>
                </a:solidFill>
              </a:defRPr>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08C894E9-0885-714C-A367-BDC2DC59BB91}" type="datetime1">
              <a:rPr lang="sv-SE" smtClean="0"/>
              <a:t>2024-05-15</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pic>
        <p:nvPicPr>
          <p:cNvPr id="9" name="Bild 8">
            <a:extLst>
              <a:ext uri="{FF2B5EF4-FFF2-40B4-BE49-F238E27FC236}">
                <a16:creationId xmlns:a16="http://schemas.microsoft.com/office/drawing/2014/main" id="{E3DA9A33-1CAA-3164-6E44-47421CD08E0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2681" y="164553"/>
            <a:ext cx="648592" cy="725806"/>
          </a:xfrm>
          <a:prstGeom prst="rect">
            <a:avLst/>
          </a:prstGeom>
        </p:spPr>
      </p:pic>
    </p:spTree>
    <p:extLst>
      <p:ext uri="{BB962C8B-B14F-4D97-AF65-F5344CB8AC3E}">
        <p14:creationId xmlns:p14="http://schemas.microsoft.com/office/powerpoint/2010/main" val="26506299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Image avec légende">
    <p:spTree>
      <p:nvGrpSpPr>
        <p:cNvPr id="1" name=""/>
        <p:cNvGrpSpPr/>
        <p:nvPr/>
      </p:nvGrpSpPr>
      <p:grpSpPr>
        <a:xfrm>
          <a:off x="0" y="0"/>
          <a:ext cx="0" cy="0"/>
          <a:chOff x="0" y="0"/>
          <a:chExt cx="0" cy="0"/>
        </a:xfrm>
      </p:grpSpPr>
      <p:pic>
        <p:nvPicPr>
          <p:cNvPr id="616"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617"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618" name="Title Text"/>
          <p:cNvSpPr txBox="1">
            <a:spLocks noGrp="1"/>
          </p:cNvSpPr>
          <p:nvPr>
            <p:ph type="title"/>
          </p:nvPr>
        </p:nvSpPr>
        <p:spPr>
          <a:xfrm>
            <a:off x="2389718" y="4800600"/>
            <a:ext cx="7315204" cy="566738"/>
          </a:xfrm>
          <a:prstGeom prst="rect">
            <a:avLst/>
          </a:prstGeom>
        </p:spPr>
        <p:txBody>
          <a:bodyPr lIns="45718" tIns="45718" rIns="45718" bIns="45718" anchor="b">
            <a:normAutofit/>
          </a:bodyPr>
          <a:lstStyle>
            <a:lvl1pPr defTabSz="914400">
              <a:defRPr sz="2000" b="1">
                <a:solidFill>
                  <a:srgbClr val="594A42"/>
                </a:solidFill>
                <a:latin typeface="Calibri"/>
                <a:ea typeface="Calibri"/>
                <a:cs typeface="Calibri"/>
                <a:sym typeface="Calibri"/>
              </a:defRPr>
            </a:lvl1pPr>
          </a:lstStyle>
          <a:p>
            <a:r>
              <a:t>Title Text</a:t>
            </a:r>
          </a:p>
        </p:txBody>
      </p:sp>
      <p:sp>
        <p:nvSpPr>
          <p:cNvPr id="619" name="Image"/>
          <p:cNvSpPr>
            <a:spLocks noGrp="1"/>
          </p:cNvSpPr>
          <p:nvPr>
            <p:ph type="pic" sz="half" idx="21"/>
          </p:nvPr>
        </p:nvSpPr>
        <p:spPr>
          <a:xfrm>
            <a:off x="2389718" y="612775"/>
            <a:ext cx="7315204" cy="4114800"/>
          </a:xfrm>
          <a:prstGeom prst="rect">
            <a:avLst/>
          </a:prstGeom>
        </p:spPr>
        <p:txBody>
          <a:bodyPr lIns="91439" rIns="91439"/>
          <a:lstStyle/>
          <a:p>
            <a:endParaRPr/>
          </a:p>
        </p:txBody>
      </p:sp>
      <p:sp>
        <p:nvSpPr>
          <p:cNvPr id="620" name="Body Level One…"/>
          <p:cNvSpPr txBox="1">
            <a:spLocks noGrp="1"/>
          </p:cNvSpPr>
          <p:nvPr>
            <p:ph type="body" sz="quarter" idx="1"/>
          </p:nvPr>
        </p:nvSpPr>
        <p:spPr>
          <a:xfrm>
            <a:off x="2389718" y="5367338"/>
            <a:ext cx="7315204" cy="804865"/>
          </a:xfrm>
          <a:prstGeom prst="rect">
            <a:avLst/>
          </a:prstGeom>
        </p:spPr>
        <p:txBody>
          <a:bodyPr lIns="45718" tIns="45718" rIns="45718" bIns="45718">
            <a:normAutofit/>
          </a:bodyPr>
          <a:lstStyle>
            <a:lvl1pPr marL="0" indent="0" defTabSz="914400">
              <a:spcBef>
                <a:spcPts val="300"/>
              </a:spcBef>
              <a:buClrTx/>
              <a:buSzTx/>
              <a:buFontTx/>
              <a:buNone/>
              <a:defRPr sz="1400">
                <a:solidFill>
                  <a:srgbClr val="594A42"/>
                </a:solidFill>
                <a:latin typeface="Calibri"/>
                <a:ea typeface="Calibri"/>
                <a:cs typeface="Calibri"/>
                <a:sym typeface="Calibri"/>
              </a:defRPr>
            </a:lvl1pPr>
            <a:lvl2pPr marL="0" indent="0" defTabSz="914400">
              <a:spcBef>
                <a:spcPts val="300"/>
              </a:spcBef>
              <a:buClrTx/>
              <a:buSzTx/>
              <a:buFontTx/>
              <a:buNone/>
              <a:defRPr sz="1400">
                <a:solidFill>
                  <a:srgbClr val="594A42"/>
                </a:solidFill>
                <a:latin typeface="Calibri"/>
                <a:ea typeface="Calibri"/>
                <a:cs typeface="Calibri"/>
                <a:sym typeface="Calibri"/>
              </a:defRPr>
            </a:lvl2pPr>
            <a:lvl3pPr marL="0" indent="0" defTabSz="914400">
              <a:spcBef>
                <a:spcPts val="300"/>
              </a:spcBef>
              <a:buClrTx/>
              <a:buSzTx/>
              <a:buFontTx/>
              <a:buNone/>
              <a:defRPr sz="1400">
                <a:solidFill>
                  <a:srgbClr val="594A42"/>
                </a:solidFill>
                <a:latin typeface="Calibri"/>
                <a:ea typeface="Calibri"/>
                <a:cs typeface="Calibri"/>
                <a:sym typeface="Calibri"/>
              </a:defRPr>
            </a:lvl3pPr>
            <a:lvl4pPr marL="0" indent="0" defTabSz="914400">
              <a:spcBef>
                <a:spcPts val="300"/>
              </a:spcBef>
              <a:buClrTx/>
              <a:buSzTx/>
              <a:buFontTx/>
              <a:buNone/>
              <a:defRPr sz="1400">
                <a:solidFill>
                  <a:srgbClr val="594A42"/>
                </a:solidFill>
                <a:latin typeface="Calibri"/>
                <a:ea typeface="Calibri"/>
                <a:cs typeface="Calibri"/>
                <a:sym typeface="Calibri"/>
              </a:defRPr>
            </a:lvl4pPr>
            <a:lvl5pPr marL="0" indent="0" defTabSz="914400">
              <a:spcBef>
                <a:spcPts val="300"/>
              </a:spcBef>
              <a:buClrTx/>
              <a:buSzTx/>
              <a:buFontTx/>
              <a:buNone/>
              <a:defRPr sz="1400">
                <a:solidFill>
                  <a:srgbClr val="594A42"/>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1"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12203898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Titre et texte vertical">
    <p:spTree>
      <p:nvGrpSpPr>
        <p:cNvPr id="1" name=""/>
        <p:cNvGrpSpPr/>
        <p:nvPr/>
      </p:nvGrpSpPr>
      <p:grpSpPr>
        <a:xfrm>
          <a:off x="0" y="0"/>
          <a:ext cx="0" cy="0"/>
          <a:chOff x="0" y="0"/>
          <a:chExt cx="0" cy="0"/>
        </a:xfrm>
      </p:grpSpPr>
      <p:pic>
        <p:nvPicPr>
          <p:cNvPr id="628"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629"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630"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solidFill>
                  <a:srgbClr val="594A42"/>
                </a:solidFill>
                <a:latin typeface="Calibri"/>
                <a:ea typeface="Calibri"/>
                <a:cs typeface="Calibri"/>
                <a:sym typeface="Calibri"/>
              </a:defRPr>
            </a:lvl1pPr>
          </a:lstStyle>
          <a:p>
            <a:r>
              <a:t>Title Text</a:t>
            </a:r>
          </a:p>
        </p:txBody>
      </p:sp>
      <p:sp>
        <p:nvSpPr>
          <p:cNvPr id="631" name="Body Level One…"/>
          <p:cNvSpPr txBox="1">
            <a:spLocks noGrp="1"/>
          </p:cNvSpPr>
          <p:nvPr>
            <p:ph type="body" idx="1"/>
          </p:nvPr>
        </p:nvSpPr>
        <p:spPr>
          <a:xfrm>
            <a:off x="609600" y="1600201"/>
            <a:ext cx="10972800" cy="4525963"/>
          </a:xfrm>
          <a:prstGeom prst="rect">
            <a:avLst/>
          </a:prstGeom>
        </p:spPr>
        <p:txBody>
          <a:bodyPr lIns="45718" tIns="45718" rIns="45718" bIns="45718">
            <a:normAutofit/>
          </a:bodyPr>
          <a:lstStyle>
            <a:lvl1pPr marL="342900" defTabSz="914400">
              <a:spcBef>
                <a:spcPts val="700"/>
              </a:spcBef>
              <a:buClrTx/>
              <a:buSzPct val="100000"/>
              <a:defRPr sz="3200">
                <a:solidFill>
                  <a:srgbClr val="594A42"/>
                </a:solidFill>
                <a:latin typeface="Calibri"/>
                <a:ea typeface="Calibri"/>
                <a:cs typeface="Calibri"/>
                <a:sym typeface="Calibri"/>
              </a:defRPr>
            </a:lvl1pPr>
            <a:lvl2pPr marL="783771" indent="-326571" defTabSz="914400">
              <a:spcBef>
                <a:spcPts val="700"/>
              </a:spcBef>
              <a:buClrTx/>
              <a:buChar char="–"/>
              <a:defRPr sz="3200">
                <a:solidFill>
                  <a:srgbClr val="594A42"/>
                </a:solidFill>
                <a:latin typeface="Calibri"/>
                <a:ea typeface="Calibri"/>
                <a:cs typeface="Calibri"/>
                <a:sym typeface="Calibri"/>
              </a:defRPr>
            </a:lvl2pPr>
            <a:lvl3pPr marL="1219200" indent="-304800" defTabSz="914400">
              <a:spcBef>
                <a:spcPts val="700"/>
              </a:spcBef>
              <a:buClrTx/>
              <a:defRPr sz="3200">
                <a:solidFill>
                  <a:srgbClr val="594A42"/>
                </a:solidFill>
                <a:latin typeface="Calibri"/>
                <a:ea typeface="Calibri"/>
                <a:cs typeface="Calibri"/>
                <a:sym typeface="Calibri"/>
              </a:defRPr>
            </a:lvl3pPr>
            <a:lvl4pPr marL="1737360" indent="-365760" defTabSz="914400">
              <a:spcBef>
                <a:spcPts val="700"/>
              </a:spcBef>
              <a:buClrTx/>
              <a:buChar char="–"/>
              <a:defRPr sz="3200">
                <a:solidFill>
                  <a:srgbClr val="594A42"/>
                </a:solidFill>
                <a:latin typeface="Calibri"/>
                <a:ea typeface="Calibri"/>
                <a:cs typeface="Calibri"/>
                <a:sym typeface="Calibri"/>
              </a:defRPr>
            </a:lvl4pPr>
            <a:lvl5pPr marL="2194560" indent="-365760" defTabSz="914400">
              <a:spcBef>
                <a:spcPts val="700"/>
              </a:spcBef>
              <a:buClrTx/>
              <a:buChar char="»"/>
              <a:defRPr sz="3200">
                <a:solidFill>
                  <a:srgbClr val="594A42"/>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71327965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Titre vertical et texte">
    <p:spTree>
      <p:nvGrpSpPr>
        <p:cNvPr id="1" name=""/>
        <p:cNvGrpSpPr/>
        <p:nvPr/>
      </p:nvGrpSpPr>
      <p:grpSpPr>
        <a:xfrm>
          <a:off x="0" y="0"/>
          <a:ext cx="0" cy="0"/>
          <a:chOff x="0" y="0"/>
          <a:chExt cx="0" cy="0"/>
        </a:xfrm>
      </p:grpSpPr>
      <p:pic>
        <p:nvPicPr>
          <p:cNvPr id="639"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640"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641" name="Title Text"/>
          <p:cNvSpPr txBox="1">
            <a:spLocks noGrp="1"/>
          </p:cNvSpPr>
          <p:nvPr>
            <p:ph type="title"/>
          </p:nvPr>
        </p:nvSpPr>
        <p:spPr>
          <a:xfrm>
            <a:off x="8839200" y="274639"/>
            <a:ext cx="2743200" cy="5851527"/>
          </a:xfrm>
          <a:prstGeom prst="rect">
            <a:avLst/>
          </a:prstGeom>
        </p:spPr>
        <p:txBody>
          <a:bodyPr lIns="45718" tIns="45718" rIns="45718" bIns="45718" anchor="ctr">
            <a:normAutofit/>
          </a:bodyPr>
          <a:lstStyle>
            <a:lvl1pPr algn="ctr" defTabSz="914400">
              <a:defRPr sz="4400">
                <a:solidFill>
                  <a:srgbClr val="594A42"/>
                </a:solidFill>
                <a:latin typeface="Calibri"/>
                <a:ea typeface="Calibri"/>
                <a:cs typeface="Calibri"/>
                <a:sym typeface="Calibri"/>
              </a:defRPr>
            </a:lvl1pPr>
          </a:lstStyle>
          <a:p>
            <a:r>
              <a:t>Title Text</a:t>
            </a:r>
          </a:p>
        </p:txBody>
      </p:sp>
      <p:sp>
        <p:nvSpPr>
          <p:cNvPr id="642" name="Body Level One…"/>
          <p:cNvSpPr txBox="1">
            <a:spLocks noGrp="1"/>
          </p:cNvSpPr>
          <p:nvPr>
            <p:ph type="body" idx="1"/>
          </p:nvPr>
        </p:nvSpPr>
        <p:spPr>
          <a:xfrm>
            <a:off x="609600" y="274639"/>
            <a:ext cx="8026400" cy="5851527"/>
          </a:xfrm>
          <a:prstGeom prst="rect">
            <a:avLst/>
          </a:prstGeom>
        </p:spPr>
        <p:txBody>
          <a:bodyPr lIns="45718" tIns="45718" rIns="45718" bIns="45718">
            <a:normAutofit/>
          </a:bodyPr>
          <a:lstStyle>
            <a:lvl1pPr marL="342900" defTabSz="914400">
              <a:spcBef>
                <a:spcPts val="700"/>
              </a:spcBef>
              <a:buClrTx/>
              <a:buSzPct val="100000"/>
              <a:defRPr sz="3200">
                <a:solidFill>
                  <a:srgbClr val="594A42"/>
                </a:solidFill>
                <a:latin typeface="Calibri"/>
                <a:ea typeface="Calibri"/>
                <a:cs typeface="Calibri"/>
                <a:sym typeface="Calibri"/>
              </a:defRPr>
            </a:lvl1pPr>
            <a:lvl2pPr marL="783771" indent="-326571" defTabSz="914400">
              <a:spcBef>
                <a:spcPts val="700"/>
              </a:spcBef>
              <a:buClrTx/>
              <a:buChar char="–"/>
              <a:defRPr sz="3200">
                <a:solidFill>
                  <a:srgbClr val="594A42"/>
                </a:solidFill>
                <a:latin typeface="Calibri"/>
                <a:ea typeface="Calibri"/>
                <a:cs typeface="Calibri"/>
                <a:sym typeface="Calibri"/>
              </a:defRPr>
            </a:lvl2pPr>
            <a:lvl3pPr marL="1219200" indent="-304800" defTabSz="914400">
              <a:spcBef>
                <a:spcPts val="700"/>
              </a:spcBef>
              <a:buClrTx/>
              <a:defRPr sz="3200">
                <a:solidFill>
                  <a:srgbClr val="594A42"/>
                </a:solidFill>
                <a:latin typeface="Calibri"/>
                <a:ea typeface="Calibri"/>
                <a:cs typeface="Calibri"/>
                <a:sym typeface="Calibri"/>
              </a:defRPr>
            </a:lvl3pPr>
            <a:lvl4pPr marL="1737360" indent="-365760" defTabSz="914400">
              <a:spcBef>
                <a:spcPts val="700"/>
              </a:spcBef>
              <a:buClrTx/>
              <a:buChar char="–"/>
              <a:defRPr sz="3200">
                <a:solidFill>
                  <a:srgbClr val="594A42"/>
                </a:solidFill>
                <a:latin typeface="Calibri"/>
                <a:ea typeface="Calibri"/>
                <a:cs typeface="Calibri"/>
                <a:sym typeface="Calibri"/>
              </a:defRPr>
            </a:lvl4pPr>
            <a:lvl5pPr marL="2194560" indent="-365760" defTabSz="914400">
              <a:spcBef>
                <a:spcPts val="700"/>
              </a:spcBef>
              <a:buClrTx/>
              <a:buChar char="»"/>
              <a:defRPr sz="3200">
                <a:solidFill>
                  <a:srgbClr val="594A42"/>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3"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67940931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2_Deux contenus">
    <p:spTree>
      <p:nvGrpSpPr>
        <p:cNvPr id="1" name=""/>
        <p:cNvGrpSpPr/>
        <p:nvPr/>
      </p:nvGrpSpPr>
      <p:grpSpPr>
        <a:xfrm>
          <a:off x="0" y="0"/>
          <a:ext cx="0" cy="0"/>
          <a:chOff x="0" y="0"/>
          <a:chExt cx="0" cy="0"/>
        </a:xfrm>
      </p:grpSpPr>
      <p:sp>
        <p:nvSpPr>
          <p:cNvPr id="663" name="Body Level One…"/>
          <p:cNvSpPr txBox="1">
            <a:spLocks noGrp="1"/>
          </p:cNvSpPr>
          <p:nvPr>
            <p:ph type="body" sz="quarter" idx="1"/>
          </p:nvPr>
        </p:nvSpPr>
        <p:spPr>
          <a:xfrm>
            <a:off x="609600" y="1600200"/>
            <a:ext cx="5198368" cy="2188842"/>
          </a:xfrm>
          <a:prstGeom prst="rect">
            <a:avLst/>
          </a:prstGeom>
          <a:ln w="9525">
            <a:solidFill>
              <a:srgbClr val="4A452A"/>
            </a:solidFill>
            <a:round/>
          </a:ln>
        </p:spPr>
        <p:txBody>
          <a:bodyPr lIns="45718" tIns="45718" rIns="45718" bIns="45718">
            <a:normAutofit/>
          </a:bodyPr>
          <a:lstStyle>
            <a:lvl1pPr marL="0" indent="0" defTabSz="914400">
              <a:spcBef>
                <a:spcPts val="600"/>
              </a:spcBef>
              <a:buClrTx/>
              <a:buSzTx/>
              <a:buFontTx/>
              <a:buNone/>
              <a:defRPr sz="2800" b="1">
                <a:solidFill>
                  <a:srgbClr val="558ED5"/>
                </a:solidFill>
                <a:latin typeface="Calibri"/>
                <a:ea typeface="Calibri"/>
                <a:cs typeface="Calibri"/>
                <a:sym typeface="Calibri"/>
              </a:defRPr>
            </a:lvl1pPr>
            <a:lvl2pPr marL="314852" indent="-314852" defTabSz="914400">
              <a:spcBef>
                <a:spcPts val="600"/>
              </a:spcBef>
              <a:buClrTx/>
              <a:buFontTx/>
              <a:defRPr sz="2800" b="1">
                <a:solidFill>
                  <a:srgbClr val="558ED5"/>
                </a:solidFill>
                <a:latin typeface="Calibri"/>
                <a:ea typeface="Calibri"/>
                <a:cs typeface="Calibri"/>
                <a:sym typeface="Calibri"/>
              </a:defRPr>
            </a:lvl2pPr>
            <a:lvl3pPr marL="1234438" indent="-320038" defTabSz="914400">
              <a:spcBef>
                <a:spcPts val="600"/>
              </a:spcBef>
              <a:buClrTx/>
              <a:buFontTx/>
              <a:defRPr sz="2800" b="1">
                <a:solidFill>
                  <a:srgbClr val="558ED5"/>
                </a:solidFill>
                <a:latin typeface="Calibri"/>
                <a:ea typeface="Calibri"/>
                <a:cs typeface="Calibri"/>
                <a:sym typeface="Calibri"/>
              </a:defRPr>
            </a:lvl3pPr>
            <a:lvl4pPr marL="1727200" indent="-355600" defTabSz="914400">
              <a:spcBef>
                <a:spcPts val="600"/>
              </a:spcBef>
              <a:buClrTx/>
              <a:buFontTx/>
              <a:buChar char="–"/>
              <a:defRPr sz="2800" b="1">
                <a:solidFill>
                  <a:srgbClr val="558ED5"/>
                </a:solidFill>
                <a:latin typeface="Calibri"/>
                <a:ea typeface="Calibri"/>
                <a:cs typeface="Calibri"/>
                <a:sym typeface="Calibri"/>
              </a:defRPr>
            </a:lvl4pPr>
            <a:lvl5pPr marL="2184400" indent="-355600" defTabSz="914400">
              <a:spcBef>
                <a:spcPts val="600"/>
              </a:spcBef>
              <a:buClrTx/>
              <a:buFontTx/>
              <a:buChar char="»"/>
              <a:defRPr sz="2800" b="1">
                <a:solidFill>
                  <a:srgbClr val="558ED5"/>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64" name="Rectangle"/>
          <p:cNvSpPr/>
          <p:nvPr/>
        </p:nvSpPr>
        <p:spPr>
          <a:xfrm>
            <a:off x="0" y="-1"/>
            <a:ext cx="12192000" cy="908721"/>
          </a:xfrm>
          <a:prstGeom prst="rect">
            <a:avLst/>
          </a:prstGeom>
          <a:solidFill>
            <a:srgbClr val="59ACA4"/>
          </a:solidFill>
          <a:ln w="25400">
            <a:solidFill>
              <a:srgbClr val="59ACA4"/>
            </a:solidFill>
          </a:ln>
        </p:spPr>
        <p:txBody>
          <a:bodyPr lIns="45719" rIns="45719" anchor="ctr"/>
          <a:lstStyle/>
          <a:p>
            <a:pPr algn="ctr">
              <a:defRPr>
                <a:solidFill>
                  <a:srgbClr val="FFFFFF"/>
                </a:solidFill>
                <a:latin typeface="Arial"/>
                <a:ea typeface="Arial"/>
                <a:cs typeface="Arial"/>
                <a:sym typeface="Arial"/>
              </a:defRPr>
            </a:pPr>
            <a:endParaRPr sz="1800"/>
          </a:p>
        </p:txBody>
      </p:sp>
      <p:sp>
        <p:nvSpPr>
          <p:cNvPr id="665"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73316565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3_Deux contenus">
    <p:spTree>
      <p:nvGrpSpPr>
        <p:cNvPr id="1" name=""/>
        <p:cNvGrpSpPr/>
        <p:nvPr/>
      </p:nvGrpSpPr>
      <p:grpSpPr>
        <a:xfrm>
          <a:off x="0" y="0"/>
          <a:ext cx="0" cy="0"/>
          <a:chOff x="0" y="0"/>
          <a:chExt cx="0" cy="0"/>
        </a:xfrm>
      </p:grpSpPr>
      <p:pic>
        <p:nvPicPr>
          <p:cNvPr id="672"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673"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674" name="Title Text"/>
          <p:cNvSpPr txBox="1">
            <a:spLocks noGrp="1"/>
          </p:cNvSpPr>
          <p:nvPr>
            <p:ph type="title"/>
          </p:nvPr>
        </p:nvSpPr>
        <p:spPr>
          <a:xfrm>
            <a:off x="1487488" y="274639"/>
            <a:ext cx="8160907" cy="1143001"/>
          </a:xfrm>
          <a:prstGeom prst="rect">
            <a:avLst/>
          </a:prstGeom>
        </p:spPr>
        <p:txBody>
          <a:bodyPr lIns="45718" tIns="45718" rIns="45718" bIns="45718" anchor="ctr">
            <a:normAutofit/>
          </a:bodyPr>
          <a:lstStyle>
            <a:lvl1pPr algn="ctr" defTabSz="914400">
              <a:defRPr sz="3600" b="1">
                <a:solidFill>
                  <a:srgbClr val="594A42"/>
                </a:solidFill>
                <a:latin typeface="Calibri"/>
                <a:ea typeface="Calibri"/>
                <a:cs typeface="Calibri"/>
                <a:sym typeface="Calibri"/>
              </a:defRPr>
            </a:lvl1pPr>
          </a:lstStyle>
          <a:p>
            <a:r>
              <a:t>Title Text</a:t>
            </a:r>
          </a:p>
        </p:txBody>
      </p:sp>
      <p:sp>
        <p:nvSpPr>
          <p:cNvPr id="675" name="Body Level One…"/>
          <p:cNvSpPr txBox="1">
            <a:spLocks noGrp="1"/>
          </p:cNvSpPr>
          <p:nvPr>
            <p:ph type="body" sz="quarter" idx="1"/>
          </p:nvPr>
        </p:nvSpPr>
        <p:spPr>
          <a:xfrm>
            <a:off x="609600" y="1600200"/>
            <a:ext cx="5384800" cy="1540768"/>
          </a:xfrm>
          <a:prstGeom prst="rect">
            <a:avLst/>
          </a:prstGeom>
        </p:spPr>
        <p:txBody>
          <a:bodyPr lIns="45718" tIns="45718" rIns="45718" bIns="45718">
            <a:normAutofit/>
          </a:bodyPr>
          <a:lstStyle>
            <a:lvl1pPr marL="0" indent="0" defTabSz="914400">
              <a:buClrTx/>
              <a:buSzTx/>
              <a:buFontTx/>
              <a:buNone/>
              <a:defRPr b="1">
                <a:solidFill>
                  <a:srgbClr val="594A42"/>
                </a:solidFill>
                <a:latin typeface="Calibri"/>
                <a:ea typeface="Calibri"/>
                <a:cs typeface="Calibri"/>
                <a:sym typeface="Calibri"/>
              </a:defRPr>
            </a:lvl1pPr>
            <a:lvl2pPr marL="814387" indent="-357187" defTabSz="914400">
              <a:buClrTx/>
              <a:buFontTx/>
              <a:buChar char="–"/>
              <a:defRPr b="1">
                <a:solidFill>
                  <a:srgbClr val="594A42"/>
                </a:solidFill>
                <a:latin typeface="Calibri"/>
                <a:ea typeface="Calibri"/>
                <a:cs typeface="Calibri"/>
                <a:sym typeface="Calibri"/>
              </a:defRPr>
            </a:lvl2pPr>
            <a:lvl3pPr marL="1240969" indent="-326569" defTabSz="914400">
              <a:buClrTx/>
              <a:buFontTx/>
              <a:defRPr b="1">
                <a:solidFill>
                  <a:srgbClr val="594A42"/>
                </a:solidFill>
                <a:latin typeface="Calibri"/>
                <a:ea typeface="Calibri"/>
                <a:cs typeface="Calibri"/>
                <a:sym typeface="Calibri"/>
              </a:defRPr>
            </a:lvl3pPr>
            <a:lvl4pPr marL="1625600" indent="-254000" defTabSz="914400">
              <a:buClrTx/>
              <a:buFontTx/>
              <a:buChar char="–"/>
              <a:defRPr b="1">
                <a:solidFill>
                  <a:srgbClr val="594A42"/>
                </a:solidFill>
                <a:latin typeface="Calibri"/>
                <a:ea typeface="Calibri"/>
                <a:cs typeface="Calibri"/>
                <a:sym typeface="Calibri"/>
              </a:defRPr>
            </a:lvl4pPr>
            <a:lvl5pPr marL="2082800" indent="-254000" defTabSz="914400">
              <a:buClrTx/>
              <a:buFontTx/>
              <a:buChar char="»"/>
              <a:defRPr b="1">
                <a:solidFill>
                  <a:srgbClr val="594A42"/>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6"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2489331974"/>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Bare tittel">
    <p:spTree>
      <p:nvGrpSpPr>
        <p:cNvPr id="1" name=""/>
        <p:cNvGrpSpPr/>
        <p:nvPr/>
      </p:nvGrpSpPr>
      <p:grpSpPr>
        <a:xfrm>
          <a:off x="0" y="0"/>
          <a:ext cx="0" cy="0"/>
          <a:chOff x="0" y="0"/>
          <a:chExt cx="0" cy="0"/>
        </a:xfrm>
      </p:grpSpPr>
      <p:sp>
        <p:nvSpPr>
          <p:cNvPr id="691"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defRPr sz="3600" b="1">
                <a:latin typeface="Arial"/>
                <a:ea typeface="Arial"/>
                <a:cs typeface="Arial"/>
                <a:sym typeface="Arial"/>
              </a:defRPr>
            </a:lvl1pPr>
          </a:lstStyle>
          <a:p>
            <a:r>
              <a:t>Title Text</a:t>
            </a:r>
          </a:p>
        </p:txBody>
      </p:sp>
      <p:sp>
        <p:nvSpPr>
          <p:cNvPr id="692" name="Diabildsnummer"/>
          <p:cNvSpPr txBox="1">
            <a:spLocks noGrp="1"/>
          </p:cNvSpPr>
          <p:nvPr>
            <p:ph type="sldNum" sz="quarter" idx="2"/>
          </p:nvPr>
        </p:nvSpPr>
        <p:spPr>
          <a:xfrm>
            <a:off x="11332981" y="6356350"/>
            <a:ext cx="249423" cy="246217"/>
          </a:xfrm>
          <a:prstGeom prst="rect">
            <a:avLst/>
          </a:prstGeom>
        </p:spPr>
        <p:txBody>
          <a:bodyPr lIns="45718" tIns="45718" rIns="45718" bIns="45718" anchor="t"/>
          <a:lstStyle>
            <a:lvl1pPr>
              <a:defRPr sz="1000"/>
            </a:lvl1pPr>
          </a:lstStyle>
          <a:p>
            <a:fld id="{86CB4B4D-7CA3-9044-876B-883B54F8677D}" type="slidenum">
              <a:rPr/>
              <a:t>‹#›</a:t>
            </a:fld>
            <a:endParaRPr/>
          </a:p>
        </p:txBody>
      </p:sp>
    </p:spTree>
    <p:extLst>
      <p:ext uri="{BB962C8B-B14F-4D97-AF65-F5344CB8AC3E}">
        <p14:creationId xmlns:p14="http://schemas.microsoft.com/office/powerpoint/2010/main" val="102237113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99" name="Title Text"/>
          <p:cNvSpPr txBox="1">
            <a:spLocks noGrp="1"/>
          </p:cNvSpPr>
          <p:nvPr>
            <p:ph type="title"/>
          </p:nvPr>
        </p:nvSpPr>
        <p:spPr>
          <a:xfrm>
            <a:off x="1631156" y="250032"/>
            <a:ext cx="9810753" cy="759025"/>
          </a:xfrm>
          <a:prstGeom prst="rect">
            <a:avLst/>
          </a:prstGeom>
        </p:spPr>
        <p:txBody>
          <a:bodyPr lIns="32145" tIns="32145" rIns="32145" bIns="32145" anchor="ctr">
            <a:normAutofit/>
          </a:bodyPr>
          <a:lstStyle>
            <a:lvl1pPr defTabSz="685820">
              <a:lnSpc>
                <a:spcPct val="90000"/>
              </a:lnSpc>
              <a:defRPr sz="3400">
                <a:latin typeface="Calibri Light"/>
                <a:ea typeface="Calibri Light"/>
                <a:cs typeface="Calibri Light"/>
                <a:sym typeface="Calibri Light"/>
              </a:defRPr>
            </a:lvl1pPr>
          </a:lstStyle>
          <a:p>
            <a:r>
              <a:t>Title Text</a:t>
            </a:r>
          </a:p>
        </p:txBody>
      </p:sp>
      <p:sp>
        <p:nvSpPr>
          <p:cNvPr id="700" name="Body Level One…"/>
          <p:cNvSpPr txBox="1">
            <a:spLocks noGrp="1"/>
          </p:cNvSpPr>
          <p:nvPr>
            <p:ph type="body" idx="1"/>
          </p:nvPr>
        </p:nvSpPr>
        <p:spPr>
          <a:xfrm>
            <a:off x="1190623" y="2071686"/>
            <a:ext cx="9810756" cy="4036223"/>
          </a:xfrm>
          <a:prstGeom prst="rect">
            <a:avLst/>
          </a:prstGeom>
        </p:spPr>
        <p:txBody>
          <a:bodyPr lIns="32145" tIns="32145" rIns="32145" bIns="32145">
            <a:normAutofit/>
          </a:bodyPr>
          <a:lstStyle>
            <a:lvl1pPr marL="168169" indent="-168169" defTabSz="685820">
              <a:lnSpc>
                <a:spcPct val="90000"/>
              </a:lnSpc>
              <a:spcBef>
                <a:spcPts val="2100"/>
              </a:spcBef>
              <a:buClrTx/>
              <a:buSzPct val="100000"/>
              <a:buFontTx/>
              <a:buBlip>
                <a:blip r:embed="rId2"/>
              </a:buBlip>
              <a:defRPr>
                <a:latin typeface="Calibri"/>
                <a:ea typeface="Calibri"/>
                <a:cs typeface="Calibri"/>
                <a:sym typeface="Calibri"/>
              </a:defRPr>
            </a:lvl1pPr>
            <a:lvl2pPr marL="682773" indent="-195078" defTabSz="685820">
              <a:lnSpc>
                <a:spcPct val="90000"/>
              </a:lnSpc>
              <a:spcBef>
                <a:spcPts val="2100"/>
              </a:spcBef>
              <a:buClrTx/>
              <a:buFontTx/>
              <a:buBlip>
                <a:blip r:embed="rId2"/>
              </a:buBlip>
              <a:defRPr>
                <a:latin typeface="Calibri"/>
                <a:ea typeface="Calibri"/>
                <a:cs typeface="Calibri"/>
                <a:sym typeface="Calibri"/>
              </a:defRPr>
            </a:lvl2pPr>
            <a:lvl3pPr marL="1207625" indent="-232236" defTabSz="685820">
              <a:lnSpc>
                <a:spcPct val="90000"/>
              </a:lnSpc>
              <a:spcBef>
                <a:spcPts val="2100"/>
              </a:spcBef>
              <a:buClrTx/>
              <a:buFontTx/>
              <a:buBlip>
                <a:blip r:embed="rId2"/>
              </a:buBlip>
              <a:defRPr>
                <a:latin typeface="Calibri"/>
                <a:ea typeface="Calibri"/>
                <a:cs typeface="Calibri"/>
                <a:sym typeface="Calibri"/>
              </a:defRPr>
            </a:lvl3pPr>
            <a:lvl4pPr marL="1719765" indent="-256682" defTabSz="685820">
              <a:lnSpc>
                <a:spcPct val="90000"/>
              </a:lnSpc>
              <a:spcBef>
                <a:spcPts val="2100"/>
              </a:spcBef>
              <a:buClrTx/>
              <a:buFontTx/>
              <a:buBlip>
                <a:blip r:embed="rId2"/>
              </a:buBlip>
              <a:defRPr>
                <a:latin typeface="Calibri"/>
                <a:ea typeface="Calibri"/>
                <a:cs typeface="Calibri"/>
                <a:sym typeface="Calibri"/>
              </a:defRPr>
            </a:lvl4pPr>
            <a:lvl5pPr marL="2207461" indent="-256682" defTabSz="685820">
              <a:lnSpc>
                <a:spcPct val="90000"/>
              </a:lnSpc>
              <a:spcBef>
                <a:spcPts val="2100"/>
              </a:spcBef>
              <a:buClrTx/>
              <a:buFontTx/>
              <a:buBlip>
                <a:blip r:embed="rId2"/>
              </a:buBlip>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01" name="Diabildsnummer"/>
          <p:cNvSpPr txBox="1">
            <a:spLocks noGrp="1"/>
          </p:cNvSpPr>
          <p:nvPr>
            <p:ph type="sldNum" sz="quarter" idx="2"/>
          </p:nvPr>
        </p:nvSpPr>
        <p:spPr>
          <a:xfrm>
            <a:off x="11163850" y="6444900"/>
            <a:ext cx="189952" cy="188028"/>
          </a:xfrm>
          <a:prstGeom prst="rect">
            <a:avLst/>
          </a:prstGeom>
        </p:spPr>
        <p:txBody>
          <a:bodyPr lIns="32145" tIns="32145" rIns="32145" bIns="32145"/>
          <a:lstStyle>
            <a:lvl1pPr defTabSz="321467">
              <a:defRPr sz="8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202139652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708" name="Title Text"/>
          <p:cNvSpPr txBox="1">
            <a:spLocks noGrp="1"/>
          </p:cNvSpPr>
          <p:nvPr>
            <p:ph type="title"/>
          </p:nvPr>
        </p:nvSpPr>
        <p:spPr>
          <a:xfrm>
            <a:off x="838200" y="365125"/>
            <a:ext cx="10515600" cy="1325564"/>
          </a:xfrm>
          <a:prstGeom prst="rect">
            <a:avLst/>
          </a:prstGeom>
        </p:spPr>
        <p:txBody>
          <a:bodyPr lIns="32145" tIns="32145" rIns="32145" bIns="32145" anchor="ctr">
            <a:normAutofit/>
          </a:bodyPr>
          <a:lstStyle>
            <a:lvl1pPr defTabSz="685820">
              <a:lnSpc>
                <a:spcPct val="90000"/>
              </a:lnSpc>
              <a:defRPr sz="3200">
                <a:latin typeface="Calibri Light"/>
                <a:ea typeface="Calibri Light"/>
                <a:cs typeface="Calibri Light"/>
                <a:sym typeface="Calibri Light"/>
              </a:defRPr>
            </a:lvl1pPr>
          </a:lstStyle>
          <a:p>
            <a:r>
              <a:t>Title Text</a:t>
            </a:r>
          </a:p>
        </p:txBody>
      </p:sp>
      <p:sp>
        <p:nvSpPr>
          <p:cNvPr id="709" name="Body Level One…"/>
          <p:cNvSpPr txBox="1">
            <a:spLocks noGrp="1"/>
          </p:cNvSpPr>
          <p:nvPr>
            <p:ph type="body" idx="1"/>
          </p:nvPr>
        </p:nvSpPr>
        <p:spPr>
          <a:xfrm>
            <a:off x="838200" y="1825624"/>
            <a:ext cx="10515600" cy="4351340"/>
          </a:xfrm>
          <a:prstGeom prst="rect">
            <a:avLst/>
          </a:prstGeom>
        </p:spPr>
        <p:txBody>
          <a:bodyPr lIns="32145" tIns="32145" rIns="32145" bIns="32145">
            <a:normAutofit/>
          </a:bodyPr>
          <a:lstStyle>
            <a:lvl1pPr marL="168169" indent="-168169" defTabSz="685820">
              <a:lnSpc>
                <a:spcPct val="90000"/>
              </a:lnSpc>
              <a:spcBef>
                <a:spcPts val="700"/>
              </a:spcBef>
              <a:buClrTx/>
              <a:buSzPct val="100000"/>
              <a:defRPr>
                <a:latin typeface="Calibri"/>
                <a:ea typeface="Calibri"/>
                <a:cs typeface="Calibri"/>
                <a:sym typeface="Calibri"/>
              </a:defRPr>
            </a:lvl1pPr>
            <a:lvl2pPr marL="682773" indent="-195078" defTabSz="685820">
              <a:lnSpc>
                <a:spcPct val="90000"/>
              </a:lnSpc>
              <a:spcBef>
                <a:spcPts val="700"/>
              </a:spcBef>
              <a:buClrTx/>
              <a:defRPr>
                <a:latin typeface="Calibri"/>
                <a:ea typeface="Calibri"/>
                <a:cs typeface="Calibri"/>
                <a:sym typeface="Calibri"/>
              </a:defRPr>
            </a:lvl2pPr>
            <a:lvl3pPr marL="1207625" indent="-232236" defTabSz="685820">
              <a:lnSpc>
                <a:spcPct val="90000"/>
              </a:lnSpc>
              <a:spcBef>
                <a:spcPts val="700"/>
              </a:spcBef>
              <a:buClrTx/>
              <a:defRPr>
                <a:latin typeface="Calibri"/>
                <a:ea typeface="Calibri"/>
                <a:cs typeface="Calibri"/>
                <a:sym typeface="Calibri"/>
              </a:defRPr>
            </a:lvl3pPr>
            <a:lvl4pPr marL="1719765" indent="-256682" defTabSz="685820">
              <a:lnSpc>
                <a:spcPct val="90000"/>
              </a:lnSpc>
              <a:spcBef>
                <a:spcPts val="700"/>
              </a:spcBef>
              <a:buClrTx/>
              <a:defRPr>
                <a:latin typeface="Calibri"/>
                <a:ea typeface="Calibri"/>
                <a:cs typeface="Calibri"/>
                <a:sym typeface="Calibri"/>
              </a:defRPr>
            </a:lvl4pPr>
            <a:lvl5pPr marL="2207461" indent="-256682" defTabSz="685820">
              <a:lnSpc>
                <a:spcPct val="90000"/>
              </a:lnSpc>
              <a:spcBef>
                <a:spcPts val="700"/>
              </a:spcBef>
              <a:buClrTx/>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10" name="Diabildsnummer"/>
          <p:cNvSpPr txBox="1">
            <a:spLocks noGrp="1"/>
          </p:cNvSpPr>
          <p:nvPr>
            <p:ph type="sldNum" sz="quarter" idx="2"/>
          </p:nvPr>
        </p:nvSpPr>
        <p:spPr>
          <a:xfrm>
            <a:off x="11163850" y="6444900"/>
            <a:ext cx="189952" cy="188028"/>
          </a:xfrm>
          <a:prstGeom prst="rect">
            <a:avLst/>
          </a:prstGeom>
        </p:spPr>
        <p:txBody>
          <a:bodyPr lIns="32145" tIns="32145" rIns="32145" bIns="32145"/>
          <a:lstStyle>
            <a:lvl1pPr defTabSz="321467">
              <a:defRPr sz="8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235870414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tel og innhold">
    <p:spTree>
      <p:nvGrpSpPr>
        <p:cNvPr id="1" name=""/>
        <p:cNvGrpSpPr/>
        <p:nvPr/>
      </p:nvGrpSpPr>
      <p:grpSpPr>
        <a:xfrm>
          <a:off x="0" y="0"/>
          <a:ext cx="0" cy="0"/>
          <a:chOff x="0" y="0"/>
          <a:chExt cx="0" cy="0"/>
        </a:xfrm>
      </p:grpSpPr>
      <p:sp>
        <p:nvSpPr>
          <p:cNvPr id="717"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defRPr sz="3600" b="1">
                <a:latin typeface="Arial"/>
                <a:ea typeface="Arial"/>
                <a:cs typeface="Arial"/>
                <a:sym typeface="Arial"/>
              </a:defRPr>
            </a:lvl1pPr>
          </a:lstStyle>
          <a:p>
            <a:r>
              <a:t>Title Text</a:t>
            </a:r>
          </a:p>
        </p:txBody>
      </p:sp>
      <p:sp>
        <p:nvSpPr>
          <p:cNvPr id="718" name="Body Level One…"/>
          <p:cNvSpPr txBox="1">
            <a:spLocks noGrp="1"/>
          </p:cNvSpPr>
          <p:nvPr>
            <p:ph type="body" idx="1"/>
          </p:nvPr>
        </p:nvSpPr>
        <p:spPr>
          <a:xfrm>
            <a:off x="609600" y="1600201"/>
            <a:ext cx="10972800" cy="4525963"/>
          </a:xfrm>
          <a:prstGeom prst="rect">
            <a:avLst/>
          </a:prstGeom>
        </p:spPr>
        <p:txBody>
          <a:bodyPr lIns="45718" tIns="45718" rIns="45718" bIns="45718">
            <a:normAutofit/>
          </a:bodyPr>
          <a:lstStyle>
            <a:lvl1pPr marL="342900">
              <a:spcBef>
                <a:spcPts val="500"/>
              </a:spcBef>
              <a:buClrTx/>
              <a:buSzPct val="100000"/>
              <a:defRPr sz="2400">
                <a:latin typeface="Arial"/>
                <a:ea typeface="Arial"/>
                <a:cs typeface="Arial"/>
                <a:sym typeface="Arial"/>
              </a:defRPr>
            </a:lvl1pPr>
            <a:lvl2pPr marL="800100" indent="-342900">
              <a:spcBef>
                <a:spcPts val="500"/>
              </a:spcBef>
              <a:buClrTx/>
              <a:buChar char="–"/>
              <a:defRPr sz="2400">
                <a:latin typeface="Arial"/>
                <a:ea typeface="Arial"/>
                <a:cs typeface="Arial"/>
                <a:sym typeface="Arial"/>
              </a:defRPr>
            </a:lvl2pPr>
            <a:lvl3pPr marL="1219200" indent="-304800">
              <a:spcBef>
                <a:spcPts val="500"/>
              </a:spcBef>
              <a:buClrTx/>
              <a:defRPr sz="2400">
                <a:latin typeface="Arial"/>
                <a:ea typeface="Arial"/>
                <a:cs typeface="Arial"/>
                <a:sym typeface="Arial"/>
              </a:defRPr>
            </a:lvl3pPr>
            <a:lvl4pPr marL="1714500" indent="-342900">
              <a:spcBef>
                <a:spcPts val="500"/>
              </a:spcBef>
              <a:buClrTx/>
              <a:buChar char="–"/>
              <a:defRPr sz="2400">
                <a:latin typeface="Arial"/>
                <a:ea typeface="Arial"/>
                <a:cs typeface="Arial"/>
                <a:sym typeface="Arial"/>
              </a:defRPr>
            </a:lvl4pPr>
            <a:lvl5pPr marL="2220684" indent="-391884">
              <a:spcBef>
                <a:spcPts val="500"/>
              </a:spcBef>
              <a:buClrTx/>
              <a:buChar cha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9" name="Diabildsnummer"/>
          <p:cNvSpPr txBox="1">
            <a:spLocks noGrp="1"/>
          </p:cNvSpPr>
          <p:nvPr>
            <p:ph type="sldNum" sz="quarter" idx="2"/>
          </p:nvPr>
        </p:nvSpPr>
        <p:spPr>
          <a:xfrm>
            <a:off x="11403075" y="6421246"/>
            <a:ext cx="249423" cy="246217"/>
          </a:xfrm>
          <a:prstGeom prst="rect">
            <a:avLst/>
          </a:prstGeom>
        </p:spPr>
        <p:txBody>
          <a:bodyPr lIns="45718" tIns="45718" rIns="45718" bIns="45718" anchor="t"/>
          <a:lstStyle>
            <a:lvl1pPr algn="ctr">
              <a:defRPr sz="1000"/>
            </a:lvl1pPr>
          </a:lstStyle>
          <a:p>
            <a:fld id="{86CB4B4D-7CA3-9044-876B-883B54F8677D}" type="slidenum">
              <a:rPr/>
              <a:t>‹#›</a:t>
            </a:fld>
            <a:endParaRPr/>
          </a:p>
        </p:txBody>
      </p:sp>
    </p:spTree>
    <p:extLst>
      <p:ext uri="{BB962C8B-B14F-4D97-AF65-F5344CB8AC3E}">
        <p14:creationId xmlns:p14="http://schemas.microsoft.com/office/powerpoint/2010/main" val="406113204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tellysbilde">
    <p:spTree>
      <p:nvGrpSpPr>
        <p:cNvPr id="1" name=""/>
        <p:cNvGrpSpPr/>
        <p:nvPr/>
      </p:nvGrpSpPr>
      <p:grpSpPr>
        <a:xfrm>
          <a:off x="0" y="0"/>
          <a:ext cx="0" cy="0"/>
          <a:chOff x="0" y="0"/>
          <a:chExt cx="0" cy="0"/>
        </a:xfrm>
      </p:grpSpPr>
      <p:sp>
        <p:nvSpPr>
          <p:cNvPr id="726" name="Title Text"/>
          <p:cNvSpPr txBox="1">
            <a:spLocks noGrp="1"/>
          </p:cNvSpPr>
          <p:nvPr>
            <p:ph type="title"/>
          </p:nvPr>
        </p:nvSpPr>
        <p:spPr>
          <a:xfrm>
            <a:off x="491086" y="2677416"/>
            <a:ext cx="10363201" cy="901097"/>
          </a:xfrm>
          <a:prstGeom prst="rect">
            <a:avLst/>
          </a:prstGeom>
        </p:spPr>
        <p:txBody>
          <a:bodyPr lIns="45718" tIns="45718" rIns="45718" bIns="45718">
            <a:normAutofit/>
          </a:bodyPr>
          <a:lstStyle>
            <a:lvl1pPr>
              <a:defRPr sz="3600" b="1">
                <a:latin typeface="Arial"/>
                <a:ea typeface="Arial"/>
                <a:cs typeface="Arial"/>
                <a:sym typeface="Arial"/>
              </a:defRPr>
            </a:lvl1pPr>
          </a:lstStyle>
          <a:p>
            <a:r>
              <a:t>Title Text</a:t>
            </a:r>
          </a:p>
        </p:txBody>
      </p:sp>
      <p:sp>
        <p:nvSpPr>
          <p:cNvPr id="727" name="Body Level One…"/>
          <p:cNvSpPr txBox="1">
            <a:spLocks noGrp="1"/>
          </p:cNvSpPr>
          <p:nvPr>
            <p:ph type="body" sz="half" idx="1"/>
          </p:nvPr>
        </p:nvSpPr>
        <p:spPr>
          <a:xfrm>
            <a:off x="491086" y="3645154"/>
            <a:ext cx="10363201" cy="1752603"/>
          </a:xfrm>
          <a:prstGeom prst="rect">
            <a:avLst/>
          </a:prstGeom>
        </p:spPr>
        <p:txBody>
          <a:bodyPr lIns="45718" tIns="45718" rIns="45718" bIns="45718">
            <a:normAutofit/>
          </a:bodyPr>
          <a:lstStyle>
            <a:lvl1pPr marL="0" indent="0">
              <a:spcBef>
                <a:spcPts val="500"/>
              </a:spcBef>
              <a:buClrTx/>
              <a:buSzTx/>
              <a:buFontTx/>
              <a:buNone/>
              <a:defRPr sz="2400">
                <a:solidFill>
                  <a:srgbClr val="888888"/>
                </a:solidFill>
                <a:latin typeface="Arial"/>
                <a:ea typeface="Arial"/>
                <a:cs typeface="Arial"/>
                <a:sym typeface="Arial"/>
              </a:defRPr>
            </a:lvl1pPr>
            <a:lvl2pPr marL="0" indent="0">
              <a:spcBef>
                <a:spcPts val="500"/>
              </a:spcBef>
              <a:buClrTx/>
              <a:buSzTx/>
              <a:buFontTx/>
              <a:buNone/>
              <a:defRPr sz="2400">
                <a:solidFill>
                  <a:srgbClr val="888888"/>
                </a:solidFill>
                <a:latin typeface="Arial"/>
                <a:ea typeface="Arial"/>
                <a:cs typeface="Arial"/>
                <a:sym typeface="Arial"/>
              </a:defRPr>
            </a:lvl2pPr>
            <a:lvl3pPr marL="0" indent="0">
              <a:spcBef>
                <a:spcPts val="500"/>
              </a:spcBef>
              <a:buClrTx/>
              <a:buSzTx/>
              <a:buFontTx/>
              <a:buNone/>
              <a:defRPr sz="2400">
                <a:solidFill>
                  <a:srgbClr val="888888"/>
                </a:solidFill>
                <a:latin typeface="Arial"/>
                <a:ea typeface="Arial"/>
                <a:cs typeface="Arial"/>
                <a:sym typeface="Arial"/>
              </a:defRPr>
            </a:lvl3pPr>
            <a:lvl4pPr marL="0" indent="0">
              <a:spcBef>
                <a:spcPts val="500"/>
              </a:spcBef>
              <a:buClrTx/>
              <a:buSzTx/>
              <a:buFontTx/>
              <a:buNone/>
              <a:defRPr sz="2400">
                <a:solidFill>
                  <a:srgbClr val="888888"/>
                </a:solidFill>
                <a:latin typeface="Arial"/>
                <a:ea typeface="Arial"/>
                <a:cs typeface="Arial"/>
                <a:sym typeface="Arial"/>
              </a:defRPr>
            </a:lvl4pPr>
            <a:lvl5pPr marL="0" indent="0">
              <a:spcBef>
                <a:spcPts val="500"/>
              </a:spcBef>
              <a:buClrTx/>
              <a:buSzTx/>
              <a:buFontTx/>
              <a:buNone/>
              <a:defRPr sz="24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8" name="Diabildsnummer"/>
          <p:cNvSpPr txBox="1">
            <a:spLocks noGrp="1"/>
          </p:cNvSpPr>
          <p:nvPr>
            <p:ph type="sldNum" sz="quarter" idx="2"/>
          </p:nvPr>
        </p:nvSpPr>
        <p:spPr>
          <a:xfrm>
            <a:off x="8488178" y="6356350"/>
            <a:ext cx="249423" cy="246217"/>
          </a:xfrm>
          <a:prstGeom prst="rect">
            <a:avLst/>
          </a:prstGeom>
        </p:spPr>
        <p:txBody>
          <a:bodyPr lIns="45718" tIns="45718" rIns="45718" bIns="45718" anchor="t"/>
          <a:lstStyle>
            <a:lvl1pPr>
              <a:defRPr sz="1000"/>
            </a:lvl1pPr>
          </a:lstStyle>
          <a:p>
            <a:fld id="{86CB4B4D-7CA3-9044-876B-883B54F8677D}" type="slidenum">
              <a:rPr/>
              <a:t>‹#›</a:t>
            </a:fld>
            <a:endParaRPr/>
          </a:p>
        </p:txBody>
      </p:sp>
    </p:spTree>
    <p:extLst>
      <p:ext uri="{BB962C8B-B14F-4D97-AF65-F5344CB8AC3E}">
        <p14:creationId xmlns:p14="http://schemas.microsoft.com/office/powerpoint/2010/main" val="307007273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chapter, image, navy blue">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solidFill>
                  <a:schemeClr val="bg1"/>
                </a:solidFill>
              </a:defRPr>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solidFill>
                  <a:schemeClr val="bg1"/>
                </a:solidFill>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6" name="Platshållare för bildnummer 2">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E926FF3D-704F-D246-9E92-4739AF4BF32C}" type="datetime1">
              <a:rPr lang="sv-SE" smtClean="0"/>
              <a:t>2024-05-15</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pic>
        <p:nvPicPr>
          <p:cNvPr id="9" name="Bild 8">
            <a:extLst>
              <a:ext uri="{FF2B5EF4-FFF2-40B4-BE49-F238E27FC236}">
                <a16:creationId xmlns:a16="http://schemas.microsoft.com/office/drawing/2014/main" id="{EACB4A23-3C87-4C5A-07DC-8116B46C6C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Tree>
    <p:extLst>
      <p:ext uri="{BB962C8B-B14F-4D97-AF65-F5344CB8AC3E}">
        <p14:creationId xmlns:p14="http://schemas.microsoft.com/office/powerpoint/2010/main" val="25929940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2_Disposition éco">
    <p:spTree>
      <p:nvGrpSpPr>
        <p:cNvPr id="1" name=""/>
        <p:cNvGrpSpPr/>
        <p:nvPr/>
      </p:nvGrpSpPr>
      <p:grpSpPr>
        <a:xfrm>
          <a:off x="0" y="0"/>
          <a:ext cx="0" cy="0"/>
          <a:chOff x="0" y="0"/>
          <a:chExt cx="0" cy="0"/>
        </a:xfrm>
      </p:grpSpPr>
      <p:sp>
        <p:nvSpPr>
          <p:cNvPr id="743" name="Body Level One…"/>
          <p:cNvSpPr txBox="1">
            <a:spLocks noGrp="1"/>
          </p:cNvSpPr>
          <p:nvPr>
            <p:ph type="body" idx="1"/>
          </p:nvPr>
        </p:nvSpPr>
        <p:spPr>
          <a:xfrm>
            <a:off x="2496468" y="1283227"/>
            <a:ext cx="9255267" cy="4148667"/>
          </a:xfrm>
          <a:prstGeom prst="rect">
            <a:avLst/>
          </a:prstGeom>
        </p:spPr>
        <p:txBody>
          <a:bodyPr lIns="45718" tIns="45718" rIns="45718" bIns="45718">
            <a:normAutofit/>
          </a:bodyPr>
          <a:lstStyle>
            <a:lvl1pPr marL="342900" defTabSz="914400">
              <a:buClr>
                <a:srgbClr val="62C4DD"/>
              </a:buClr>
              <a:buSzPct val="120000"/>
              <a:buFontTx/>
              <a:buChar char="◉"/>
              <a:defRPr sz="1800">
                <a:latin typeface="Calibri"/>
                <a:ea typeface="Calibri"/>
                <a:cs typeface="Calibri"/>
                <a:sym typeface="Calibri"/>
              </a:defRPr>
            </a:lvl1pPr>
            <a:lvl2pPr defTabSz="914400">
              <a:buClr>
                <a:srgbClr val="62C4DD"/>
              </a:buClr>
              <a:buFontTx/>
              <a:buChar char="○"/>
              <a:defRPr sz="1800">
                <a:latin typeface="Calibri"/>
                <a:ea typeface="Calibri"/>
                <a:cs typeface="Calibri"/>
                <a:sym typeface="Calibri"/>
              </a:defRPr>
            </a:lvl2pPr>
            <a:lvl3pPr defTabSz="914400">
              <a:buClr>
                <a:srgbClr val="62C4DD"/>
              </a:buClr>
              <a:buSzPct val="70000"/>
              <a:buFontTx/>
              <a:buChar char="○"/>
              <a:defRPr sz="1800">
                <a:latin typeface="Calibri"/>
                <a:ea typeface="Calibri"/>
                <a:cs typeface="Calibri"/>
                <a:sym typeface="Calibri"/>
              </a:defRPr>
            </a:lvl3pPr>
            <a:lvl4pPr defTabSz="914400">
              <a:buClr>
                <a:srgbClr val="62C4DD"/>
              </a:buClr>
              <a:buFontTx/>
              <a:buChar char="○"/>
              <a:defRPr sz="1800">
                <a:latin typeface="Calibri"/>
                <a:ea typeface="Calibri"/>
                <a:cs typeface="Calibri"/>
                <a:sym typeface="Calibri"/>
              </a:defRPr>
            </a:lvl4pPr>
            <a:lvl5pPr defTabSz="914400">
              <a:buClr>
                <a:srgbClr val="62C4DD"/>
              </a:buClr>
              <a:buFontTx/>
              <a:buChar char="○"/>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44" name="Diabildsnummer"/>
          <p:cNvSpPr txBox="1">
            <a:spLocks noGrp="1"/>
          </p:cNvSpPr>
          <p:nvPr>
            <p:ph type="sldNum" sz="quarter" idx="2"/>
          </p:nvPr>
        </p:nvSpPr>
        <p:spPr>
          <a:xfrm>
            <a:off x="11302524" y="6492317"/>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4129198620"/>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2_Vide">
    <p:spTree>
      <p:nvGrpSpPr>
        <p:cNvPr id="1" name=""/>
        <p:cNvGrpSpPr/>
        <p:nvPr/>
      </p:nvGrpSpPr>
      <p:grpSpPr>
        <a:xfrm>
          <a:off x="0" y="0"/>
          <a:ext cx="0" cy="0"/>
          <a:chOff x="0" y="0"/>
          <a:chExt cx="0" cy="0"/>
        </a:xfrm>
      </p:grpSpPr>
      <p:sp>
        <p:nvSpPr>
          <p:cNvPr id="751" name="Diabildsnummer"/>
          <p:cNvSpPr txBox="1">
            <a:spLocks noGrp="1"/>
          </p:cNvSpPr>
          <p:nvPr>
            <p:ph type="sldNum" sz="quarter" idx="2"/>
          </p:nvPr>
        </p:nvSpPr>
        <p:spPr>
          <a:xfrm>
            <a:off x="11302523"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23913771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1_Bare tittel">
    <p:spTree>
      <p:nvGrpSpPr>
        <p:cNvPr id="1" name=""/>
        <p:cNvGrpSpPr/>
        <p:nvPr/>
      </p:nvGrpSpPr>
      <p:grpSpPr>
        <a:xfrm>
          <a:off x="0" y="0"/>
          <a:ext cx="0" cy="0"/>
          <a:chOff x="0" y="0"/>
          <a:chExt cx="0" cy="0"/>
        </a:xfrm>
      </p:grpSpPr>
      <p:sp>
        <p:nvSpPr>
          <p:cNvPr id="758"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defRPr sz="3600" b="1">
                <a:latin typeface="Arial"/>
                <a:ea typeface="Arial"/>
                <a:cs typeface="Arial"/>
                <a:sym typeface="Arial"/>
              </a:defRPr>
            </a:lvl1pPr>
          </a:lstStyle>
          <a:p>
            <a:r>
              <a:t>Title Text</a:t>
            </a:r>
          </a:p>
        </p:txBody>
      </p:sp>
      <p:sp>
        <p:nvSpPr>
          <p:cNvPr id="759" name="Diabildsnummer"/>
          <p:cNvSpPr txBox="1">
            <a:spLocks noGrp="1"/>
          </p:cNvSpPr>
          <p:nvPr>
            <p:ph type="sldNum" sz="quarter" idx="2"/>
          </p:nvPr>
        </p:nvSpPr>
        <p:spPr>
          <a:xfrm>
            <a:off x="11332983" y="6356350"/>
            <a:ext cx="249423" cy="246217"/>
          </a:xfrm>
          <a:prstGeom prst="rect">
            <a:avLst/>
          </a:prstGeom>
        </p:spPr>
        <p:txBody>
          <a:bodyPr lIns="45718" tIns="45718" rIns="45718" bIns="45718" anchor="t"/>
          <a:lstStyle>
            <a:lvl1pPr>
              <a:defRPr sz="1000"/>
            </a:lvl1pPr>
          </a:lstStyle>
          <a:p>
            <a:fld id="{86CB4B4D-7CA3-9044-876B-883B54F8677D}" type="slidenum">
              <a:rPr/>
              <a:t>‹#›</a:t>
            </a:fld>
            <a:endParaRPr/>
          </a:p>
        </p:txBody>
      </p:sp>
    </p:spTree>
    <p:extLst>
      <p:ext uri="{BB962C8B-B14F-4D97-AF65-F5344CB8AC3E}">
        <p14:creationId xmlns:p14="http://schemas.microsoft.com/office/powerpoint/2010/main" val="90293380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Disposition personnalisée">
    <p:spTree>
      <p:nvGrpSpPr>
        <p:cNvPr id="1" name=""/>
        <p:cNvGrpSpPr/>
        <p:nvPr/>
      </p:nvGrpSpPr>
      <p:grpSpPr>
        <a:xfrm>
          <a:off x="0" y="0"/>
          <a:ext cx="0" cy="0"/>
          <a:chOff x="0" y="0"/>
          <a:chExt cx="0" cy="0"/>
        </a:xfrm>
      </p:grpSpPr>
      <p:sp>
        <p:nvSpPr>
          <p:cNvPr id="776" name="Title Text"/>
          <p:cNvSpPr txBox="1">
            <a:spLocks noGrp="1"/>
          </p:cNvSpPr>
          <p:nvPr>
            <p:ph type="title"/>
          </p:nvPr>
        </p:nvSpPr>
        <p:spPr>
          <a:xfrm>
            <a:off x="861866" y="-171401"/>
            <a:ext cx="10515604" cy="936004"/>
          </a:xfrm>
          <a:prstGeom prst="rect">
            <a:avLst/>
          </a:prstGeom>
        </p:spPr>
        <p:txBody>
          <a:bodyPr lIns="45718" tIns="45718" rIns="45718" bIns="45718" anchor="ctr">
            <a:normAutofit/>
          </a:bodyPr>
          <a:lstStyle>
            <a:lvl1pPr algn="ctr" defTabSz="914400">
              <a:defRPr b="1">
                <a:solidFill>
                  <a:srgbClr val="FFFFFF"/>
                </a:solidFill>
                <a:latin typeface="Calibri"/>
                <a:ea typeface="Calibri"/>
                <a:cs typeface="Calibri"/>
                <a:sym typeface="Calibri"/>
              </a:defRPr>
            </a:lvl1pPr>
          </a:lstStyle>
          <a:p>
            <a:r>
              <a:t>Title Text</a:t>
            </a:r>
          </a:p>
        </p:txBody>
      </p:sp>
      <p:sp>
        <p:nvSpPr>
          <p:cNvPr id="777" name="Body Level One…"/>
          <p:cNvSpPr txBox="1">
            <a:spLocks noGrp="1"/>
          </p:cNvSpPr>
          <p:nvPr>
            <p:ph type="body" idx="1"/>
          </p:nvPr>
        </p:nvSpPr>
        <p:spPr>
          <a:xfrm>
            <a:off x="228678" y="620687"/>
            <a:ext cx="10972804" cy="5257802"/>
          </a:xfrm>
          <a:prstGeom prst="rect">
            <a:avLst/>
          </a:prstGeom>
        </p:spPr>
        <p:txBody>
          <a:bodyPr lIns="45718" tIns="45718" rIns="45718" bIns="45718">
            <a:normAutofit/>
          </a:bodyPr>
          <a:lstStyle>
            <a:lvl1pPr marL="321467" indent="-321467" defTabSz="914400">
              <a:spcBef>
                <a:spcPts val="700"/>
              </a:spcBef>
              <a:buClrTx/>
              <a:buSzPct val="100000"/>
              <a:defRPr sz="3000">
                <a:solidFill>
                  <a:srgbClr val="594A42"/>
                </a:solidFill>
                <a:latin typeface="Calibri"/>
                <a:ea typeface="Calibri"/>
                <a:cs typeface="Calibri"/>
                <a:sym typeface="Calibri"/>
              </a:defRPr>
            </a:lvl1pPr>
            <a:lvl2pPr marL="763358" indent="-306158" defTabSz="914400">
              <a:spcBef>
                <a:spcPts val="700"/>
              </a:spcBef>
              <a:buClrTx/>
              <a:buChar char="–"/>
              <a:defRPr sz="3000">
                <a:solidFill>
                  <a:srgbClr val="594A42"/>
                </a:solidFill>
                <a:latin typeface="Calibri"/>
                <a:ea typeface="Calibri"/>
                <a:cs typeface="Calibri"/>
                <a:sym typeface="Calibri"/>
              </a:defRPr>
            </a:lvl2pPr>
            <a:lvl3pPr marL="1200150" indent="-285750" defTabSz="914400">
              <a:spcBef>
                <a:spcPts val="700"/>
              </a:spcBef>
              <a:buClrTx/>
              <a:defRPr sz="3000">
                <a:solidFill>
                  <a:srgbClr val="594A42"/>
                </a:solidFill>
                <a:latin typeface="Calibri"/>
                <a:ea typeface="Calibri"/>
                <a:cs typeface="Calibri"/>
                <a:sym typeface="Calibri"/>
              </a:defRPr>
            </a:lvl3pPr>
            <a:lvl4pPr marL="1714500" indent="-342900" defTabSz="914400">
              <a:spcBef>
                <a:spcPts val="700"/>
              </a:spcBef>
              <a:buClrTx/>
              <a:buChar char="–"/>
              <a:defRPr sz="3000">
                <a:solidFill>
                  <a:srgbClr val="594A42"/>
                </a:solidFill>
                <a:latin typeface="Calibri"/>
                <a:ea typeface="Calibri"/>
                <a:cs typeface="Calibri"/>
                <a:sym typeface="Calibri"/>
              </a:defRPr>
            </a:lvl4pPr>
            <a:lvl5pPr marL="2171700" indent="-342900" defTabSz="914400">
              <a:spcBef>
                <a:spcPts val="700"/>
              </a:spcBef>
              <a:buClrTx/>
              <a:buChar char="»"/>
              <a:defRPr sz="3000">
                <a:solidFill>
                  <a:srgbClr val="594A42"/>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78" name="Diabildsnummer"/>
          <p:cNvSpPr txBox="1">
            <a:spLocks noGrp="1"/>
          </p:cNvSpPr>
          <p:nvPr>
            <p:ph type="sldNum" sz="quarter" idx="2"/>
          </p:nvPr>
        </p:nvSpPr>
        <p:spPr>
          <a:xfrm>
            <a:off x="11289609" y="6408111"/>
            <a:ext cx="263850" cy="261606"/>
          </a:xfrm>
          <a:prstGeom prst="rect">
            <a:avLst/>
          </a:prstGeom>
        </p:spPr>
        <p:txBody>
          <a:bodyPr lIns="45718" tIns="45718" rIns="45718" bIns="45718"/>
          <a:lstStyle>
            <a:lvl1pPr>
              <a:defRPr sz="11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266151610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785" name="Title Text"/>
          <p:cNvSpPr txBox="1">
            <a:spLocks noGrp="1"/>
          </p:cNvSpPr>
          <p:nvPr>
            <p:ph type="title"/>
          </p:nvPr>
        </p:nvSpPr>
        <p:spPr>
          <a:xfrm>
            <a:off x="608635" y="273626"/>
            <a:ext cx="10967048" cy="1142044"/>
          </a:xfrm>
          <a:prstGeom prst="rect">
            <a:avLst/>
          </a:prstGeom>
        </p:spPr>
        <p:txBody>
          <a:bodyPr lIns="45718" tIns="45718" rIns="45718" bIns="45718" anchor="ctr">
            <a:normAutofit/>
          </a:bodyPr>
          <a:lstStyle>
            <a:lvl1pPr>
              <a:defRPr sz="3400" b="1">
                <a:latin typeface="Arial"/>
                <a:ea typeface="Arial"/>
                <a:cs typeface="Arial"/>
                <a:sym typeface="Arial"/>
              </a:defRPr>
            </a:lvl1pPr>
          </a:lstStyle>
          <a:p>
            <a:r>
              <a:t>Title Text</a:t>
            </a:r>
          </a:p>
        </p:txBody>
      </p:sp>
      <p:sp>
        <p:nvSpPr>
          <p:cNvPr id="786" name="Diabildsnummer"/>
          <p:cNvSpPr txBox="1">
            <a:spLocks noGrp="1"/>
          </p:cNvSpPr>
          <p:nvPr>
            <p:ph type="sldNum" sz="quarter" idx="2"/>
          </p:nvPr>
        </p:nvSpPr>
        <p:spPr>
          <a:xfrm>
            <a:off x="11344212" y="6247377"/>
            <a:ext cx="233393" cy="230828"/>
          </a:xfrm>
          <a:prstGeom prst="rect">
            <a:avLst/>
          </a:prstGeom>
        </p:spPr>
        <p:txBody>
          <a:bodyPr lIns="45718" tIns="45718" rIns="45718" bIns="45718" anchor="t"/>
          <a:lstStyle>
            <a:lvl1pPr>
              <a:defRPr sz="900"/>
            </a:lvl1pPr>
          </a:lstStyle>
          <a:p>
            <a:fld id="{86CB4B4D-7CA3-9044-876B-883B54F8677D}" type="slidenum">
              <a:rPr/>
              <a:t>‹#›</a:t>
            </a:fld>
            <a:endParaRPr/>
          </a:p>
        </p:txBody>
      </p:sp>
    </p:spTree>
    <p:extLst>
      <p:ext uri="{BB962C8B-B14F-4D97-AF65-F5344CB8AC3E}">
        <p14:creationId xmlns:p14="http://schemas.microsoft.com/office/powerpoint/2010/main" val="346203225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2_Bare tittel">
    <p:spTree>
      <p:nvGrpSpPr>
        <p:cNvPr id="1" name=""/>
        <p:cNvGrpSpPr/>
        <p:nvPr/>
      </p:nvGrpSpPr>
      <p:grpSpPr>
        <a:xfrm>
          <a:off x="0" y="0"/>
          <a:ext cx="0" cy="0"/>
          <a:chOff x="0" y="0"/>
          <a:chExt cx="0" cy="0"/>
        </a:xfrm>
      </p:grpSpPr>
      <p:sp>
        <p:nvSpPr>
          <p:cNvPr id="793"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defRPr sz="3600" b="1">
                <a:latin typeface="Arial"/>
                <a:ea typeface="Arial"/>
                <a:cs typeface="Arial"/>
                <a:sym typeface="Arial"/>
              </a:defRPr>
            </a:lvl1pPr>
          </a:lstStyle>
          <a:p>
            <a:r>
              <a:t>Title Text</a:t>
            </a:r>
          </a:p>
        </p:txBody>
      </p:sp>
      <p:sp>
        <p:nvSpPr>
          <p:cNvPr id="794" name="Diabildsnummer"/>
          <p:cNvSpPr txBox="1">
            <a:spLocks noGrp="1"/>
          </p:cNvSpPr>
          <p:nvPr>
            <p:ph type="sldNum" sz="quarter" idx="2"/>
          </p:nvPr>
        </p:nvSpPr>
        <p:spPr>
          <a:xfrm>
            <a:off x="11332980" y="6356350"/>
            <a:ext cx="249423" cy="246217"/>
          </a:xfrm>
          <a:prstGeom prst="rect">
            <a:avLst/>
          </a:prstGeom>
        </p:spPr>
        <p:txBody>
          <a:bodyPr lIns="45718" tIns="45718" rIns="45718" bIns="45718" anchor="t"/>
          <a:lstStyle>
            <a:lvl1pPr>
              <a:defRPr sz="1000"/>
            </a:lvl1pPr>
          </a:lstStyle>
          <a:p>
            <a:fld id="{86CB4B4D-7CA3-9044-876B-883B54F8677D}" type="slidenum">
              <a:rPr/>
              <a:t>‹#›</a:t>
            </a:fld>
            <a:endParaRPr/>
          </a:p>
        </p:txBody>
      </p:sp>
    </p:spTree>
    <p:extLst>
      <p:ext uri="{BB962C8B-B14F-4D97-AF65-F5344CB8AC3E}">
        <p14:creationId xmlns:p14="http://schemas.microsoft.com/office/powerpoint/2010/main" val="7205189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3_Vide">
    <p:spTree>
      <p:nvGrpSpPr>
        <p:cNvPr id="1" name=""/>
        <p:cNvGrpSpPr/>
        <p:nvPr/>
      </p:nvGrpSpPr>
      <p:grpSpPr>
        <a:xfrm>
          <a:off x="0" y="0"/>
          <a:ext cx="0" cy="0"/>
          <a:chOff x="0" y="0"/>
          <a:chExt cx="0" cy="0"/>
        </a:xfrm>
      </p:grpSpPr>
      <p:sp>
        <p:nvSpPr>
          <p:cNvPr id="801" name="Diabildsnummer"/>
          <p:cNvSpPr txBox="1">
            <a:spLocks noGrp="1"/>
          </p:cNvSpPr>
          <p:nvPr>
            <p:ph type="sldNum" sz="quarter" idx="2"/>
          </p:nvPr>
        </p:nvSpPr>
        <p:spPr>
          <a:xfrm>
            <a:off x="11302524"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297113546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808" name="Title Text"/>
          <p:cNvSpPr txBox="1">
            <a:spLocks noGrp="1"/>
          </p:cNvSpPr>
          <p:nvPr>
            <p:ph type="title"/>
          </p:nvPr>
        </p:nvSpPr>
        <p:spPr>
          <a:xfrm>
            <a:off x="1980477" y="1062472"/>
            <a:ext cx="8225287" cy="856531"/>
          </a:xfrm>
          <a:prstGeom prst="rect">
            <a:avLst/>
          </a:prstGeom>
        </p:spPr>
        <p:txBody>
          <a:bodyPr lIns="34286" tIns="34286" rIns="34286" bIns="34286" anchor="ctr">
            <a:normAutofit/>
          </a:bodyPr>
          <a:lstStyle>
            <a:lvl1pPr>
              <a:defRPr sz="3400" b="1">
                <a:latin typeface="Arial"/>
                <a:ea typeface="Arial"/>
                <a:cs typeface="Arial"/>
                <a:sym typeface="Arial"/>
              </a:defRPr>
            </a:lvl1pPr>
          </a:lstStyle>
          <a:p>
            <a:r>
              <a:t>Title Text</a:t>
            </a:r>
          </a:p>
        </p:txBody>
      </p:sp>
      <p:sp>
        <p:nvSpPr>
          <p:cNvPr id="809" name="Diabildsnummer"/>
          <p:cNvSpPr txBox="1">
            <a:spLocks noGrp="1"/>
          </p:cNvSpPr>
          <p:nvPr>
            <p:ph type="sldNum" sz="quarter" idx="2"/>
          </p:nvPr>
        </p:nvSpPr>
        <p:spPr>
          <a:xfrm>
            <a:off x="9996897" y="5542782"/>
            <a:ext cx="210306" cy="207741"/>
          </a:xfrm>
          <a:prstGeom prst="rect">
            <a:avLst/>
          </a:prstGeom>
        </p:spPr>
        <p:txBody>
          <a:bodyPr lIns="34286" tIns="34286" rIns="34286" bIns="34286" anchor="t"/>
          <a:lstStyle>
            <a:lvl1pPr>
              <a:defRPr sz="900"/>
            </a:lvl1pPr>
          </a:lstStyle>
          <a:p>
            <a:fld id="{86CB4B4D-7CA3-9044-876B-883B54F8677D}" type="slidenum">
              <a:rPr/>
              <a:t>‹#›</a:t>
            </a:fld>
            <a:endParaRPr/>
          </a:p>
        </p:txBody>
      </p:sp>
    </p:spTree>
    <p:extLst>
      <p:ext uri="{BB962C8B-B14F-4D97-AF65-F5344CB8AC3E}">
        <p14:creationId xmlns:p14="http://schemas.microsoft.com/office/powerpoint/2010/main" val="2738231895"/>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816" name="Title Text"/>
          <p:cNvSpPr txBox="1">
            <a:spLocks noGrp="1"/>
          </p:cNvSpPr>
          <p:nvPr>
            <p:ph type="title"/>
          </p:nvPr>
        </p:nvSpPr>
        <p:spPr>
          <a:xfrm>
            <a:off x="2152649" y="1131095"/>
            <a:ext cx="7886703" cy="994175"/>
          </a:xfrm>
          <a:prstGeom prst="rect">
            <a:avLst/>
          </a:prstGeom>
        </p:spPr>
        <p:txBody>
          <a:bodyPr lIns="34289" tIns="34289" rIns="34289" bIns="34289" anchor="ctr">
            <a:normAutofit/>
          </a:bodyPr>
          <a:lstStyle>
            <a:lvl1pPr defTabSz="685800">
              <a:lnSpc>
                <a:spcPct val="90000"/>
              </a:lnSpc>
              <a:defRPr sz="3200">
                <a:latin typeface="Calibri Light"/>
                <a:ea typeface="Calibri Light"/>
                <a:cs typeface="Calibri Light"/>
                <a:sym typeface="Calibri Light"/>
              </a:defRPr>
            </a:lvl1pPr>
          </a:lstStyle>
          <a:p>
            <a:r>
              <a:t>Title Text</a:t>
            </a:r>
          </a:p>
        </p:txBody>
      </p:sp>
      <p:sp>
        <p:nvSpPr>
          <p:cNvPr id="817" name="Body Level One…"/>
          <p:cNvSpPr txBox="1">
            <a:spLocks noGrp="1"/>
          </p:cNvSpPr>
          <p:nvPr>
            <p:ph type="body" sz="half" idx="1"/>
          </p:nvPr>
        </p:nvSpPr>
        <p:spPr>
          <a:xfrm>
            <a:off x="1991542" y="2203743"/>
            <a:ext cx="7886705" cy="3263508"/>
          </a:xfrm>
          <a:prstGeom prst="rect">
            <a:avLst/>
          </a:prstGeom>
        </p:spPr>
        <p:txBody>
          <a:bodyPr lIns="34289" tIns="34289" rIns="34289" bIns="34289">
            <a:normAutofit/>
          </a:bodyPr>
          <a:lstStyle>
            <a:lvl1pPr marL="146956" indent="-146956" defTabSz="685800">
              <a:lnSpc>
                <a:spcPct val="90000"/>
              </a:lnSpc>
              <a:spcBef>
                <a:spcPts val="600"/>
              </a:spcBef>
              <a:buClrTx/>
              <a:buSzPct val="100000"/>
              <a:defRPr sz="1800">
                <a:latin typeface="Calibri"/>
                <a:ea typeface="Calibri"/>
                <a:cs typeface="Calibri"/>
                <a:sym typeface="Calibri"/>
              </a:defRPr>
            </a:lvl1pPr>
            <a:lvl2pPr marL="514350" indent="-171450" defTabSz="685800">
              <a:lnSpc>
                <a:spcPct val="90000"/>
              </a:lnSpc>
              <a:spcBef>
                <a:spcPts val="600"/>
              </a:spcBef>
              <a:buClrTx/>
              <a:defRPr sz="1800">
                <a:latin typeface="Calibri"/>
                <a:ea typeface="Calibri"/>
                <a:cs typeface="Calibri"/>
                <a:sym typeface="Calibri"/>
              </a:defRPr>
            </a:lvl2pPr>
            <a:lvl3pPr marL="891538" indent="-205738" defTabSz="685800">
              <a:lnSpc>
                <a:spcPct val="90000"/>
              </a:lnSpc>
              <a:spcBef>
                <a:spcPts val="600"/>
              </a:spcBef>
              <a:buClrTx/>
              <a:defRPr sz="1800">
                <a:latin typeface="Calibri"/>
                <a:ea typeface="Calibri"/>
                <a:cs typeface="Calibri"/>
                <a:sym typeface="Calibri"/>
              </a:defRPr>
            </a:lvl3pPr>
            <a:lvl4pPr marL="1266091" indent="-237391" defTabSz="685800">
              <a:lnSpc>
                <a:spcPct val="90000"/>
              </a:lnSpc>
              <a:spcBef>
                <a:spcPts val="600"/>
              </a:spcBef>
              <a:buClrTx/>
              <a:defRPr sz="1800">
                <a:latin typeface="Calibri"/>
                <a:ea typeface="Calibri"/>
                <a:cs typeface="Calibri"/>
                <a:sym typeface="Calibri"/>
              </a:defRPr>
            </a:lvl4pPr>
            <a:lvl5pPr marL="1608991" indent="-237391" defTabSz="685800">
              <a:lnSpc>
                <a:spcPct val="90000"/>
              </a:lnSpc>
              <a:spcBef>
                <a:spcPts val="600"/>
              </a:spcBef>
              <a:buClrTx/>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18" name="Diabildsnummer"/>
          <p:cNvSpPr txBox="1">
            <a:spLocks noGrp="1"/>
          </p:cNvSpPr>
          <p:nvPr>
            <p:ph type="sldNum" sz="quarter" idx="2"/>
          </p:nvPr>
        </p:nvSpPr>
        <p:spPr>
          <a:xfrm>
            <a:off x="9845072" y="5665258"/>
            <a:ext cx="194282" cy="192358"/>
          </a:xfrm>
          <a:prstGeom prst="rect">
            <a:avLst/>
          </a:prstGeom>
        </p:spPr>
        <p:txBody>
          <a:bodyPr lIns="34289" tIns="34289" rIns="34289" bIns="34289"/>
          <a:lstStyle>
            <a:lvl1pPr>
              <a:defRPr sz="8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2938379148"/>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825" name="Title Text"/>
          <p:cNvSpPr txBox="1">
            <a:spLocks noGrp="1"/>
          </p:cNvSpPr>
          <p:nvPr>
            <p:ph type="title"/>
          </p:nvPr>
        </p:nvSpPr>
        <p:spPr>
          <a:xfrm>
            <a:off x="3138487" y="1705569"/>
            <a:ext cx="5915027" cy="745633"/>
          </a:xfrm>
          <a:prstGeom prst="rect">
            <a:avLst/>
          </a:prstGeom>
        </p:spPr>
        <p:txBody>
          <a:bodyPr lIns="25715" tIns="25715" rIns="25715" bIns="25715" anchor="ctr">
            <a:normAutofit/>
          </a:bodyPr>
          <a:lstStyle>
            <a:lvl1pPr defTabSz="685800">
              <a:lnSpc>
                <a:spcPct val="90000"/>
              </a:lnSpc>
              <a:defRPr sz="3200">
                <a:latin typeface="Calibri Light"/>
                <a:ea typeface="Calibri Light"/>
                <a:cs typeface="Calibri Light"/>
                <a:sym typeface="Calibri Light"/>
              </a:defRPr>
            </a:lvl1pPr>
          </a:lstStyle>
          <a:p>
            <a:r>
              <a:t>Title Text</a:t>
            </a:r>
          </a:p>
        </p:txBody>
      </p:sp>
      <p:sp>
        <p:nvSpPr>
          <p:cNvPr id="826" name="Body Level One…"/>
          <p:cNvSpPr txBox="1">
            <a:spLocks noGrp="1"/>
          </p:cNvSpPr>
          <p:nvPr>
            <p:ph type="body" sz="quarter" idx="1"/>
          </p:nvPr>
        </p:nvSpPr>
        <p:spPr>
          <a:xfrm>
            <a:off x="3017657" y="2510059"/>
            <a:ext cx="5915027" cy="2447631"/>
          </a:xfrm>
          <a:prstGeom prst="rect">
            <a:avLst/>
          </a:prstGeom>
        </p:spPr>
        <p:txBody>
          <a:bodyPr lIns="25715" tIns="25715" rIns="25715" bIns="25715">
            <a:normAutofit/>
          </a:bodyPr>
          <a:lstStyle>
            <a:lvl1pPr marL="146956" indent="-146956" defTabSz="685800">
              <a:lnSpc>
                <a:spcPct val="90000"/>
              </a:lnSpc>
              <a:spcBef>
                <a:spcPts val="600"/>
              </a:spcBef>
              <a:buClrTx/>
              <a:buSzPct val="100000"/>
              <a:defRPr sz="1800">
                <a:latin typeface="Calibri"/>
                <a:ea typeface="Calibri"/>
                <a:cs typeface="Calibri"/>
                <a:sym typeface="Calibri"/>
              </a:defRPr>
            </a:lvl1pPr>
            <a:lvl2pPr marL="514350" indent="-171450" defTabSz="685800">
              <a:lnSpc>
                <a:spcPct val="90000"/>
              </a:lnSpc>
              <a:spcBef>
                <a:spcPts val="600"/>
              </a:spcBef>
              <a:buClrTx/>
              <a:defRPr sz="1800">
                <a:latin typeface="Calibri"/>
                <a:ea typeface="Calibri"/>
                <a:cs typeface="Calibri"/>
                <a:sym typeface="Calibri"/>
              </a:defRPr>
            </a:lvl2pPr>
            <a:lvl3pPr marL="891538" indent="-205738" defTabSz="685800">
              <a:lnSpc>
                <a:spcPct val="90000"/>
              </a:lnSpc>
              <a:spcBef>
                <a:spcPts val="600"/>
              </a:spcBef>
              <a:buClrTx/>
              <a:defRPr sz="1800">
                <a:latin typeface="Calibri"/>
                <a:ea typeface="Calibri"/>
                <a:cs typeface="Calibri"/>
                <a:sym typeface="Calibri"/>
              </a:defRPr>
            </a:lvl3pPr>
            <a:lvl4pPr marL="1266091" indent="-237391" defTabSz="685800">
              <a:lnSpc>
                <a:spcPct val="90000"/>
              </a:lnSpc>
              <a:spcBef>
                <a:spcPts val="600"/>
              </a:spcBef>
              <a:buClrTx/>
              <a:defRPr sz="1800">
                <a:latin typeface="Calibri"/>
                <a:ea typeface="Calibri"/>
                <a:cs typeface="Calibri"/>
                <a:sym typeface="Calibri"/>
              </a:defRPr>
            </a:lvl4pPr>
            <a:lvl5pPr marL="1608991" indent="-237391" defTabSz="685800">
              <a:lnSpc>
                <a:spcPct val="90000"/>
              </a:lnSpc>
              <a:spcBef>
                <a:spcPts val="600"/>
              </a:spcBef>
              <a:buClrTx/>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27" name="Diabildsnummer"/>
          <p:cNvSpPr txBox="1">
            <a:spLocks noGrp="1"/>
          </p:cNvSpPr>
          <p:nvPr>
            <p:ph type="sldNum" sz="quarter" idx="2"/>
          </p:nvPr>
        </p:nvSpPr>
        <p:spPr>
          <a:xfrm>
            <a:off x="8876551" y="5090806"/>
            <a:ext cx="176966" cy="175043"/>
          </a:xfrm>
          <a:prstGeom prst="rect">
            <a:avLst/>
          </a:prstGeom>
        </p:spPr>
        <p:txBody>
          <a:bodyPr lIns="25715" tIns="25715" rIns="25715" bIns="25715"/>
          <a:lstStyle>
            <a:lvl1pPr>
              <a:defRPr sz="8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48571699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2024-05-15</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1787806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3_Bare tittel">
    <p:spTree>
      <p:nvGrpSpPr>
        <p:cNvPr id="1" name=""/>
        <p:cNvGrpSpPr/>
        <p:nvPr/>
      </p:nvGrpSpPr>
      <p:grpSpPr>
        <a:xfrm>
          <a:off x="0" y="0"/>
          <a:ext cx="0" cy="0"/>
          <a:chOff x="0" y="0"/>
          <a:chExt cx="0" cy="0"/>
        </a:xfrm>
      </p:grpSpPr>
      <p:sp>
        <p:nvSpPr>
          <p:cNvPr id="834" name="Title Text"/>
          <p:cNvSpPr txBox="1">
            <a:spLocks noGrp="1"/>
          </p:cNvSpPr>
          <p:nvPr>
            <p:ph type="title"/>
          </p:nvPr>
        </p:nvSpPr>
        <p:spPr>
          <a:xfrm>
            <a:off x="1981200" y="1063229"/>
            <a:ext cx="8229600" cy="857251"/>
          </a:xfrm>
          <a:prstGeom prst="rect">
            <a:avLst/>
          </a:prstGeom>
        </p:spPr>
        <p:txBody>
          <a:bodyPr lIns="34289" tIns="34289" rIns="34289" bIns="34289" anchor="ctr">
            <a:normAutofit/>
          </a:bodyPr>
          <a:lstStyle>
            <a:lvl1pPr>
              <a:defRPr sz="3600" b="1">
                <a:latin typeface="Arial"/>
                <a:ea typeface="Arial"/>
                <a:cs typeface="Arial"/>
                <a:sym typeface="Arial"/>
              </a:defRPr>
            </a:lvl1pPr>
          </a:lstStyle>
          <a:p>
            <a:r>
              <a:t>Title Text</a:t>
            </a:r>
          </a:p>
        </p:txBody>
      </p:sp>
      <p:sp>
        <p:nvSpPr>
          <p:cNvPr id="835" name="Diabildsnummer"/>
          <p:cNvSpPr txBox="1">
            <a:spLocks noGrp="1"/>
          </p:cNvSpPr>
          <p:nvPr>
            <p:ph type="sldNum" sz="quarter" idx="2"/>
          </p:nvPr>
        </p:nvSpPr>
        <p:spPr>
          <a:xfrm>
            <a:off x="9984461" y="5624512"/>
            <a:ext cx="226342" cy="223136"/>
          </a:xfrm>
          <a:prstGeom prst="rect">
            <a:avLst/>
          </a:prstGeom>
        </p:spPr>
        <p:txBody>
          <a:bodyPr lIns="34289" tIns="34289" rIns="34289" bIns="34289" anchor="t"/>
          <a:lstStyle>
            <a:lvl1pPr>
              <a:defRPr sz="1000"/>
            </a:lvl1pPr>
          </a:lstStyle>
          <a:p>
            <a:fld id="{86CB4B4D-7CA3-9044-876B-883B54F8677D}" type="slidenum">
              <a:rPr/>
              <a:t>‹#›</a:t>
            </a:fld>
            <a:endParaRPr/>
          </a:p>
        </p:txBody>
      </p:sp>
    </p:spTree>
    <p:extLst>
      <p:ext uri="{BB962C8B-B14F-4D97-AF65-F5344CB8AC3E}">
        <p14:creationId xmlns:p14="http://schemas.microsoft.com/office/powerpoint/2010/main" val="17827407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4_Vide">
    <p:spTree>
      <p:nvGrpSpPr>
        <p:cNvPr id="1" name=""/>
        <p:cNvGrpSpPr/>
        <p:nvPr/>
      </p:nvGrpSpPr>
      <p:grpSpPr>
        <a:xfrm>
          <a:off x="0" y="0"/>
          <a:ext cx="0" cy="0"/>
          <a:chOff x="0" y="0"/>
          <a:chExt cx="0" cy="0"/>
        </a:xfrm>
      </p:grpSpPr>
      <p:sp>
        <p:nvSpPr>
          <p:cNvPr id="842" name="Shape 85"/>
          <p:cNvSpPr txBox="1"/>
          <p:nvPr/>
        </p:nvSpPr>
        <p:spPr>
          <a:xfrm>
            <a:off x="13069328" y="4705394"/>
            <a:ext cx="13080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lvl1pPr algn="r">
              <a:defRPr sz="1100">
                <a:solidFill>
                  <a:srgbClr val="888888"/>
                </a:solidFill>
                <a:latin typeface="Arial"/>
                <a:ea typeface="Arial"/>
                <a:cs typeface="Arial"/>
                <a:sym typeface="Arial"/>
              </a:defRPr>
            </a:lvl1pPr>
          </a:lstStyle>
          <a:p>
            <a:r>
              <a:rPr sz="1100"/>
              <a:t> </a:t>
            </a:r>
          </a:p>
        </p:txBody>
      </p:sp>
      <p:sp>
        <p:nvSpPr>
          <p:cNvPr id="843" name="Diabildsnummer"/>
          <p:cNvSpPr txBox="1">
            <a:spLocks noGrp="1"/>
          </p:cNvSpPr>
          <p:nvPr>
            <p:ph type="sldNum" sz="quarter" idx="2"/>
          </p:nvPr>
        </p:nvSpPr>
        <p:spPr>
          <a:xfrm>
            <a:off x="11656736" y="6408107"/>
            <a:ext cx="263850" cy="261606"/>
          </a:xfrm>
          <a:prstGeom prst="rect">
            <a:avLst/>
          </a:prstGeom>
        </p:spPr>
        <p:txBody>
          <a:bodyPr lIns="45718" tIns="45718" rIns="45718" bIns="45718"/>
          <a:lstStyle>
            <a:lvl1pPr>
              <a:defRPr sz="11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59800213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850" name="Title Text"/>
          <p:cNvSpPr txBox="1">
            <a:spLocks noGrp="1"/>
          </p:cNvSpPr>
          <p:nvPr>
            <p:ph type="title"/>
          </p:nvPr>
        </p:nvSpPr>
        <p:spPr>
          <a:xfrm>
            <a:off x="1524000" y="1122363"/>
            <a:ext cx="9144000" cy="2387601"/>
          </a:xfrm>
          <a:prstGeom prst="rect">
            <a:avLst/>
          </a:prstGeom>
        </p:spPr>
        <p:txBody>
          <a:bodyPr anchor="b">
            <a:normAutofit/>
          </a:bodyPr>
          <a:lstStyle>
            <a:lvl1pPr algn="ctr" defTabSz="685800">
              <a:lnSpc>
                <a:spcPct val="90000"/>
              </a:lnSpc>
              <a:defRPr sz="4500">
                <a:latin typeface="Calibri Light"/>
                <a:ea typeface="Calibri Light"/>
                <a:cs typeface="Calibri Light"/>
                <a:sym typeface="Calibri Light"/>
              </a:defRPr>
            </a:lvl1pPr>
          </a:lstStyle>
          <a:p>
            <a:r>
              <a:t>Title Text</a:t>
            </a:r>
          </a:p>
        </p:txBody>
      </p:sp>
      <p:sp>
        <p:nvSpPr>
          <p:cNvPr id="851" name="Body Level One…"/>
          <p:cNvSpPr txBox="1">
            <a:spLocks noGrp="1"/>
          </p:cNvSpPr>
          <p:nvPr>
            <p:ph type="body" sz="quarter" idx="1"/>
          </p:nvPr>
        </p:nvSpPr>
        <p:spPr>
          <a:xfrm>
            <a:off x="1524000" y="3602038"/>
            <a:ext cx="9144000" cy="1655763"/>
          </a:xfrm>
          <a:prstGeom prst="rect">
            <a:avLst/>
          </a:prstGeom>
        </p:spPr>
        <p:txBody>
          <a:bodyPr>
            <a:normAutofit/>
          </a:bodyPr>
          <a:lstStyle>
            <a:lvl1pPr marL="0" indent="0" algn="ctr" defTabSz="685800">
              <a:lnSpc>
                <a:spcPct val="90000"/>
              </a:lnSpc>
              <a:spcBef>
                <a:spcPts val="700"/>
              </a:spcBef>
              <a:buClrTx/>
              <a:buSzTx/>
              <a:buFontTx/>
              <a:buNone/>
              <a:defRPr sz="1800">
                <a:latin typeface="Calibri"/>
                <a:ea typeface="Calibri"/>
                <a:cs typeface="Calibri"/>
                <a:sym typeface="Calibri"/>
              </a:defRPr>
            </a:lvl1pPr>
            <a:lvl2pPr marL="0" indent="342900" algn="ctr" defTabSz="685800">
              <a:lnSpc>
                <a:spcPct val="90000"/>
              </a:lnSpc>
              <a:spcBef>
                <a:spcPts val="700"/>
              </a:spcBef>
              <a:buClrTx/>
              <a:buSzTx/>
              <a:buFontTx/>
              <a:buNone/>
              <a:defRPr sz="1800">
                <a:latin typeface="Calibri"/>
                <a:ea typeface="Calibri"/>
                <a:cs typeface="Calibri"/>
                <a:sym typeface="Calibri"/>
              </a:defRPr>
            </a:lvl2pPr>
            <a:lvl3pPr marL="0" indent="685800" algn="ctr" defTabSz="685800">
              <a:lnSpc>
                <a:spcPct val="90000"/>
              </a:lnSpc>
              <a:spcBef>
                <a:spcPts val="700"/>
              </a:spcBef>
              <a:buClrTx/>
              <a:buSzTx/>
              <a:buFontTx/>
              <a:buNone/>
              <a:defRPr sz="1800">
                <a:latin typeface="Calibri"/>
                <a:ea typeface="Calibri"/>
                <a:cs typeface="Calibri"/>
                <a:sym typeface="Calibri"/>
              </a:defRPr>
            </a:lvl3pPr>
            <a:lvl4pPr marL="0" indent="1028700" algn="ctr" defTabSz="685800">
              <a:lnSpc>
                <a:spcPct val="90000"/>
              </a:lnSpc>
              <a:spcBef>
                <a:spcPts val="700"/>
              </a:spcBef>
              <a:buClrTx/>
              <a:buSzTx/>
              <a:buFontTx/>
              <a:buNone/>
              <a:defRPr sz="1800">
                <a:latin typeface="Calibri"/>
                <a:ea typeface="Calibri"/>
                <a:cs typeface="Calibri"/>
                <a:sym typeface="Calibri"/>
              </a:defRPr>
            </a:lvl4pPr>
            <a:lvl5pPr marL="0" indent="1371600" algn="ctr" defTabSz="685800">
              <a:lnSpc>
                <a:spcPct val="90000"/>
              </a:lnSpc>
              <a:spcBef>
                <a:spcPts val="700"/>
              </a:spcBef>
              <a:buClrTx/>
              <a:buSzTx/>
              <a:buFontTx/>
              <a:buNone/>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2"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85902414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859" name="Title Text"/>
          <p:cNvSpPr txBox="1">
            <a:spLocks noGrp="1"/>
          </p:cNvSpPr>
          <p:nvPr>
            <p:ph type="title"/>
          </p:nvPr>
        </p:nvSpPr>
        <p:spPr>
          <a:xfrm>
            <a:off x="838200" y="365125"/>
            <a:ext cx="10515600" cy="1325564"/>
          </a:xfrm>
          <a:prstGeom prst="rect">
            <a:avLst/>
          </a:prstGeom>
        </p:spPr>
        <p:txBody>
          <a:bodyPr anchor="ctr">
            <a:normAutofit/>
          </a:bodyPr>
          <a:lstStyle>
            <a:lvl1pPr defTabSz="685800">
              <a:lnSpc>
                <a:spcPct val="90000"/>
              </a:lnSpc>
              <a:defRPr sz="3300">
                <a:latin typeface="Calibri Light"/>
                <a:ea typeface="Calibri Light"/>
                <a:cs typeface="Calibri Light"/>
                <a:sym typeface="Calibri Light"/>
              </a:defRPr>
            </a:lvl1pPr>
          </a:lstStyle>
          <a:p>
            <a:r>
              <a:t>Title Text</a:t>
            </a:r>
          </a:p>
        </p:txBody>
      </p:sp>
      <p:sp>
        <p:nvSpPr>
          <p:cNvPr id="860" name="Body Level One…"/>
          <p:cNvSpPr txBox="1">
            <a:spLocks noGrp="1"/>
          </p:cNvSpPr>
          <p:nvPr>
            <p:ph type="body" idx="1"/>
          </p:nvPr>
        </p:nvSpPr>
        <p:spPr>
          <a:xfrm>
            <a:off x="838200" y="1825625"/>
            <a:ext cx="10515600" cy="4351338"/>
          </a:xfrm>
          <a:prstGeom prst="rect">
            <a:avLst/>
          </a:prstGeom>
        </p:spPr>
        <p:txBody>
          <a:bodyPr>
            <a:normAutofit/>
          </a:bodyPr>
          <a:lstStyle>
            <a:lvl1pPr marL="171450" indent="-171450" defTabSz="685800">
              <a:lnSpc>
                <a:spcPct val="90000"/>
              </a:lnSpc>
              <a:spcBef>
                <a:spcPts val="700"/>
              </a:spcBef>
              <a:buClrTx/>
              <a:buSzPct val="100000"/>
              <a:defRPr sz="2100">
                <a:latin typeface="Calibri"/>
                <a:ea typeface="Calibri"/>
                <a:cs typeface="Calibri"/>
                <a:sym typeface="Calibri"/>
              </a:defRPr>
            </a:lvl1pPr>
            <a:lvl2pPr marL="542925" indent="-200025" defTabSz="685800">
              <a:lnSpc>
                <a:spcPct val="90000"/>
              </a:lnSpc>
              <a:spcBef>
                <a:spcPts val="700"/>
              </a:spcBef>
              <a:buClrTx/>
              <a:defRPr sz="2100">
                <a:latin typeface="Calibri"/>
                <a:ea typeface="Calibri"/>
                <a:cs typeface="Calibri"/>
                <a:sym typeface="Calibri"/>
              </a:defRPr>
            </a:lvl2pPr>
            <a:lvl3pPr marL="925830" indent="-240030" defTabSz="685800">
              <a:lnSpc>
                <a:spcPct val="90000"/>
              </a:lnSpc>
              <a:spcBef>
                <a:spcPts val="700"/>
              </a:spcBef>
              <a:buClrTx/>
              <a:defRPr sz="2100">
                <a:latin typeface="Calibri"/>
                <a:ea typeface="Calibri"/>
                <a:cs typeface="Calibri"/>
                <a:sym typeface="Calibri"/>
              </a:defRPr>
            </a:lvl3pPr>
            <a:lvl4pPr marL="1305657" indent="-276957" defTabSz="685800">
              <a:lnSpc>
                <a:spcPct val="90000"/>
              </a:lnSpc>
              <a:spcBef>
                <a:spcPts val="700"/>
              </a:spcBef>
              <a:buClrTx/>
              <a:defRPr sz="2100">
                <a:latin typeface="Calibri"/>
                <a:ea typeface="Calibri"/>
                <a:cs typeface="Calibri"/>
                <a:sym typeface="Calibri"/>
              </a:defRPr>
            </a:lvl4pPr>
            <a:lvl5pPr marL="1648557" indent="-276957" defTabSz="685800">
              <a:lnSpc>
                <a:spcPct val="90000"/>
              </a:lnSpc>
              <a:spcBef>
                <a:spcPts val="700"/>
              </a:spcBef>
              <a:buClrTx/>
              <a:defRPr sz="21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61"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5737827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877" name="Title Text"/>
          <p:cNvSpPr txBox="1">
            <a:spLocks noGrp="1"/>
          </p:cNvSpPr>
          <p:nvPr>
            <p:ph type="title"/>
          </p:nvPr>
        </p:nvSpPr>
        <p:spPr>
          <a:xfrm>
            <a:off x="831850" y="1709740"/>
            <a:ext cx="10515601" cy="2852737"/>
          </a:xfrm>
          <a:prstGeom prst="rect">
            <a:avLst/>
          </a:prstGeom>
        </p:spPr>
        <p:txBody>
          <a:bodyPr anchor="b">
            <a:normAutofit/>
          </a:bodyPr>
          <a:lstStyle>
            <a:lvl1pPr defTabSz="685800">
              <a:lnSpc>
                <a:spcPct val="90000"/>
              </a:lnSpc>
              <a:defRPr sz="4500">
                <a:latin typeface="Calibri Light"/>
                <a:ea typeface="Calibri Light"/>
                <a:cs typeface="Calibri Light"/>
                <a:sym typeface="Calibri Light"/>
              </a:defRPr>
            </a:lvl1pPr>
          </a:lstStyle>
          <a:p>
            <a:r>
              <a:t>Title Text</a:t>
            </a:r>
          </a:p>
        </p:txBody>
      </p:sp>
      <p:sp>
        <p:nvSpPr>
          <p:cNvPr id="878" name="Body Level One…"/>
          <p:cNvSpPr txBox="1">
            <a:spLocks noGrp="1"/>
          </p:cNvSpPr>
          <p:nvPr>
            <p:ph type="body" sz="quarter" idx="1"/>
          </p:nvPr>
        </p:nvSpPr>
        <p:spPr>
          <a:xfrm>
            <a:off x="831850" y="4589464"/>
            <a:ext cx="10515601" cy="1500188"/>
          </a:xfrm>
          <a:prstGeom prst="rect">
            <a:avLst/>
          </a:prstGeom>
        </p:spPr>
        <p:txBody>
          <a:bodyPr>
            <a:normAutofit/>
          </a:bodyPr>
          <a:lstStyle>
            <a:lvl1pPr marL="0" indent="0" defTabSz="685800">
              <a:lnSpc>
                <a:spcPct val="90000"/>
              </a:lnSpc>
              <a:spcBef>
                <a:spcPts val="700"/>
              </a:spcBef>
              <a:buClrTx/>
              <a:buSzTx/>
              <a:buFontTx/>
              <a:buNone/>
              <a:defRPr sz="1800">
                <a:solidFill>
                  <a:srgbClr val="888888"/>
                </a:solidFill>
                <a:latin typeface="Calibri"/>
                <a:ea typeface="Calibri"/>
                <a:cs typeface="Calibri"/>
                <a:sym typeface="Calibri"/>
              </a:defRPr>
            </a:lvl1pPr>
            <a:lvl2pPr marL="0" indent="342900" defTabSz="685800">
              <a:lnSpc>
                <a:spcPct val="90000"/>
              </a:lnSpc>
              <a:spcBef>
                <a:spcPts val="700"/>
              </a:spcBef>
              <a:buClrTx/>
              <a:buSzTx/>
              <a:buFontTx/>
              <a:buNone/>
              <a:defRPr sz="1800">
                <a:solidFill>
                  <a:srgbClr val="888888"/>
                </a:solidFill>
                <a:latin typeface="Calibri"/>
                <a:ea typeface="Calibri"/>
                <a:cs typeface="Calibri"/>
                <a:sym typeface="Calibri"/>
              </a:defRPr>
            </a:lvl2pPr>
            <a:lvl3pPr marL="0" indent="685800" defTabSz="685800">
              <a:lnSpc>
                <a:spcPct val="90000"/>
              </a:lnSpc>
              <a:spcBef>
                <a:spcPts val="700"/>
              </a:spcBef>
              <a:buClrTx/>
              <a:buSzTx/>
              <a:buFontTx/>
              <a:buNone/>
              <a:defRPr sz="1800">
                <a:solidFill>
                  <a:srgbClr val="888888"/>
                </a:solidFill>
                <a:latin typeface="Calibri"/>
                <a:ea typeface="Calibri"/>
                <a:cs typeface="Calibri"/>
                <a:sym typeface="Calibri"/>
              </a:defRPr>
            </a:lvl3pPr>
            <a:lvl4pPr marL="0" indent="1028700" defTabSz="685800">
              <a:lnSpc>
                <a:spcPct val="90000"/>
              </a:lnSpc>
              <a:spcBef>
                <a:spcPts val="700"/>
              </a:spcBef>
              <a:buClrTx/>
              <a:buSzTx/>
              <a:buFontTx/>
              <a:buNone/>
              <a:defRPr sz="1800">
                <a:solidFill>
                  <a:srgbClr val="888888"/>
                </a:solidFill>
                <a:latin typeface="Calibri"/>
                <a:ea typeface="Calibri"/>
                <a:cs typeface="Calibri"/>
                <a:sym typeface="Calibri"/>
              </a:defRPr>
            </a:lvl4pPr>
            <a:lvl5pPr marL="0" indent="1371600" defTabSz="685800">
              <a:lnSpc>
                <a:spcPct val="90000"/>
              </a:lnSpc>
              <a:spcBef>
                <a:spcPts val="700"/>
              </a:spcBef>
              <a:buClrTx/>
              <a:buSzTx/>
              <a:buFontTx/>
              <a:buNone/>
              <a:defRPr sz="18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79"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1819492079"/>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886" name="Title Text"/>
          <p:cNvSpPr txBox="1">
            <a:spLocks noGrp="1"/>
          </p:cNvSpPr>
          <p:nvPr>
            <p:ph type="title"/>
          </p:nvPr>
        </p:nvSpPr>
        <p:spPr>
          <a:xfrm>
            <a:off x="838200" y="365125"/>
            <a:ext cx="10515600" cy="1325564"/>
          </a:xfrm>
          <a:prstGeom prst="rect">
            <a:avLst/>
          </a:prstGeom>
        </p:spPr>
        <p:txBody>
          <a:bodyPr anchor="ctr">
            <a:normAutofit/>
          </a:bodyPr>
          <a:lstStyle>
            <a:lvl1pPr defTabSz="685800">
              <a:lnSpc>
                <a:spcPct val="90000"/>
              </a:lnSpc>
              <a:defRPr sz="3300">
                <a:latin typeface="Calibri Light"/>
                <a:ea typeface="Calibri Light"/>
                <a:cs typeface="Calibri Light"/>
                <a:sym typeface="Calibri Light"/>
              </a:defRPr>
            </a:lvl1pPr>
          </a:lstStyle>
          <a:p>
            <a:r>
              <a:t>Title Text</a:t>
            </a:r>
          </a:p>
        </p:txBody>
      </p:sp>
      <p:sp>
        <p:nvSpPr>
          <p:cNvPr id="887" name="Body Level One…"/>
          <p:cNvSpPr txBox="1">
            <a:spLocks noGrp="1"/>
          </p:cNvSpPr>
          <p:nvPr>
            <p:ph type="body" sz="half" idx="1"/>
          </p:nvPr>
        </p:nvSpPr>
        <p:spPr>
          <a:xfrm>
            <a:off x="838200" y="1825625"/>
            <a:ext cx="5181600" cy="4351338"/>
          </a:xfrm>
          <a:prstGeom prst="rect">
            <a:avLst/>
          </a:prstGeom>
        </p:spPr>
        <p:txBody>
          <a:bodyPr>
            <a:normAutofit/>
          </a:bodyPr>
          <a:lstStyle>
            <a:lvl1pPr marL="171450" indent="-171450" defTabSz="685800">
              <a:lnSpc>
                <a:spcPct val="90000"/>
              </a:lnSpc>
              <a:spcBef>
                <a:spcPts val="700"/>
              </a:spcBef>
              <a:buClrTx/>
              <a:buSzPct val="100000"/>
              <a:defRPr sz="2100">
                <a:latin typeface="Calibri"/>
                <a:ea typeface="Calibri"/>
                <a:cs typeface="Calibri"/>
                <a:sym typeface="Calibri"/>
              </a:defRPr>
            </a:lvl1pPr>
            <a:lvl2pPr marL="542925" indent="-200025" defTabSz="685800">
              <a:lnSpc>
                <a:spcPct val="90000"/>
              </a:lnSpc>
              <a:spcBef>
                <a:spcPts val="700"/>
              </a:spcBef>
              <a:buClrTx/>
              <a:defRPr sz="2100">
                <a:latin typeface="Calibri"/>
                <a:ea typeface="Calibri"/>
                <a:cs typeface="Calibri"/>
                <a:sym typeface="Calibri"/>
              </a:defRPr>
            </a:lvl2pPr>
            <a:lvl3pPr marL="925830" indent="-240030" defTabSz="685800">
              <a:lnSpc>
                <a:spcPct val="90000"/>
              </a:lnSpc>
              <a:spcBef>
                <a:spcPts val="700"/>
              </a:spcBef>
              <a:buClrTx/>
              <a:defRPr sz="2100">
                <a:latin typeface="Calibri"/>
                <a:ea typeface="Calibri"/>
                <a:cs typeface="Calibri"/>
                <a:sym typeface="Calibri"/>
              </a:defRPr>
            </a:lvl3pPr>
            <a:lvl4pPr marL="1305657" indent="-276957" defTabSz="685800">
              <a:lnSpc>
                <a:spcPct val="90000"/>
              </a:lnSpc>
              <a:spcBef>
                <a:spcPts val="700"/>
              </a:spcBef>
              <a:buClrTx/>
              <a:defRPr sz="2100">
                <a:latin typeface="Calibri"/>
                <a:ea typeface="Calibri"/>
                <a:cs typeface="Calibri"/>
                <a:sym typeface="Calibri"/>
              </a:defRPr>
            </a:lvl4pPr>
            <a:lvl5pPr marL="1648557" indent="-276957" defTabSz="685800">
              <a:lnSpc>
                <a:spcPct val="90000"/>
              </a:lnSpc>
              <a:spcBef>
                <a:spcPts val="700"/>
              </a:spcBef>
              <a:buClrTx/>
              <a:defRPr sz="21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88"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415254781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895" name="Title Text"/>
          <p:cNvSpPr txBox="1">
            <a:spLocks noGrp="1"/>
          </p:cNvSpPr>
          <p:nvPr>
            <p:ph type="title"/>
          </p:nvPr>
        </p:nvSpPr>
        <p:spPr>
          <a:xfrm>
            <a:off x="839789" y="365125"/>
            <a:ext cx="10515601" cy="1325564"/>
          </a:xfrm>
          <a:prstGeom prst="rect">
            <a:avLst/>
          </a:prstGeom>
        </p:spPr>
        <p:txBody>
          <a:bodyPr anchor="ctr">
            <a:normAutofit/>
          </a:bodyPr>
          <a:lstStyle>
            <a:lvl1pPr defTabSz="685800">
              <a:lnSpc>
                <a:spcPct val="90000"/>
              </a:lnSpc>
              <a:defRPr sz="3300">
                <a:latin typeface="Calibri Light"/>
                <a:ea typeface="Calibri Light"/>
                <a:cs typeface="Calibri Light"/>
                <a:sym typeface="Calibri Light"/>
              </a:defRPr>
            </a:lvl1pPr>
          </a:lstStyle>
          <a:p>
            <a:r>
              <a:t>Title Text</a:t>
            </a:r>
          </a:p>
        </p:txBody>
      </p:sp>
      <p:sp>
        <p:nvSpPr>
          <p:cNvPr id="896" name="Body Level One…"/>
          <p:cNvSpPr txBox="1">
            <a:spLocks noGrp="1"/>
          </p:cNvSpPr>
          <p:nvPr>
            <p:ph type="body" sz="quarter" idx="1"/>
          </p:nvPr>
        </p:nvSpPr>
        <p:spPr>
          <a:xfrm>
            <a:off x="839789" y="1681164"/>
            <a:ext cx="5157788" cy="823913"/>
          </a:xfrm>
          <a:prstGeom prst="rect">
            <a:avLst/>
          </a:prstGeom>
        </p:spPr>
        <p:txBody>
          <a:bodyPr anchor="b">
            <a:normAutofit/>
          </a:bodyPr>
          <a:lstStyle>
            <a:lvl1pPr marL="0" indent="0" defTabSz="685800">
              <a:lnSpc>
                <a:spcPct val="90000"/>
              </a:lnSpc>
              <a:spcBef>
                <a:spcPts val="700"/>
              </a:spcBef>
              <a:buClrTx/>
              <a:buSzTx/>
              <a:buFontTx/>
              <a:buNone/>
              <a:defRPr sz="1800" b="1">
                <a:latin typeface="Calibri"/>
                <a:ea typeface="Calibri"/>
                <a:cs typeface="Calibri"/>
                <a:sym typeface="Calibri"/>
              </a:defRPr>
            </a:lvl1pPr>
            <a:lvl2pPr marL="0" indent="342900" defTabSz="685800">
              <a:lnSpc>
                <a:spcPct val="90000"/>
              </a:lnSpc>
              <a:spcBef>
                <a:spcPts val="700"/>
              </a:spcBef>
              <a:buClrTx/>
              <a:buSzTx/>
              <a:buFontTx/>
              <a:buNone/>
              <a:defRPr sz="1800" b="1">
                <a:latin typeface="Calibri"/>
                <a:ea typeface="Calibri"/>
                <a:cs typeface="Calibri"/>
                <a:sym typeface="Calibri"/>
              </a:defRPr>
            </a:lvl2pPr>
            <a:lvl3pPr marL="0" indent="685800" defTabSz="685800">
              <a:lnSpc>
                <a:spcPct val="90000"/>
              </a:lnSpc>
              <a:spcBef>
                <a:spcPts val="700"/>
              </a:spcBef>
              <a:buClrTx/>
              <a:buSzTx/>
              <a:buFontTx/>
              <a:buNone/>
              <a:defRPr sz="1800" b="1">
                <a:latin typeface="Calibri"/>
                <a:ea typeface="Calibri"/>
                <a:cs typeface="Calibri"/>
                <a:sym typeface="Calibri"/>
              </a:defRPr>
            </a:lvl3pPr>
            <a:lvl4pPr marL="0" indent="1028700" defTabSz="685800">
              <a:lnSpc>
                <a:spcPct val="90000"/>
              </a:lnSpc>
              <a:spcBef>
                <a:spcPts val="700"/>
              </a:spcBef>
              <a:buClrTx/>
              <a:buSzTx/>
              <a:buFontTx/>
              <a:buNone/>
              <a:defRPr sz="1800" b="1">
                <a:latin typeface="Calibri"/>
                <a:ea typeface="Calibri"/>
                <a:cs typeface="Calibri"/>
                <a:sym typeface="Calibri"/>
              </a:defRPr>
            </a:lvl4pPr>
            <a:lvl5pPr marL="0" indent="1371600" defTabSz="685800">
              <a:lnSpc>
                <a:spcPct val="90000"/>
              </a:lnSpc>
              <a:spcBef>
                <a:spcPts val="700"/>
              </a:spcBef>
              <a:buClrTx/>
              <a:buSzTx/>
              <a:buFontTx/>
              <a:buNone/>
              <a:defRPr sz="18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97" name="Text Placeholder 4"/>
          <p:cNvSpPr>
            <a:spLocks noGrp="1"/>
          </p:cNvSpPr>
          <p:nvPr>
            <p:ph type="body" sz="quarter" idx="21"/>
          </p:nvPr>
        </p:nvSpPr>
        <p:spPr>
          <a:xfrm>
            <a:off x="6172200" y="1681164"/>
            <a:ext cx="5183189" cy="823913"/>
          </a:xfrm>
          <a:prstGeom prst="rect">
            <a:avLst/>
          </a:prstGeom>
        </p:spPr>
        <p:txBody>
          <a:bodyPr anchor="b">
            <a:normAutofit/>
          </a:bodyPr>
          <a:lstStyle>
            <a:lvl1pPr marL="0" indent="0" defTabSz="685800">
              <a:lnSpc>
                <a:spcPct val="90000"/>
              </a:lnSpc>
              <a:spcBef>
                <a:spcPts val="700"/>
              </a:spcBef>
              <a:buClrTx/>
              <a:buSzTx/>
              <a:buFontTx/>
              <a:buNone/>
              <a:defRPr sz="1800" b="1">
                <a:latin typeface="Calibri"/>
                <a:ea typeface="Calibri"/>
                <a:cs typeface="Calibri"/>
                <a:sym typeface="Calibri"/>
              </a:defRPr>
            </a:lvl1pPr>
          </a:lstStyle>
          <a:p>
            <a:pPr marL="0" indent="0" defTabSz="685800">
              <a:lnSpc>
                <a:spcPct val="90000"/>
              </a:lnSpc>
              <a:spcBef>
                <a:spcPts val="700"/>
              </a:spcBef>
              <a:buClrTx/>
              <a:buSzTx/>
              <a:buFontTx/>
              <a:buNone/>
              <a:defRPr sz="1800" b="1">
                <a:latin typeface="Calibri"/>
                <a:ea typeface="Calibri"/>
                <a:cs typeface="Calibri"/>
                <a:sym typeface="Calibri"/>
              </a:defRPr>
            </a:pPr>
            <a:endParaRPr/>
          </a:p>
        </p:txBody>
      </p:sp>
      <p:sp>
        <p:nvSpPr>
          <p:cNvPr id="898"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70132272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05" name="Title Text"/>
          <p:cNvSpPr txBox="1">
            <a:spLocks noGrp="1"/>
          </p:cNvSpPr>
          <p:nvPr>
            <p:ph type="title"/>
          </p:nvPr>
        </p:nvSpPr>
        <p:spPr>
          <a:xfrm>
            <a:off x="838200" y="365125"/>
            <a:ext cx="10515600" cy="1325564"/>
          </a:xfrm>
          <a:prstGeom prst="rect">
            <a:avLst/>
          </a:prstGeom>
        </p:spPr>
        <p:txBody>
          <a:bodyPr anchor="ctr">
            <a:normAutofit/>
          </a:bodyPr>
          <a:lstStyle>
            <a:lvl1pPr defTabSz="685800">
              <a:lnSpc>
                <a:spcPct val="90000"/>
              </a:lnSpc>
              <a:defRPr sz="3300">
                <a:latin typeface="Calibri Light"/>
                <a:ea typeface="Calibri Light"/>
                <a:cs typeface="Calibri Light"/>
                <a:sym typeface="Calibri Light"/>
              </a:defRPr>
            </a:lvl1pPr>
          </a:lstStyle>
          <a:p>
            <a:r>
              <a:t>Title Text</a:t>
            </a:r>
          </a:p>
        </p:txBody>
      </p:sp>
      <p:sp>
        <p:nvSpPr>
          <p:cNvPr id="906"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48664987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913"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139556335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20" name="Title Text"/>
          <p:cNvSpPr txBox="1">
            <a:spLocks noGrp="1"/>
          </p:cNvSpPr>
          <p:nvPr>
            <p:ph type="title"/>
          </p:nvPr>
        </p:nvSpPr>
        <p:spPr>
          <a:xfrm>
            <a:off x="839788" y="457200"/>
            <a:ext cx="3932237" cy="1600200"/>
          </a:xfrm>
          <a:prstGeom prst="rect">
            <a:avLst/>
          </a:prstGeom>
        </p:spPr>
        <p:txBody>
          <a:bodyPr anchor="b">
            <a:normAutofit/>
          </a:bodyPr>
          <a:lstStyle>
            <a:lvl1pPr defTabSz="685800">
              <a:lnSpc>
                <a:spcPct val="90000"/>
              </a:lnSpc>
              <a:defRPr sz="2400">
                <a:latin typeface="Calibri Light"/>
                <a:ea typeface="Calibri Light"/>
                <a:cs typeface="Calibri Light"/>
                <a:sym typeface="Calibri Light"/>
              </a:defRPr>
            </a:lvl1pPr>
          </a:lstStyle>
          <a:p>
            <a:r>
              <a:t>Title Text</a:t>
            </a:r>
          </a:p>
        </p:txBody>
      </p:sp>
      <p:sp>
        <p:nvSpPr>
          <p:cNvPr id="921" name="Body Level One…"/>
          <p:cNvSpPr txBox="1">
            <a:spLocks noGrp="1"/>
          </p:cNvSpPr>
          <p:nvPr>
            <p:ph type="body" sz="half" idx="1"/>
          </p:nvPr>
        </p:nvSpPr>
        <p:spPr>
          <a:xfrm>
            <a:off x="5183189" y="987425"/>
            <a:ext cx="6172201" cy="4873626"/>
          </a:xfrm>
          <a:prstGeom prst="rect">
            <a:avLst/>
          </a:prstGeom>
        </p:spPr>
        <p:txBody>
          <a:bodyPr>
            <a:normAutofit/>
          </a:bodyPr>
          <a:lstStyle>
            <a:lvl1pPr marL="171450" indent="-171450" defTabSz="685800">
              <a:lnSpc>
                <a:spcPct val="90000"/>
              </a:lnSpc>
              <a:spcBef>
                <a:spcPts val="700"/>
              </a:spcBef>
              <a:buClrTx/>
              <a:buSzPct val="100000"/>
              <a:defRPr sz="2400">
                <a:latin typeface="Calibri"/>
                <a:ea typeface="Calibri"/>
                <a:cs typeface="Calibri"/>
                <a:sym typeface="Calibri"/>
              </a:defRPr>
            </a:lvl1pPr>
            <a:lvl2pPr marL="538842" indent="-195942" defTabSz="685800">
              <a:lnSpc>
                <a:spcPct val="90000"/>
              </a:lnSpc>
              <a:spcBef>
                <a:spcPts val="700"/>
              </a:spcBef>
              <a:buClrTx/>
              <a:defRPr sz="2400">
                <a:latin typeface="Calibri"/>
                <a:ea typeface="Calibri"/>
                <a:cs typeface="Calibri"/>
                <a:sym typeface="Calibri"/>
              </a:defRPr>
            </a:lvl2pPr>
            <a:lvl3pPr marL="914400" defTabSz="685800">
              <a:lnSpc>
                <a:spcPct val="90000"/>
              </a:lnSpc>
              <a:spcBef>
                <a:spcPts val="700"/>
              </a:spcBef>
              <a:buClrTx/>
              <a:defRPr sz="2400">
                <a:latin typeface="Calibri"/>
                <a:ea typeface="Calibri"/>
                <a:cs typeface="Calibri"/>
                <a:sym typeface="Calibri"/>
              </a:defRPr>
            </a:lvl3pPr>
            <a:lvl4pPr marL="1303019" indent="-274319" defTabSz="685800">
              <a:lnSpc>
                <a:spcPct val="90000"/>
              </a:lnSpc>
              <a:spcBef>
                <a:spcPts val="700"/>
              </a:spcBef>
              <a:buClrTx/>
              <a:defRPr sz="2400">
                <a:latin typeface="Calibri"/>
                <a:ea typeface="Calibri"/>
                <a:cs typeface="Calibri"/>
                <a:sym typeface="Calibri"/>
              </a:defRPr>
            </a:lvl4pPr>
            <a:lvl5pPr marL="1645920" indent="-274320" defTabSz="685800">
              <a:lnSpc>
                <a:spcPct val="90000"/>
              </a:lnSpc>
              <a:spcBef>
                <a:spcPts val="700"/>
              </a:spcBef>
              <a:buClrTx/>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22" name="Text Placeholder 3"/>
          <p:cNvSpPr>
            <a:spLocks noGrp="1"/>
          </p:cNvSpPr>
          <p:nvPr>
            <p:ph type="body" sz="quarter" idx="21"/>
          </p:nvPr>
        </p:nvSpPr>
        <p:spPr>
          <a:xfrm>
            <a:off x="839787" y="2057400"/>
            <a:ext cx="3932240" cy="3811588"/>
          </a:xfrm>
          <a:prstGeom prst="rect">
            <a:avLst/>
          </a:prstGeom>
        </p:spPr>
        <p:txBody>
          <a:bodyPr>
            <a:normAutofit/>
          </a:bodyPr>
          <a:lstStyle>
            <a:lvl1pPr marL="0" indent="0" defTabSz="685800">
              <a:lnSpc>
                <a:spcPct val="90000"/>
              </a:lnSpc>
              <a:spcBef>
                <a:spcPts val="700"/>
              </a:spcBef>
              <a:buClrTx/>
              <a:buSzTx/>
              <a:buFontTx/>
              <a:buNone/>
              <a:defRPr sz="1200">
                <a:latin typeface="Calibri"/>
                <a:ea typeface="Calibri"/>
                <a:cs typeface="Calibri"/>
                <a:sym typeface="Calibri"/>
              </a:defRPr>
            </a:lvl1pPr>
          </a:lstStyle>
          <a:p>
            <a:pPr marL="0" indent="0" defTabSz="685800">
              <a:lnSpc>
                <a:spcPct val="90000"/>
              </a:lnSpc>
              <a:spcBef>
                <a:spcPts val="700"/>
              </a:spcBef>
              <a:buClrTx/>
              <a:buSzTx/>
              <a:buFontTx/>
              <a:buNone/>
              <a:defRPr sz="1200">
                <a:latin typeface="Calibri"/>
                <a:ea typeface="Calibri"/>
                <a:cs typeface="Calibri"/>
                <a:sym typeface="Calibri"/>
              </a:defRPr>
            </a:pPr>
            <a:endParaRPr/>
          </a:p>
        </p:txBody>
      </p:sp>
      <p:sp>
        <p:nvSpPr>
          <p:cNvPr id="923"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148024183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line and content, blue lines">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E2AD36EE-D7EC-624A-BB6C-F8DADCB0E6B6}" type="datetime1">
              <a:rPr lang="sv-SE" smtClean="0"/>
              <a:t>2024-05-15</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40272297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30" name="Title Text"/>
          <p:cNvSpPr txBox="1">
            <a:spLocks noGrp="1"/>
          </p:cNvSpPr>
          <p:nvPr>
            <p:ph type="title"/>
          </p:nvPr>
        </p:nvSpPr>
        <p:spPr>
          <a:xfrm>
            <a:off x="839788" y="457200"/>
            <a:ext cx="3932237" cy="1600200"/>
          </a:xfrm>
          <a:prstGeom prst="rect">
            <a:avLst/>
          </a:prstGeom>
        </p:spPr>
        <p:txBody>
          <a:bodyPr anchor="b">
            <a:normAutofit/>
          </a:bodyPr>
          <a:lstStyle>
            <a:lvl1pPr defTabSz="685800">
              <a:lnSpc>
                <a:spcPct val="90000"/>
              </a:lnSpc>
              <a:defRPr sz="2400">
                <a:latin typeface="Calibri Light"/>
                <a:ea typeface="Calibri Light"/>
                <a:cs typeface="Calibri Light"/>
                <a:sym typeface="Calibri Light"/>
              </a:defRPr>
            </a:lvl1pPr>
          </a:lstStyle>
          <a:p>
            <a:r>
              <a:t>Title Text</a:t>
            </a:r>
          </a:p>
        </p:txBody>
      </p:sp>
      <p:sp>
        <p:nvSpPr>
          <p:cNvPr id="931" name="Picture Placeholder 2"/>
          <p:cNvSpPr>
            <a:spLocks noGrp="1"/>
          </p:cNvSpPr>
          <p:nvPr>
            <p:ph type="pic" sz="half" idx="21"/>
          </p:nvPr>
        </p:nvSpPr>
        <p:spPr>
          <a:xfrm>
            <a:off x="5183189" y="987425"/>
            <a:ext cx="6172201" cy="4873626"/>
          </a:xfrm>
          <a:prstGeom prst="rect">
            <a:avLst/>
          </a:prstGeom>
        </p:spPr>
        <p:txBody>
          <a:bodyPr lIns="91439" rIns="91439"/>
          <a:lstStyle/>
          <a:p>
            <a:endParaRPr/>
          </a:p>
        </p:txBody>
      </p:sp>
      <p:sp>
        <p:nvSpPr>
          <p:cNvPr id="932" name="Body Level One…"/>
          <p:cNvSpPr txBox="1">
            <a:spLocks noGrp="1"/>
          </p:cNvSpPr>
          <p:nvPr>
            <p:ph type="body" sz="quarter" idx="1"/>
          </p:nvPr>
        </p:nvSpPr>
        <p:spPr>
          <a:xfrm>
            <a:off x="839788" y="2057400"/>
            <a:ext cx="3932237" cy="3811588"/>
          </a:xfrm>
          <a:prstGeom prst="rect">
            <a:avLst/>
          </a:prstGeom>
        </p:spPr>
        <p:txBody>
          <a:bodyPr>
            <a:normAutofit/>
          </a:bodyPr>
          <a:lstStyle>
            <a:lvl1pPr marL="0" indent="0" defTabSz="685800">
              <a:lnSpc>
                <a:spcPct val="90000"/>
              </a:lnSpc>
              <a:spcBef>
                <a:spcPts val="700"/>
              </a:spcBef>
              <a:buClrTx/>
              <a:buSzTx/>
              <a:buFontTx/>
              <a:buNone/>
              <a:defRPr sz="1200">
                <a:latin typeface="Calibri"/>
                <a:ea typeface="Calibri"/>
                <a:cs typeface="Calibri"/>
                <a:sym typeface="Calibri"/>
              </a:defRPr>
            </a:lvl1pPr>
            <a:lvl2pPr marL="0" indent="342900" defTabSz="685800">
              <a:lnSpc>
                <a:spcPct val="90000"/>
              </a:lnSpc>
              <a:spcBef>
                <a:spcPts val="700"/>
              </a:spcBef>
              <a:buClrTx/>
              <a:buSzTx/>
              <a:buFontTx/>
              <a:buNone/>
              <a:defRPr sz="1200">
                <a:latin typeface="Calibri"/>
                <a:ea typeface="Calibri"/>
                <a:cs typeface="Calibri"/>
                <a:sym typeface="Calibri"/>
              </a:defRPr>
            </a:lvl2pPr>
            <a:lvl3pPr marL="0" indent="685800" defTabSz="685800">
              <a:lnSpc>
                <a:spcPct val="90000"/>
              </a:lnSpc>
              <a:spcBef>
                <a:spcPts val="700"/>
              </a:spcBef>
              <a:buClrTx/>
              <a:buSzTx/>
              <a:buFontTx/>
              <a:buNone/>
              <a:defRPr sz="1200">
                <a:latin typeface="Calibri"/>
                <a:ea typeface="Calibri"/>
                <a:cs typeface="Calibri"/>
                <a:sym typeface="Calibri"/>
              </a:defRPr>
            </a:lvl3pPr>
            <a:lvl4pPr marL="0" indent="1028700" defTabSz="685800">
              <a:lnSpc>
                <a:spcPct val="90000"/>
              </a:lnSpc>
              <a:spcBef>
                <a:spcPts val="700"/>
              </a:spcBef>
              <a:buClrTx/>
              <a:buSzTx/>
              <a:buFontTx/>
              <a:buNone/>
              <a:defRPr sz="1200">
                <a:latin typeface="Calibri"/>
                <a:ea typeface="Calibri"/>
                <a:cs typeface="Calibri"/>
                <a:sym typeface="Calibri"/>
              </a:defRPr>
            </a:lvl4pPr>
            <a:lvl5pPr marL="0" indent="1371600" defTabSz="685800">
              <a:lnSpc>
                <a:spcPct val="90000"/>
              </a:lnSpc>
              <a:spcBef>
                <a:spcPts val="700"/>
              </a:spcBef>
              <a:buClrTx/>
              <a:buSzTx/>
              <a:buFontTx/>
              <a:buNone/>
              <a:defRPr sz="1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33" name="Diabildsnummer"/>
          <p:cNvSpPr txBox="1">
            <a:spLocks noGrp="1"/>
          </p:cNvSpPr>
          <p:nvPr>
            <p:ph type="sldNum" sz="quarter" idx="2"/>
          </p:nvPr>
        </p:nvSpPr>
        <p:spPr>
          <a:xfrm>
            <a:off x="11120407" y="6423498"/>
            <a:ext cx="233395" cy="230832"/>
          </a:xfrm>
          <a:prstGeom prst="rect">
            <a:avLst/>
          </a:prstGeom>
        </p:spPr>
        <p:txBody>
          <a:bodyPr/>
          <a:lstStyle>
            <a:lvl1pPr>
              <a:defRPr sz="900">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339886161"/>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3771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Logo whit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05C87-F041-514A-AECB-9C1A775A93B3}"/>
              </a:ext>
            </a:extLst>
          </p:cNvPr>
          <p:cNvPicPr>
            <a:picLocks noChangeAspect="1"/>
          </p:cNvPicPr>
          <p:nvPr userDrawn="1"/>
        </p:nvPicPr>
        <p:blipFill>
          <a:blip r:embed="rId2"/>
          <a:srcRect/>
          <a:stretch/>
        </p:blipFill>
        <p:spPr>
          <a:xfrm>
            <a:off x="4573930" y="3145465"/>
            <a:ext cx="3044140" cy="567071"/>
          </a:xfrm>
          <a:prstGeom prst="rect">
            <a:avLst/>
          </a:prstGeom>
        </p:spPr>
      </p:pic>
    </p:spTree>
    <p:extLst>
      <p:ext uri="{BB962C8B-B14F-4D97-AF65-F5344CB8AC3E}">
        <p14:creationId xmlns:p14="http://schemas.microsoft.com/office/powerpoint/2010/main" val="1702852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2_Logo white">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BB45E2-1E14-C046-9E9A-06698B964120}"/>
              </a:ext>
            </a:extLst>
          </p:cNvPr>
          <p:cNvPicPr>
            <a:picLocks noChangeAspect="1"/>
          </p:cNvPicPr>
          <p:nvPr userDrawn="1"/>
        </p:nvPicPr>
        <p:blipFill>
          <a:blip r:embed="rId2">
            <a:alphaModFix amt="49000"/>
          </a:blip>
          <a:stretch>
            <a:fillRect/>
          </a:stretch>
        </p:blipFill>
        <p:spPr>
          <a:xfrm>
            <a:off x="590992" y="654894"/>
            <a:ext cx="10674350" cy="5988050"/>
          </a:xfrm>
          <a:prstGeom prst="rect">
            <a:avLst/>
          </a:prstGeom>
        </p:spPr>
      </p:pic>
      <p:pic>
        <p:nvPicPr>
          <p:cNvPr id="3" name="Picture 2">
            <a:extLst>
              <a:ext uri="{FF2B5EF4-FFF2-40B4-BE49-F238E27FC236}">
                <a16:creationId xmlns:a16="http://schemas.microsoft.com/office/drawing/2014/main" id="{11005C87-F041-514A-AECB-9C1A775A93B3}"/>
              </a:ext>
            </a:extLst>
          </p:cNvPr>
          <p:cNvPicPr>
            <a:picLocks noChangeAspect="1"/>
          </p:cNvPicPr>
          <p:nvPr userDrawn="1"/>
        </p:nvPicPr>
        <p:blipFill>
          <a:blip r:embed="rId3"/>
          <a:srcRect/>
          <a:stretch/>
        </p:blipFill>
        <p:spPr>
          <a:xfrm>
            <a:off x="4573930" y="3145465"/>
            <a:ext cx="3044140" cy="567071"/>
          </a:xfrm>
          <a:prstGeom prst="rect">
            <a:avLst/>
          </a:prstGeom>
        </p:spPr>
      </p:pic>
    </p:spTree>
    <p:extLst>
      <p:ext uri="{BB962C8B-B14F-4D97-AF65-F5344CB8AC3E}">
        <p14:creationId xmlns:p14="http://schemas.microsoft.com/office/powerpoint/2010/main" val="31709195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_Logo white">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BB45E2-1E14-C046-9E9A-06698B964120}"/>
              </a:ext>
            </a:extLst>
          </p:cNvPr>
          <p:cNvPicPr>
            <a:picLocks noChangeAspect="1"/>
          </p:cNvPicPr>
          <p:nvPr userDrawn="1"/>
        </p:nvPicPr>
        <p:blipFill rotWithShape="1">
          <a:blip r:embed="rId2">
            <a:alphaModFix/>
          </a:blip>
          <a:srcRect r="10118"/>
          <a:stretch/>
        </p:blipFill>
        <p:spPr>
          <a:xfrm>
            <a:off x="2586047" y="752056"/>
            <a:ext cx="9594000" cy="5988050"/>
          </a:xfrm>
          <a:prstGeom prst="rect">
            <a:avLst/>
          </a:prstGeom>
        </p:spPr>
      </p:pic>
      <p:sp>
        <p:nvSpPr>
          <p:cNvPr id="4" name="Title">
            <a:extLst>
              <a:ext uri="{FF2B5EF4-FFF2-40B4-BE49-F238E27FC236}">
                <a16:creationId xmlns:a16="http://schemas.microsoft.com/office/drawing/2014/main" id="{A3D39E73-16D2-7746-A5C6-AEDED7558754}"/>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6" name="Double Click to edit text">
            <a:extLst>
              <a:ext uri="{FF2B5EF4-FFF2-40B4-BE49-F238E27FC236}">
                <a16:creationId xmlns:a16="http://schemas.microsoft.com/office/drawing/2014/main" id="{5A8A811A-D920-BF4A-B47E-D478FAB09792}"/>
              </a:ext>
            </a:extLst>
          </p:cNvPr>
          <p:cNvSpPr txBox="1">
            <a:spLocks noGrp="1"/>
          </p:cNvSpPr>
          <p:nvPr>
            <p:ph type="body" sz="quarter" idx="123" hasCustomPrompt="1"/>
          </p:nvPr>
        </p:nvSpPr>
        <p:spPr>
          <a:xfrm>
            <a:off x="627621" y="1007723"/>
            <a:ext cx="5385051" cy="4229699"/>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7" name="TextBox 6">
            <a:extLst>
              <a:ext uri="{FF2B5EF4-FFF2-40B4-BE49-F238E27FC236}">
                <a16:creationId xmlns:a16="http://schemas.microsoft.com/office/drawing/2014/main" id="{E2C7A01C-4576-F241-87FB-CA7E4463DCC2}"/>
              </a:ext>
            </a:extLst>
          </p:cNvPr>
          <p:cNvSpPr txBox="1"/>
          <p:nvPr userDrawn="1"/>
        </p:nvSpPr>
        <p:spPr>
          <a:xfrm>
            <a:off x="11350312" y="6262347"/>
            <a:ext cx="193429" cy="191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3866" tIns="33866" rIns="33866" bIns="33866" spcCol="38100" anchor="ctr">
            <a:spAutoFit/>
          </a:bodyPr>
          <a:lstStyle/>
          <a:p>
            <a:pPr algn="ctr" defTabSz="550238" eaLnBrk="1" fontAlgn="auto">
              <a:spcBef>
                <a:spcPts val="0"/>
              </a:spcBef>
              <a:spcAft>
                <a:spcPts val="0"/>
              </a:spcAft>
              <a:defRPr/>
            </a:pPr>
            <a:fld id="{53162C6D-39F0-C847-852F-A0E77254948A}" type="slidenum">
              <a:rPr lang="sv-SE" sz="800" b="0" i="0" baseline="0" smtClean="0">
                <a:solidFill>
                  <a:schemeClr val="bg1"/>
                </a:solidFill>
                <a:latin typeface="+mn-lt"/>
                <a:ea typeface="Helvetica Neue"/>
                <a:cs typeface="Helvetica Neue"/>
                <a:sym typeface="Helvetica Neue"/>
              </a:rPr>
              <a:pPr algn="ctr" defTabSz="550238" eaLnBrk="1" fontAlgn="auto">
                <a:spcBef>
                  <a:spcPts val="0"/>
                </a:spcBef>
                <a:spcAft>
                  <a:spcPts val="0"/>
                </a:spcAft>
                <a:defRPr/>
              </a:pPr>
              <a:t>‹#›</a:t>
            </a:fld>
            <a:endParaRPr lang="sv-SE" sz="800" b="0" i="0" baseline="0" dirty="0">
              <a:solidFill>
                <a:schemeClr val="bg1"/>
              </a:solidFill>
              <a:latin typeface="+mn-lt"/>
              <a:ea typeface="Helvetica Neue"/>
              <a:cs typeface="Helvetica Neue"/>
              <a:sym typeface="Helvetica Neue"/>
            </a:endParaRPr>
          </a:p>
        </p:txBody>
      </p:sp>
      <p:cxnSp>
        <p:nvCxnSpPr>
          <p:cNvPr id="8" name="Straight Connector 7">
            <a:extLst>
              <a:ext uri="{FF2B5EF4-FFF2-40B4-BE49-F238E27FC236}">
                <a16:creationId xmlns:a16="http://schemas.microsoft.com/office/drawing/2014/main" id="{4951A100-FA2F-9F4A-BDAE-BDC887C99A84}"/>
              </a:ext>
            </a:extLst>
          </p:cNvPr>
          <p:cNvCxnSpPr>
            <a:cxnSpLocks/>
          </p:cNvCxnSpPr>
          <p:nvPr userDrawn="1"/>
        </p:nvCxnSpPr>
        <p:spPr>
          <a:xfrm>
            <a:off x="600908" y="6086475"/>
            <a:ext cx="109901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9EDF2608-F7E0-DC4E-8AB5-26210DB8B95B}"/>
              </a:ext>
            </a:extLst>
          </p:cNvPr>
          <p:cNvPicPr>
            <a:picLocks noChangeAspect="1"/>
          </p:cNvPicPr>
          <p:nvPr userDrawn="1"/>
        </p:nvPicPr>
        <p:blipFill>
          <a:blip r:embed="rId3"/>
          <a:srcRect/>
          <a:stretch/>
        </p:blipFill>
        <p:spPr>
          <a:xfrm>
            <a:off x="669744" y="6286464"/>
            <a:ext cx="607182" cy="113107"/>
          </a:xfrm>
          <a:prstGeom prst="rect">
            <a:avLst/>
          </a:prstGeom>
        </p:spPr>
      </p:pic>
    </p:spTree>
    <p:extLst>
      <p:ext uri="{BB962C8B-B14F-4D97-AF65-F5344CB8AC3E}">
        <p14:creationId xmlns:p14="http://schemas.microsoft.com/office/powerpoint/2010/main" val="33371481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_Logo whit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5B91BB-E62B-A042-97B6-688689F07314}"/>
              </a:ext>
            </a:extLst>
          </p:cNvPr>
          <p:cNvPicPr>
            <a:picLocks noChangeAspect="1"/>
          </p:cNvPicPr>
          <p:nvPr userDrawn="1"/>
        </p:nvPicPr>
        <p:blipFill rotWithShape="1">
          <a:blip r:embed="rId2"/>
          <a:srcRect b="14436"/>
          <a:stretch/>
        </p:blipFill>
        <p:spPr>
          <a:xfrm>
            <a:off x="5698627" y="990360"/>
            <a:ext cx="6418307" cy="5868000"/>
          </a:xfrm>
          <a:prstGeom prst="rect">
            <a:avLst/>
          </a:prstGeom>
        </p:spPr>
      </p:pic>
      <p:sp>
        <p:nvSpPr>
          <p:cNvPr id="5" name="TextBox 4">
            <a:extLst>
              <a:ext uri="{FF2B5EF4-FFF2-40B4-BE49-F238E27FC236}">
                <a16:creationId xmlns:a16="http://schemas.microsoft.com/office/drawing/2014/main" id="{8EDA34E1-CBEE-1E40-BF35-3BDF293A719B}"/>
              </a:ext>
            </a:extLst>
          </p:cNvPr>
          <p:cNvSpPr txBox="1"/>
          <p:nvPr userDrawn="1"/>
        </p:nvSpPr>
        <p:spPr>
          <a:xfrm>
            <a:off x="11350312" y="6262347"/>
            <a:ext cx="193429" cy="191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3866" tIns="33866" rIns="33866" bIns="33866" spcCol="38100" anchor="ctr">
            <a:spAutoFit/>
          </a:bodyPr>
          <a:lstStyle/>
          <a:p>
            <a:pPr algn="ctr" defTabSz="550238" eaLnBrk="1" fontAlgn="auto">
              <a:spcBef>
                <a:spcPts val="0"/>
              </a:spcBef>
              <a:spcAft>
                <a:spcPts val="0"/>
              </a:spcAft>
              <a:defRPr/>
            </a:pPr>
            <a:fld id="{53162C6D-39F0-C847-852F-A0E77254948A}" type="slidenum">
              <a:rPr lang="sv-SE" sz="800" b="0" i="0" baseline="0" smtClean="0">
                <a:solidFill>
                  <a:schemeClr val="bg1"/>
                </a:solidFill>
                <a:latin typeface="+mn-lt"/>
                <a:ea typeface="Helvetica Neue"/>
                <a:cs typeface="Helvetica Neue"/>
                <a:sym typeface="Helvetica Neue"/>
              </a:rPr>
              <a:pPr algn="ctr" defTabSz="550238" eaLnBrk="1" fontAlgn="auto">
                <a:spcBef>
                  <a:spcPts val="0"/>
                </a:spcBef>
                <a:spcAft>
                  <a:spcPts val="0"/>
                </a:spcAft>
                <a:defRPr/>
              </a:pPr>
              <a:t>‹#›</a:t>
            </a:fld>
            <a:endParaRPr lang="sv-SE" sz="800" b="0" i="0" baseline="0" dirty="0">
              <a:solidFill>
                <a:schemeClr val="bg1"/>
              </a:solidFill>
              <a:latin typeface="+mn-lt"/>
              <a:ea typeface="Helvetica Neue"/>
              <a:cs typeface="Helvetica Neue"/>
              <a:sym typeface="Helvetica Neue"/>
            </a:endParaRPr>
          </a:p>
        </p:txBody>
      </p:sp>
      <p:cxnSp>
        <p:nvCxnSpPr>
          <p:cNvPr id="7" name="Straight Connector 6">
            <a:extLst>
              <a:ext uri="{FF2B5EF4-FFF2-40B4-BE49-F238E27FC236}">
                <a16:creationId xmlns:a16="http://schemas.microsoft.com/office/drawing/2014/main" id="{4618F5A6-9435-F44B-9053-82DADEABFD36}"/>
              </a:ext>
            </a:extLst>
          </p:cNvPr>
          <p:cNvCxnSpPr>
            <a:cxnSpLocks/>
          </p:cNvCxnSpPr>
          <p:nvPr userDrawn="1"/>
        </p:nvCxnSpPr>
        <p:spPr>
          <a:xfrm>
            <a:off x="600908" y="6086475"/>
            <a:ext cx="109901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C2444EB7-CCE3-F844-B391-F83C48B9F1DA}"/>
              </a:ext>
            </a:extLst>
          </p:cNvPr>
          <p:cNvPicPr>
            <a:picLocks noChangeAspect="1"/>
          </p:cNvPicPr>
          <p:nvPr userDrawn="1"/>
        </p:nvPicPr>
        <p:blipFill>
          <a:blip r:embed="rId3"/>
          <a:srcRect/>
          <a:stretch/>
        </p:blipFill>
        <p:spPr>
          <a:xfrm>
            <a:off x="669744" y="6286464"/>
            <a:ext cx="607182" cy="113107"/>
          </a:xfrm>
          <a:prstGeom prst="rect">
            <a:avLst/>
          </a:prstGeom>
        </p:spPr>
      </p:pic>
      <p:sp>
        <p:nvSpPr>
          <p:cNvPr id="9" name="Title">
            <a:extLst>
              <a:ext uri="{FF2B5EF4-FFF2-40B4-BE49-F238E27FC236}">
                <a16:creationId xmlns:a16="http://schemas.microsoft.com/office/drawing/2014/main" id="{5D8599F3-7CB5-E941-9A30-78336E06085A}"/>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10" name="Double Click to edit text">
            <a:extLst>
              <a:ext uri="{FF2B5EF4-FFF2-40B4-BE49-F238E27FC236}">
                <a16:creationId xmlns:a16="http://schemas.microsoft.com/office/drawing/2014/main" id="{248F5BFF-AFA3-E54E-BFE8-E587CB4AC77C}"/>
              </a:ext>
            </a:extLst>
          </p:cNvPr>
          <p:cNvSpPr txBox="1">
            <a:spLocks noGrp="1"/>
          </p:cNvSpPr>
          <p:nvPr>
            <p:ph type="body" sz="quarter" idx="123" hasCustomPrompt="1"/>
          </p:nvPr>
        </p:nvSpPr>
        <p:spPr>
          <a:xfrm>
            <a:off x="627621" y="1007723"/>
            <a:ext cx="5385051" cy="4229699"/>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Tree>
    <p:extLst>
      <p:ext uri="{BB962C8B-B14F-4D97-AF65-F5344CB8AC3E}">
        <p14:creationId xmlns:p14="http://schemas.microsoft.com/office/powerpoint/2010/main" val="36795171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5_Logo white">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B5C04-77AB-8647-9156-8BA14B202F01}"/>
              </a:ext>
            </a:extLst>
          </p:cNvPr>
          <p:cNvSpPr txBox="1"/>
          <p:nvPr userDrawn="1"/>
        </p:nvSpPr>
        <p:spPr>
          <a:xfrm>
            <a:off x="11350312" y="6262347"/>
            <a:ext cx="193429" cy="191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3866" tIns="33866" rIns="33866" bIns="33866" spcCol="38100" anchor="ctr">
            <a:spAutoFit/>
          </a:bodyPr>
          <a:lstStyle/>
          <a:p>
            <a:pPr algn="ctr" defTabSz="550238" eaLnBrk="1" fontAlgn="auto">
              <a:spcBef>
                <a:spcPts val="0"/>
              </a:spcBef>
              <a:spcAft>
                <a:spcPts val="0"/>
              </a:spcAft>
              <a:defRPr/>
            </a:pPr>
            <a:fld id="{53162C6D-39F0-C847-852F-A0E77254948A}" type="slidenum">
              <a:rPr lang="sv-SE" sz="800" b="0" i="0" baseline="0" smtClean="0">
                <a:solidFill>
                  <a:schemeClr val="bg1"/>
                </a:solidFill>
                <a:latin typeface="+mn-lt"/>
                <a:ea typeface="Helvetica Neue"/>
                <a:cs typeface="Helvetica Neue"/>
                <a:sym typeface="Helvetica Neue"/>
              </a:rPr>
              <a:pPr algn="ctr" defTabSz="550238" eaLnBrk="1" fontAlgn="auto">
                <a:spcBef>
                  <a:spcPts val="0"/>
                </a:spcBef>
                <a:spcAft>
                  <a:spcPts val="0"/>
                </a:spcAft>
                <a:defRPr/>
              </a:pPr>
              <a:t>‹#›</a:t>
            </a:fld>
            <a:endParaRPr lang="sv-SE" sz="800" b="0" i="0" baseline="0" dirty="0">
              <a:solidFill>
                <a:schemeClr val="bg1"/>
              </a:solidFill>
              <a:latin typeface="+mn-lt"/>
              <a:ea typeface="Helvetica Neue"/>
              <a:cs typeface="Helvetica Neue"/>
              <a:sym typeface="Helvetica Neue"/>
            </a:endParaRPr>
          </a:p>
        </p:txBody>
      </p:sp>
      <p:cxnSp>
        <p:nvCxnSpPr>
          <p:cNvPr id="6" name="Straight Connector 5">
            <a:extLst>
              <a:ext uri="{FF2B5EF4-FFF2-40B4-BE49-F238E27FC236}">
                <a16:creationId xmlns:a16="http://schemas.microsoft.com/office/drawing/2014/main" id="{E3E74382-E266-2E42-BFC3-2E6ACD7D715E}"/>
              </a:ext>
            </a:extLst>
          </p:cNvPr>
          <p:cNvCxnSpPr>
            <a:cxnSpLocks/>
          </p:cNvCxnSpPr>
          <p:nvPr userDrawn="1"/>
        </p:nvCxnSpPr>
        <p:spPr>
          <a:xfrm>
            <a:off x="600908" y="6086475"/>
            <a:ext cx="109901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31AA42CD-7FF3-354B-A6DB-2D0F284CBB79}"/>
              </a:ext>
            </a:extLst>
          </p:cNvPr>
          <p:cNvPicPr>
            <a:picLocks noChangeAspect="1"/>
          </p:cNvPicPr>
          <p:nvPr userDrawn="1"/>
        </p:nvPicPr>
        <p:blipFill>
          <a:blip r:embed="rId2"/>
          <a:srcRect/>
          <a:stretch/>
        </p:blipFill>
        <p:spPr>
          <a:xfrm>
            <a:off x="669744" y="6286464"/>
            <a:ext cx="607182" cy="113107"/>
          </a:xfrm>
          <a:prstGeom prst="rect">
            <a:avLst/>
          </a:prstGeom>
        </p:spPr>
      </p:pic>
      <p:pic>
        <p:nvPicPr>
          <p:cNvPr id="2" name="Picture 1">
            <a:extLst>
              <a:ext uri="{FF2B5EF4-FFF2-40B4-BE49-F238E27FC236}">
                <a16:creationId xmlns:a16="http://schemas.microsoft.com/office/drawing/2014/main" id="{A777E45A-4A6E-794D-8011-E608915F56E6}"/>
              </a:ext>
            </a:extLst>
          </p:cNvPr>
          <p:cNvPicPr>
            <a:picLocks noChangeAspect="1"/>
          </p:cNvPicPr>
          <p:nvPr userDrawn="1"/>
        </p:nvPicPr>
        <p:blipFill>
          <a:blip r:embed="rId3"/>
          <a:stretch>
            <a:fillRect/>
          </a:stretch>
        </p:blipFill>
        <p:spPr>
          <a:xfrm>
            <a:off x="5791982" y="111662"/>
            <a:ext cx="5867400" cy="5613400"/>
          </a:xfrm>
          <a:prstGeom prst="rect">
            <a:avLst/>
          </a:prstGeom>
        </p:spPr>
      </p:pic>
      <p:sp>
        <p:nvSpPr>
          <p:cNvPr id="10" name="Title">
            <a:extLst>
              <a:ext uri="{FF2B5EF4-FFF2-40B4-BE49-F238E27FC236}">
                <a16:creationId xmlns:a16="http://schemas.microsoft.com/office/drawing/2014/main" id="{08E10458-1502-5747-9C23-E06644294364}"/>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11" name="Double Click to edit text">
            <a:extLst>
              <a:ext uri="{FF2B5EF4-FFF2-40B4-BE49-F238E27FC236}">
                <a16:creationId xmlns:a16="http://schemas.microsoft.com/office/drawing/2014/main" id="{AA834E41-C0F0-AE4B-BC08-9EFC3068C9CD}"/>
              </a:ext>
            </a:extLst>
          </p:cNvPr>
          <p:cNvSpPr txBox="1">
            <a:spLocks noGrp="1"/>
          </p:cNvSpPr>
          <p:nvPr>
            <p:ph type="body" sz="quarter" idx="123" hasCustomPrompt="1"/>
          </p:nvPr>
        </p:nvSpPr>
        <p:spPr>
          <a:xfrm>
            <a:off x="627621" y="1007723"/>
            <a:ext cx="5385051" cy="4229699"/>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Tree>
    <p:extLst>
      <p:ext uri="{BB962C8B-B14F-4D97-AF65-F5344CB8AC3E}">
        <p14:creationId xmlns:p14="http://schemas.microsoft.com/office/powerpoint/2010/main" val="5732854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6_Logo white">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3BD72A-2D73-734B-80C7-4488FFE602B4}"/>
              </a:ext>
            </a:extLst>
          </p:cNvPr>
          <p:cNvSpPr txBox="1"/>
          <p:nvPr userDrawn="1"/>
        </p:nvSpPr>
        <p:spPr>
          <a:xfrm>
            <a:off x="11350312" y="6262347"/>
            <a:ext cx="193429" cy="191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3866" tIns="33866" rIns="33866" bIns="33866" spcCol="38100" anchor="ctr">
            <a:spAutoFit/>
          </a:bodyPr>
          <a:lstStyle/>
          <a:p>
            <a:pPr algn="ctr" defTabSz="550238" eaLnBrk="1" fontAlgn="auto">
              <a:spcBef>
                <a:spcPts val="0"/>
              </a:spcBef>
              <a:spcAft>
                <a:spcPts val="0"/>
              </a:spcAft>
              <a:defRPr/>
            </a:pPr>
            <a:fld id="{53162C6D-39F0-C847-852F-A0E77254948A}" type="slidenum">
              <a:rPr lang="sv-SE" sz="800" b="0" i="0" baseline="0" smtClean="0">
                <a:solidFill>
                  <a:schemeClr val="bg1"/>
                </a:solidFill>
                <a:latin typeface="+mn-lt"/>
                <a:ea typeface="Helvetica Neue"/>
                <a:cs typeface="Helvetica Neue"/>
                <a:sym typeface="Helvetica Neue"/>
              </a:rPr>
              <a:pPr algn="ctr" defTabSz="550238" eaLnBrk="1" fontAlgn="auto">
                <a:spcBef>
                  <a:spcPts val="0"/>
                </a:spcBef>
                <a:spcAft>
                  <a:spcPts val="0"/>
                </a:spcAft>
                <a:defRPr/>
              </a:pPr>
              <a:t>‹#›</a:t>
            </a:fld>
            <a:endParaRPr lang="sv-SE" sz="800" b="0" i="0" baseline="0" dirty="0">
              <a:solidFill>
                <a:schemeClr val="bg1"/>
              </a:solidFill>
              <a:latin typeface="+mn-lt"/>
              <a:ea typeface="Helvetica Neue"/>
              <a:cs typeface="Helvetica Neue"/>
              <a:sym typeface="Helvetica Neue"/>
            </a:endParaRPr>
          </a:p>
        </p:txBody>
      </p:sp>
      <p:cxnSp>
        <p:nvCxnSpPr>
          <p:cNvPr id="9" name="Straight Connector 8">
            <a:extLst>
              <a:ext uri="{FF2B5EF4-FFF2-40B4-BE49-F238E27FC236}">
                <a16:creationId xmlns:a16="http://schemas.microsoft.com/office/drawing/2014/main" id="{AC44971B-C230-844E-9029-BC6EDECA03FE}"/>
              </a:ext>
            </a:extLst>
          </p:cNvPr>
          <p:cNvCxnSpPr>
            <a:cxnSpLocks/>
          </p:cNvCxnSpPr>
          <p:nvPr userDrawn="1"/>
        </p:nvCxnSpPr>
        <p:spPr>
          <a:xfrm>
            <a:off x="600908" y="6086475"/>
            <a:ext cx="109901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E914A11B-5138-5E45-A73E-D280436554BE}"/>
              </a:ext>
            </a:extLst>
          </p:cNvPr>
          <p:cNvPicPr>
            <a:picLocks noChangeAspect="1"/>
          </p:cNvPicPr>
          <p:nvPr userDrawn="1"/>
        </p:nvPicPr>
        <p:blipFill>
          <a:blip r:embed="rId2"/>
          <a:srcRect/>
          <a:stretch/>
        </p:blipFill>
        <p:spPr>
          <a:xfrm>
            <a:off x="669744" y="6286464"/>
            <a:ext cx="607182" cy="113107"/>
          </a:xfrm>
          <a:prstGeom prst="rect">
            <a:avLst/>
          </a:prstGeom>
        </p:spPr>
      </p:pic>
      <p:sp>
        <p:nvSpPr>
          <p:cNvPr id="11" name="Title">
            <a:extLst>
              <a:ext uri="{FF2B5EF4-FFF2-40B4-BE49-F238E27FC236}">
                <a16:creationId xmlns:a16="http://schemas.microsoft.com/office/drawing/2014/main" id="{7ECB294D-FC90-1E4B-B069-A1AF65B18FDA}"/>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12" name="Double Click to edit text">
            <a:extLst>
              <a:ext uri="{FF2B5EF4-FFF2-40B4-BE49-F238E27FC236}">
                <a16:creationId xmlns:a16="http://schemas.microsoft.com/office/drawing/2014/main" id="{6479103B-F449-1F4B-AF77-A530CE77FDDC}"/>
              </a:ext>
            </a:extLst>
          </p:cNvPr>
          <p:cNvSpPr txBox="1">
            <a:spLocks noGrp="1"/>
          </p:cNvSpPr>
          <p:nvPr>
            <p:ph type="body" sz="quarter" idx="123" hasCustomPrompt="1"/>
          </p:nvPr>
        </p:nvSpPr>
        <p:spPr>
          <a:xfrm>
            <a:off x="627621" y="1007723"/>
            <a:ext cx="5385051" cy="4229699"/>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pic>
        <p:nvPicPr>
          <p:cNvPr id="3" name="Picture 2">
            <a:extLst>
              <a:ext uri="{FF2B5EF4-FFF2-40B4-BE49-F238E27FC236}">
                <a16:creationId xmlns:a16="http://schemas.microsoft.com/office/drawing/2014/main" id="{CAB8C9D6-4ED0-8F47-8204-8B09A54F5E3B}"/>
              </a:ext>
            </a:extLst>
          </p:cNvPr>
          <p:cNvPicPr>
            <a:picLocks noChangeAspect="1"/>
          </p:cNvPicPr>
          <p:nvPr userDrawn="1"/>
        </p:nvPicPr>
        <p:blipFill>
          <a:blip r:embed="rId3"/>
          <a:stretch>
            <a:fillRect/>
          </a:stretch>
        </p:blipFill>
        <p:spPr>
          <a:xfrm>
            <a:off x="6328926" y="481095"/>
            <a:ext cx="5118100" cy="4895850"/>
          </a:xfrm>
          <a:prstGeom prst="rect">
            <a:avLst/>
          </a:prstGeom>
        </p:spPr>
      </p:pic>
    </p:spTree>
    <p:extLst>
      <p:ext uri="{BB962C8B-B14F-4D97-AF65-F5344CB8AC3E}">
        <p14:creationId xmlns:p14="http://schemas.microsoft.com/office/powerpoint/2010/main" val="4017981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8_Logo white">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0351FE-95EE-3845-A11D-8E60DB29F7F4}"/>
              </a:ext>
            </a:extLst>
          </p:cNvPr>
          <p:cNvSpPr txBox="1"/>
          <p:nvPr userDrawn="1"/>
        </p:nvSpPr>
        <p:spPr>
          <a:xfrm>
            <a:off x="11350312" y="6262347"/>
            <a:ext cx="193429" cy="191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3866" tIns="33866" rIns="33866" bIns="33866" spcCol="38100" anchor="ctr">
            <a:spAutoFit/>
          </a:bodyPr>
          <a:lstStyle/>
          <a:p>
            <a:pPr algn="ctr" defTabSz="550238" eaLnBrk="1" fontAlgn="auto">
              <a:spcBef>
                <a:spcPts val="0"/>
              </a:spcBef>
              <a:spcAft>
                <a:spcPts val="0"/>
              </a:spcAft>
              <a:defRPr/>
            </a:pPr>
            <a:fld id="{53162C6D-39F0-C847-852F-A0E77254948A}" type="slidenum">
              <a:rPr lang="sv-SE" sz="800" b="0" i="0" baseline="0" smtClean="0">
                <a:solidFill>
                  <a:schemeClr val="bg1"/>
                </a:solidFill>
                <a:latin typeface="+mn-lt"/>
                <a:ea typeface="Helvetica Neue"/>
                <a:cs typeface="Helvetica Neue"/>
                <a:sym typeface="Helvetica Neue"/>
              </a:rPr>
              <a:pPr algn="ctr" defTabSz="550238" eaLnBrk="1" fontAlgn="auto">
                <a:spcBef>
                  <a:spcPts val="0"/>
                </a:spcBef>
                <a:spcAft>
                  <a:spcPts val="0"/>
                </a:spcAft>
                <a:defRPr/>
              </a:pPr>
              <a:t>‹#›</a:t>
            </a:fld>
            <a:endParaRPr lang="sv-SE" sz="800" b="0" i="0" baseline="0" dirty="0">
              <a:solidFill>
                <a:schemeClr val="bg1"/>
              </a:solidFill>
              <a:latin typeface="+mn-lt"/>
              <a:ea typeface="Helvetica Neue"/>
              <a:cs typeface="Helvetica Neue"/>
              <a:sym typeface="Helvetica Neue"/>
            </a:endParaRPr>
          </a:p>
        </p:txBody>
      </p:sp>
      <p:cxnSp>
        <p:nvCxnSpPr>
          <p:cNvPr id="6" name="Straight Connector 5">
            <a:extLst>
              <a:ext uri="{FF2B5EF4-FFF2-40B4-BE49-F238E27FC236}">
                <a16:creationId xmlns:a16="http://schemas.microsoft.com/office/drawing/2014/main" id="{EC4046A1-6A78-4B40-8B97-954A87B81411}"/>
              </a:ext>
            </a:extLst>
          </p:cNvPr>
          <p:cNvCxnSpPr>
            <a:cxnSpLocks/>
          </p:cNvCxnSpPr>
          <p:nvPr userDrawn="1"/>
        </p:nvCxnSpPr>
        <p:spPr>
          <a:xfrm>
            <a:off x="600908" y="6086475"/>
            <a:ext cx="109901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AC8A74E8-1CA4-B94A-899D-BDC0F45E3A8A}"/>
              </a:ext>
            </a:extLst>
          </p:cNvPr>
          <p:cNvPicPr>
            <a:picLocks noChangeAspect="1"/>
          </p:cNvPicPr>
          <p:nvPr userDrawn="1"/>
        </p:nvPicPr>
        <p:blipFill>
          <a:blip r:embed="rId2"/>
          <a:srcRect/>
          <a:stretch/>
        </p:blipFill>
        <p:spPr>
          <a:xfrm>
            <a:off x="669744" y="6286464"/>
            <a:ext cx="607182" cy="113107"/>
          </a:xfrm>
          <a:prstGeom prst="rect">
            <a:avLst/>
          </a:prstGeom>
        </p:spPr>
      </p:pic>
      <p:pic>
        <p:nvPicPr>
          <p:cNvPr id="3" name="Picture 2">
            <a:extLst>
              <a:ext uri="{FF2B5EF4-FFF2-40B4-BE49-F238E27FC236}">
                <a16:creationId xmlns:a16="http://schemas.microsoft.com/office/drawing/2014/main" id="{8B6E59D5-299E-C34A-AE4C-D19E36C4FCE3}"/>
              </a:ext>
            </a:extLst>
          </p:cNvPr>
          <p:cNvPicPr>
            <a:picLocks noChangeAspect="1"/>
          </p:cNvPicPr>
          <p:nvPr userDrawn="1"/>
        </p:nvPicPr>
        <p:blipFill>
          <a:blip r:embed="rId3"/>
          <a:stretch>
            <a:fillRect/>
          </a:stretch>
        </p:blipFill>
        <p:spPr>
          <a:xfrm>
            <a:off x="5945852" y="238167"/>
            <a:ext cx="5601495" cy="5648321"/>
          </a:xfrm>
          <a:prstGeom prst="rect">
            <a:avLst/>
          </a:prstGeom>
        </p:spPr>
      </p:pic>
      <p:sp>
        <p:nvSpPr>
          <p:cNvPr id="10" name="Title">
            <a:extLst>
              <a:ext uri="{FF2B5EF4-FFF2-40B4-BE49-F238E27FC236}">
                <a16:creationId xmlns:a16="http://schemas.microsoft.com/office/drawing/2014/main" id="{764C41B2-A3C1-1742-8075-7F1137B885D0}"/>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11" name="Double Click to edit text">
            <a:extLst>
              <a:ext uri="{FF2B5EF4-FFF2-40B4-BE49-F238E27FC236}">
                <a16:creationId xmlns:a16="http://schemas.microsoft.com/office/drawing/2014/main" id="{8E7FDB8C-85D8-4247-80C4-D0921D4C5E17}"/>
              </a:ext>
            </a:extLst>
          </p:cNvPr>
          <p:cNvSpPr txBox="1">
            <a:spLocks noGrp="1"/>
          </p:cNvSpPr>
          <p:nvPr>
            <p:ph type="body" sz="quarter" idx="123" hasCustomPrompt="1"/>
          </p:nvPr>
        </p:nvSpPr>
        <p:spPr>
          <a:xfrm>
            <a:off x="627621" y="1007723"/>
            <a:ext cx="5385051" cy="4229699"/>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Tree>
    <p:extLst>
      <p:ext uri="{BB962C8B-B14F-4D97-AF65-F5344CB8AC3E}">
        <p14:creationId xmlns:p14="http://schemas.microsoft.com/office/powerpoint/2010/main" val="16516872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9_Logo white">
    <p:bg>
      <p:bgPr>
        <a:solidFill>
          <a:schemeClr val="tx1"/>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E1654C5C-535D-4A42-A950-F69A2CAC3381}"/>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8" name="Double Click to edit text">
            <a:extLst>
              <a:ext uri="{FF2B5EF4-FFF2-40B4-BE49-F238E27FC236}">
                <a16:creationId xmlns:a16="http://schemas.microsoft.com/office/drawing/2014/main" id="{3F76C9D3-1F02-ED46-8397-E859D0779A94}"/>
              </a:ext>
            </a:extLst>
          </p:cNvPr>
          <p:cNvSpPr txBox="1">
            <a:spLocks noGrp="1"/>
          </p:cNvSpPr>
          <p:nvPr>
            <p:ph type="body" sz="quarter" idx="123" hasCustomPrompt="1"/>
          </p:nvPr>
        </p:nvSpPr>
        <p:spPr>
          <a:xfrm>
            <a:off x="627621" y="1007723"/>
            <a:ext cx="5385051" cy="4229699"/>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5" name="TextBox 4">
            <a:extLst>
              <a:ext uri="{FF2B5EF4-FFF2-40B4-BE49-F238E27FC236}">
                <a16:creationId xmlns:a16="http://schemas.microsoft.com/office/drawing/2014/main" id="{0130E571-FC2A-464D-9ACF-36F4818AEBF3}"/>
              </a:ext>
            </a:extLst>
          </p:cNvPr>
          <p:cNvSpPr txBox="1"/>
          <p:nvPr userDrawn="1"/>
        </p:nvSpPr>
        <p:spPr>
          <a:xfrm>
            <a:off x="11350312" y="6262347"/>
            <a:ext cx="193429" cy="191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3866" tIns="33866" rIns="33866" bIns="33866" spcCol="38100" anchor="ctr">
            <a:spAutoFit/>
          </a:bodyPr>
          <a:lstStyle/>
          <a:p>
            <a:pPr algn="ctr" defTabSz="550238" eaLnBrk="1" fontAlgn="auto">
              <a:spcBef>
                <a:spcPts val="0"/>
              </a:spcBef>
              <a:spcAft>
                <a:spcPts val="0"/>
              </a:spcAft>
              <a:defRPr/>
            </a:pPr>
            <a:fld id="{53162C6D-39F0-C847-852F-A0E77254948A}" type="slidenum">
              <a:rPr lang="sv-SE" sz="800" b="0" i="0" baseline="0" smtClean="0">
                <a:solidFill>
                  <a:schemeClr val="bg1"/>
                </a:solidFill>
                <a:latin typeface="+mn-lt"/>
                <a:ea typeface="Helvetica Neue"/>
                <a:cs typeface="Helvetica Neue"/>
                <a:sym typeface="Helvetica Neue"/>
              </a:rPr>
              <a:pPr algn="ctr" defTabSz="550238" eaLnBrk="1" fontAlgn="auto">
                <a:spcBef>
                  <a:spcPts val="0"/>
                </a:spcBef>
                <a:spcAft>
                  <a:spcPts val="0"/>
                </a:spcAft>
                <a:defRPr/>
              </a:pPr>
              <a:t>‹#›</a:t>
            </a:fld>
            <a:endParaRPr lang="sv-SE" sz="800" b="0" i="0" baseline="0" dirty="0">
              <a:solidFill>
                <a:schemeClr val="bg1"/>
              </a:solidFill>
              <a:latin typeface="+mn-lt"/>
              <a:ea typeface="Helvetica Neue"/>
              <a:cs typeface="Helvetica Neue"/>
              <a:sym typeface="Helvetica Neue"/>
            </a:endParaRPr>
          </a:p>
        </p:txBody>
      </p:sp>
      <p:cxnSp>
        <p:nvCxnSpPr>
          <p:cNvPr id="6" name="Straight Connector 5">
            <a:extLst>
              <a:ext uri="{FF2B5EF4-FFF2-40B4-BE49-F238E27FC236}">
                <a16:creationId xmlns:a16="http://schemas.microsoft.com/office/drawing/2014/main" id="{831A79A6-EBB1-5E4D-8D0E-51EEB0E047DE}"/>
              </a:ext>
            </a:extLst>
          </p:cNvPr>
          <p:cNvCxnSpPr>
            <a:cxnSpLocks/>
          </p:cNvCxnSpPr>
          <p:nvPr userDrawn="1"/>
        </p:nvCxnSpPr>
        <p:spPr>
          <a:xfrm>
            <a:off x="600908" y="6086475"/>
            <a:ext cx="109901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09A26535-15CA-8344-8A8B-4BA7170E799B}"/>
              </a:ext>
            </a:extLst>
          </p:cNvPr>
          <p:cNvPicPr>
            <a:picLocks noChangeAspect="1"/>
          </p:cNvPicPr>
          <p:nvPr userDrawn="1"/>
        </p:nvPicPr>
        <p:blipFill>
          <a:blip r:embed="rId2"/>
          <a:srcRect/>
          <a:stretch/>
        </p:blipFill>
        <p:spPr>
          <a:xfrm>
            <a:off x="669744" y="6286464"/>
            <a:ext cx="607182" cy="113107"/>
          </a:xfrm>
          <a:prstGeom prst="rect">
            <a:avLst/>
          </a:prstGeom>
        </p:spPr>
      </p:pic>
      <p:pic>
        <p:nvPicPr>
          <p:cNvPr id="2" name="Picture 1">
            <a:extLst>
              <a:ext uri="{FF2B5EF4-FFF2-40B4-BE49-F238E27FC236}">
                <a16:creationId xmlns:a16="http://schemas.microsoft.com/office/drawing/2014/main" id="{5ECA92DD-840C-7C40-9F4A-8A00DF8B9FE2}"/>
              </a:ext>
            </a:extLst>
          </p:cNvPr>
          <p:cNvPicPr>
            <a:picLocks noChangeAspect="1"/>
          </p:cNvPicPr>
          <p:nvPr userDrawn="1"/>
        </p:nvPicPr>
        <p:blipFill>
          <a:blip r:embed="rId3"/>
          <a:stretch>
            <a:fillRect/>
          </a:stretch>
        </p:blipFill>
        <p:spPr>
          <a:xfrm>
            <a:off x="6215906" y="232559"/>
            <a:ext cx="5130800" cy="5181600"/>
          </a:xfrm>
          <a:prstGeom prst="rect">
            <a:avLst/>
          </a:prstGeom>
        </p:spPr>
      </p:pic>
    </p:spTree>
    <p:extLst>
      <p:ext uri="{BB962C8B-B14F-4D97-AF65-F5344CB8AC3E}">
        <p14:creationId xmlns:p14="http://schemas.microsoft.com/office/powerpoint/2010/main" val="2272317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line and content, sand lines">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CEEB1428-F34F-9743-B7C9-0212F6B23615}" type="datetime1">
              <a:rPr lang="sv-SE" smtClean="0"/>
              <a:t>2024-05-15</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9108309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6" name="Double Click to edit text"/>
          <p:cNvSpPr txBox="1">
            <a:spLocks noGrp="1"/>
          </p:cNvSpPr>
          <p:nvPr>
            <p:ph type="body" sz="quarter" idx="123" hasCustomPrompt="1"/>
          </p:nvPr>
        </p:nvSpPr>
        <p:spPr>
          <a:xfrm>
            <a:off x="6179332" y="628057"/>
            <a:ext cx="5385051" cy="4229699"/>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17" name="Title"/>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Tree>
    <p:extLst>
      <p:ext uri="{BB962C8B-B14F-4D97-AF65-F5344CB8AC3E}">
        <p14:creationId xmlns:p14="http://schemas.microsoft.com/office/powerpoint/2010/main" val="37788749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Agenda</a:t>
            </a:r>
          </a:p>
        </p:txBody>
      </p:sp>
      <p:sp>
        <p:nvSpPr>
          <p:cNvPr id="4" name="number">
            <a:extLst>
              <a:ext uri="{FF2B5EF4-FFF2-40B4-BE49-F238E27FC236}">
                <a16:creationId xmlns:a16="http://schemas.microsoft.com/office/drawing/2014/main" id="{0E662004-3256-D547-9F50-5EA3FB7BFC3E}"/>
              </a:ext>
            </a:extLst>
          </p:cNvPr>
          <p:cNvSpPr txBox="1">
            <a:spLocks noGrp="1"/>
          </p:cNvSpPr>
          <p:nvPr>
            <p:ph type="body" sz="quarter" idx="125" hasCustomPrompt="1"/>
          </p:nvPr>
        </p:nvSpPr>
        <p:spPr>
          <a:xfrm>
            <a:off x="627622" y="1368478"/>
            <a:ext cx="696727" cy="238859"/>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5" name="Double Click to edit text">
            <a:extLst>
              <a:ext uri="{FF2B5EF4-FFF2-40B4-BE49-F238E27FC236}">
                <a16:creationId xmlns:a16="http://schemas.microsoft.com/office/drawing/2014/main" id="{662E55BC-AFB5-504A-B408-1C57A8AA4796}"/>
              </a:ext>
            </a:extLst>
          </p:cNvPr>
          <p:cNvSpPr txBox="1">
            <a:spLocks noGrp="1"/>
          </p:cNvSpPr>
          <p:nvPr>
            <p:ph type="body" sz="quarter" idx="126" hasCustomPrompt="1"/>
          </p:nvPr>
        </p:nvSpPr>
        <p:spPr>
          <a:xfrm>
            <a:off x="627621" y="1909861"/>
            <a:ext cx="3128859" cy="616150"/>
          </a:xfrm>
          <a:prstGeom prst="rect">
            <a:avLst/>
          </a:prstGeom>
        </p:spPr>
        <p:txBody>
          <a:bodyPr lIns="0" tIns="0" rIns="0" bIns="0" anchor="t">
            <a:noAutofit/>
          </a:bodyPr>
          <a:lstStyle>
            <a:lvl1pPr marL="0" marR="0" indent="0" algn="l" defTabSz="550264"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6" name="number">
            <a:extLst>
              <a:ext uri="{FF2B5EF4-FFF2-40B4-BE49-F238E27FC236}">
                <a16:creationId xmlns:a16="http://schemas.microsoft.com/office/drawing/2014/main" id="{D0FB2818-147A-5546-908D-E826752467CE}"/>
              </a:ext>
            </a:extLst>
          </p:cNvPr>
          <p:cNvSpPr txBox="1">
            <a:spLocks noGrp="1"/>
          </p:cNvSpPr>
          <p:nvPr>
            <p:ph type="body" sz="quarter" idx="127" hasCustomPrompt="1"/>
          </p:nvPr>
        </p:nvSpPr>
        <p:spPr>
          <a:xfrm>
            <a:off x="627622" y="3037258"/>
            <a:ext cx="696727" cy="238859"/>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7" name="Double Click to edit text">
            <a:extLst>
              <a:ext uri="{FF2B5EF4-FFF2-40B4-BE49-F238E27FC236}">
                <a16:creationId xmlns:a16="http://schemas.microsoft.com/office/drawing/2014/main" id="{7BA6281B-AA2C-E64B-A514-3A1A5FA6772F}"/>
              </a:ext>
            </a:extLst>
          </p:cNvPr>
          <p:cNvSpPr txBox="1">
            <a:spLocks noGrp="1"/>
          </p:cNvSpPr>
          <p:nvPr>
            <p:ph type="body" sz="quarter" idx="128" hasCustomPrompt="1"/>
          </p:nvPr>
        </p:nvSpPr>
        <p:spPr>
          <a:xfrm>
            <a:off x="627621" y="3578641"/>
            <a:ext cx="3128859" cy="616150"/>
          </a:xfrm>
          <a:prstGeom prst="rect">
            <a:avLst/>
          </a:prstGeom>
        </p:spPr>
        <p:txBody>
          <a:bodyPr lIns="0" tIns="0" rIns="0" bIns="0" anchor="t">
            <a:noAutofit/>
          </a:bodyPr>
          <a:lstStyle>
            <a:lvl1pPr marL="0" marR="0" indent="0" algn="l" defTabSz="550264"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8" name="number">
            <a:extLst>
              <a:ext uri="{FF2B5EF4-FFF2-40B4-BE49-F238E27FC236}">
                <a16:creationId xmlns:a16="http://schemas.microsoft.com/office/drawing/2014/main" id="{FEBB4509-CBF5-284C-A2D1-064683A4D6A4}"/>
              </a:ext>
            </a:extLst>
          </p:cNvPr>
          <p:cNvSpPr txBox="1">
            <a:spLocks noGrp="1"/>
          </p:cNvSpPr>
          <p:nvPr>
            <p:ph type="body" sz="quarter" idx="129" hasCustomPrompt="1"/>
          </p:nvPr>
        </p:nvSpPr>
        <p:spPr>
          <a:xfrm>
            <a:off x="627622" y="4694608"/>
            <a:ext cx="696727" cy="238859"/>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9" name="Double Click to edit text">
            <a:extLst>
              <a:ext uri="{FF2B5EF4-FFF2-40B4-BE49-F238E27FC236}">
                <a16:creationId xmlns:a16="http://schemas.microsoft.com/office/drawing/2014/main" id="{417E947E-2A0B-A241-810A-16FAA6AEB7B1}"/>
              </a:ext>
            </a:extLst>
          </p:cNvPr>
          <p:cNvSpPr txBox="1">
            <a:spLocks noGrp="1"/>
          </p:cNvSpPr>
          <p:nvPr>
            <p:ph type="body" sz="quarter" idx="130" hasCustomPrompt="1"/>
          </p:nvPr>
        </p:nvSpPr>
        <p:spPr>
          <a:xfrm>
            <a:off x="627621" y="5235991"/>
            <a:ext cx="3128859" cy="616150"/>
          </a:xfrm>
          <a:prstGeom prst="rect">
            <a:avLst/>
          </a:prstGeom>
        </p:spPr>
        <p:txBody>
          <a:bodyPr lIns="0" tIns="0" rIns="0" bIns="0" anchor="t">
            <a:noAutofit/>
          </a:bodyPr>
          <a:lstStyle>
            <a:lvl1pPr marL="0" marR="0" indent="0" algn="l" defTabSz="550264"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Tree>
    <p:extLst>
      <p:ext uri="{BB962C8B-B14F-4D97-AF65-F5344CB8AC3E}">
        <p14:creationId xmlns:p14="http://schemas.microsoft.com/office/powerpoint/2010/main" val="26020301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column text + image">
    <p:spTree>
      <p:nvGrpSpPr>
        <p:cNvPr id="1" name=""/>
        <p:cNvGrpSpPr/>
        <p:nvPr/>
      </p:nvGrpSpPr>
      <p:grpSpPr>
        <a:xfrm>
          <a:off x="0" y="0"/>
          <a:ext cx="0" cy="0"/>
          <a:chOff x="0" y="0"/>
          <a:chExt cx="0" cy="0"/>
        </a:xfrm>
      </p:grpSpPr>
      <p:sp>
        <p:nvSpPr>
          <p:cNvPr id="5" name="Double Click to edit text"/>
          <p:cNvSpPr txBox="1">
            <a:spLocks noGrp="1"/>
          </p:cNvSpPr>
          <p:nvPr>
            <p:ph type="body" sz="quarter" idx="123" hasCustomPrompt="1"/>
          </p:nvPr>
        </p:nvSpPr>
        <p:spPr>
          <a:xfrm>
            <a:off x="627620" y="1885354"/>
            <a:ext cx="5385051" cy="3718812"/>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6" name="Title">
            <a:extLst>
              <a:ext uri="{FF2B5EF4-FFF2-40B4-BE49-F238E27FC236}">
                <a16:creationId xmlns:a16="http://schemas.microsoft.com/office/drawing/2014/main" id="{E00CC827-915A-A547-87DC-C368C9724EF6}"/>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8" name="Picture Placeholder 13">
            <a:extLst>
              <a:ext uri="{FF2B5EF4-FFF2-40B4-BE49-F238E27FC236}">
                <a16:creationId xmlns:a16="http://schemas.microsoft.com/office/drawing/2014/main" id="{67659D82-F07F-3D43-8131-56158BDF7D9A}"/>
              </a:ext>
            </a:extLst>
          </p:cNvPr>
          <p:cNvSpPr>
            <a:spLocks noGrp="1"/>
          </p:cNvSpPr>
          <p:nvPr>
            <p:ph type="pic" sz="quarter" idx="54"/>
          </p:nvPr>
        </p:nvSpPr>
        <p:spPr>
          <a:xfrm>
            <a:off x="6805850" y="581891"/>
            <a:ext cx="4764373" cy="5022273"/>
          </a:xfrm>
          <a:custGeom>
            <a:avLst/>
            <a:gdLst>
              <a:gd name="connsiteX0" fmla="*/ 0 w 9529366"/>
              <a:gd name="connsiteY0" fmla="*/ 0 h 11432780"/>
              <a:gd name="connsiteX1" fmla="*/ 9529366 w 9529366"/>
              <a:gd name="connsiteY1" fmla="*/ 0 h 11432780"/>
              <a:gd name="connsiteX2" fmla="*/ 9529366 w 9529366"/>
              <a:gd name="connsiteY2" fmla="*/ 11432780 h 11432780"/>
              <a:gd name="connsiteX3" fmla="*/ 0 w 9529366"/>
              <a:gd name="connsiteY3" fmla="*/ 11432780 h 11432780"/>
            </a:gdLst>
            <a:ahLst/>
            <a:cxnLst>
              <a:cxn ang="0">
                <a:pos x="connsiteX0" y="connsiteY0"/>
              </a:cxn>
              <a:cxn ang="0">
                <a:pos x="connsiteX1" y="connsiteY1"/>
              </a:cxn>
              <a:cxn ang="0">
                <a:pos x="connsiteX2" y="connsiteY2"/>
              </a:cxn>
              <a:cxn ang="0">
                <a:pos x="connsiteX3" y="connsiteY3"/>
              </a:cxn>
            </a:cxnLst>
            <a:rect l="l" t="t" r="r" b="b"/>
            <a:pathLst>
              <a:path w="9529366" h="11432780">
                <a:moveTo>
                  <a:pt x="0" y="0"/>
                </a:moveTo>
                <a:lnTo>
                  <a:pt x="9529366" y="0"/>
                </a:lnTo>
                <a:lnTo>
                  <a:pt x="9529366" y="11432780"/>
                </a:lnTo>
                <a:lnTo>
                  <a:pt x="0" y="11432780"/>
                </a:lnTo>
                <a:close/>
              </a:path>
            </a:pathLst>
          </a:custGeom>
          <a:solidFill>
            <a:srgbClr val="DDE5F0"/>
          </a:solidFill>
        </p:spPr>
        <p:txBody>
          <a:bodyPr wrap="square" anchor="ctr">
            <a:noAutofit/>
          </a:bodyPr>
          <a:lstStyle>
            <a:lvl1pPr algn="ctr">
              <a:defRPr sz="1000" b="0" i="0">
                <a:solidFill>
                  <a:schemeClr val="bg2"/>
                </a:solidFill>
                <a:latin typeface="Manrope Medium" pitchFamily="2" charset="0"/>
              </a:defRPr>
            </a:lvl1pPr>
          </a:lstStyle>
          <a:p>
            <a:pPr lvl="0"/>
            <a:r>
              <a:rPr lang="en-GB" noProof="0" dirty="0"/>
              <a:t>Click icon to add picture</a:t>
            </a:r>
            <a:endParaRPr lang="en-US" noProof="0" dirty="0"/>
          </a:p>
        </p:txBody>
      </p:sp>
    </p:spTree>
    <p:extLst>
      <p:ext uri="{BB962C8B-B14F-4D97-AF65-F5344CB8AC3E}">
        <p14:creationId xmlns:p14="http://schemas.microsoft.com/office/powerpoint/2010/main" val="6969518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Double Click to edit text">
            <a:extLst>
              <a:ext uri="{FF2B5EF4-FFF2-40B4-BE49-F238E27FC236}">
                <a16:creationId xmlns:a16="http://schemas.microsoft.com/office/drawing/2014/main" id="{0B8B680D-83DB-E648-9C19-81AE7A67360F}"/>
              </a:ext>
            </a:extLst>
          </p:cNvPr>
          <p:cNvSpPr txBox="1">
            <a:spLocks noGrp="1"/>
          </p:cNvSpPr>
          <p:nvPr>
            <p:ph type="body" sz="quarter" idx="123" hasCustomPrompt="1"/>
          </p:nvPr>
        </p:nvSpPr>
        <p:spPr>
          <a:xfrm>
            <a:off x="627619" y="1388077"/>
            <a:ext cx="11147534" cy="4229699"/>
          </a:xfrm>
          <a:prstGeom prst="rect">
            <a:avLst/>
          </a:prstGeom>
        </p:spPr>
        <p:txBody>
          <a:bodyPr lIns="0" tIns="0" rIns="0" bIns="0" anchor="t">
            <a:noAutofit/>
          </a:bodyPr>
          <a:lstStyle>
            <a:lvl1pPr marL="228561" marR="0" indent="-228561" algn="l" defTabSz="550182" rtl="0" eaLnBrk="1" fontAlgn="auto" latinLnBrk="0" hangingPunct="0">
              <a:lnSpc>
                <a:spcPct val="130000"/>
              </a:lnSpc>
              <a:spcBef>
                <a:spcPts val="0"/>
              </a:spcBef>
              <a:spcAft>
                <a:spcPts val="0"/>
              </a:spcAft>
              <a:buClr>
                <a:schemeClr val="tx1">
                  <a:lumMod val="50000"/>
                  <a:lumOff val="50000"/>
                </a:schemeClr>
              </a:buClr>
              <a:buSzPct val="150000"/>
              <a:buFont typeface="Arial" panose="020B0604020202020204" pitchFamily="34" charset="0"/>
              <a:buChar char="•"/>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a:p>
            <a:pPr lvl="0"/>
            <a:endParaRPr lang="en-GB" dirty="0"/>
          </a:p>
          <a:p>
            <a:pPr lvl="0"/>
            <a:endParaRPr lang="en-GB" dirty="0"/>
          </a:p>
          <a:p>
            <a:pPr lvl="0"/>
            <a:endParaRPr lang="en-GB" dirty="0"/>
          </a:p>
          <a:p>
            <a:pPr lvl="0"/>
            <a:endParaRPr lang="en-GB" dirty="0"/>
          </a:p>
        </p:txBody>
      </p:sp>
      <p:sp>
        <p:nvSpPr>
          <p:cNvPr id="4" name="Title">
            <a:extLst>
              <a:ext uri="{FF2B5EF4-FFF2-40B4-BE49-F238E27FC236}">
                <a16:creationId xmlns:a16="http://schemas.microsoft.com/office/drawing/2014/main" id="{3E98EE55-7F42-554E-9AEB-6FD7E96A05E9}"/>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Tree>
    <p:extLst>
      <p:ext uri="{BB962C8B-B14F-4D97-AF65-F5344CB8AC3E}">
        <p14:creationId xmlns:p14="http://schemas.microsoft.com/office/powerpoint/2010/main" val="5155669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7" name="Line">
            <a:extLst>
              <a:ext uri="{FF2B5EF4-FFF2-40B4-BE49-F238E27FC236}">
                <a16:creationId xmlns:a16="http://schemas.microsoft.com/office/drawing/2014/main" id="{D6B7A32A-01FF-614A-8A8E-5EDD98D964A0}"/>
              </a:ext>
            </a:extLst>
          </p:cNvPr>
          <p:cNvSpPr>
            <a:spLocks noChangeShapeType="1"/>
          </p:cNvSpPr>
          <p:nvPr userDrawn="1"/>
        </p:nvSpPr>
        <p:spPr bwMode="auto">
          <a:xfrm flipV="1">
            <a:off x="6096000" y="-291466"/>
            <a:ext cx="0" cy="1932147"/>
          </a:xfrm>
          <a:prstGeom prst="line">
            <a:avLst/>
          </a:prstGeom>
          <a:noFill/>
          <a:ln w="12700">
            <a:solidFill>
              <a:srgbClr val="C8CBD1"/>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en-SE" sz="900"/>
          </a:p>
        </p:txBody>
      </p:sp>
      <p:sp>
        <p:nvSpPr>
          <p:cNvPr id="48" name="number">
            <a:extLst>
              <a:ext uri="{FF2B5EF4-FFF2-40B4-BE49-F238E27FC236}">
                <a16:creationId xmlns:a16="http://schemas.microsoft.com/office/drawing/2014/main" id="{6C48CC94-6602-4D4E-B84E-6036263CFFB4}"/>
              </a:ext>
            </a:extLst>
          </p:cNvPr>
          <p:cNvSpPr txBox="1">
            <a:spLocks noGrp="1"/>
          </p:cNvSpPr>
          <p:nvPr>
            <p:ph type="body" sz="quarter" idx="124" hasCustomPrompt="1"/>
          </p:nvPr>
        </p:nvSpPr>
        <p:spPr>
          <a:xfrm>
            <a:off x="6707721" y="894133"/>
            <a:ext cx="696727" cy="238859"/>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49" name="Double Click to edit text">
            <a:extLst>
              <a:ext uri="{FF2B5EF4-FFF2-40B4-BE49-F238E27FC236}">
                <a16:creationId xmlns:a16="http://schemas.microsoft.com/office/drawing/2014/main" id="{CBE4D3E6-AD71-AF4A-B40F-900E9BB50BE7}"/>
              </a:ext>
            </a:extLst>
          </p:cNvPr>
          <p:cNvSpPr txBox="1">
            <a:spLocks noGrp="1"/>
          </p:cNvSpPr>
          <p:nvPr>
            <p:ph type="body" sz="quarter" idx="125" hasCustomPrompt="1"/>
          </p:nvPr>
        </p:nvSpPr>
        <p:spPr>
          <a:xfrm>
            <a:off x="6707720" y="1435516"/>
            <a:ext cx="3128859" cy="616150"/>
          </a:xfrm>
          <a:prstGeom prst="rect">
            <a:avLst/>
          </a:prstGeom>
        </p:spPr>
        <p:txBody>
          <a:bodyPr lIns="0" tIns="0" rIns="0" bIns="0" anchor="t">
            <a:noAutofit/>
          </a:bodyPr>
          <a:lstStyle>
            <a:lvl1pPr marL="0" marR="0" indent="0" algn="l" defTabSz="550264"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50" name="number">
            <a:extLst>
              <a:ext uri="{FF2B5EF4-FFF2-40B4-BE49-F238E27FC236}">
                <a16:creationId xmlns:a16="http://schemas.microsoft.com/office/drawing/2014/main" id="{85228864-FC4B-A942-B90B-6D6A508D4075}"/>
              </a:ext>
            </a:extLst>
          </p:cNvPr>
          <p:cNvSpPr txBox="1">
            <a:spLocks noGrp="1"/>
          </p:cNvSpPr>
          <p:nvPr>
            <p:ph type="body" sz="quarter" idx="126" hasCustomPrompt="1"/>
          </p:nvPr>
        </p:nvSpPr>
        <p:spPr>
          <a:xfrm>
            <a:off x="6707721" y="4279319"/>
            <a:ext cx="696727" cy="238859"/>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51" name="Double Click to edit text">
            <a:extLst>
              <a:ext uri="{FF2B5EF4-FFF2-40B4-BE49-F238E27FC236}">
                <a16:creationId xmlns:a16="http://schemas.microsoft.com/office/drawing/2014/main" id="{1E0829BA-86CB-4A40-B5FD-4BFC3144D6A6}"/>
              </a:ext>
            </a:extLst>
          </p:cNvPr>
          <p:cNvSpPr txBox="1">
            <a:spLocks noGrp="1"/>
          </p:cNvSpPr>
          <p:nvPr>
            <p:ph type="body" sz="quarter" idx="127" hasCustomPrompt="1"/>
          </p:nvPr>
        </p:nvSpPr>
        <p:spPr>
          <a:xfrm>
            <a:off x="6707720" y="4820701"/>
            <a:ext cx="3128859" cy="616150"/>
          </a:xfrm>
          <a:prstGeom prst="rect">
            <a:avLst/>
          </a:prstGeom>
        </p:spPr>
        <p:txBody>
          <a:bodyPr lIns="0" tIns="0" rIns="0" bIns="0" anchor="t">
            <a:noAutofit/>
          </a:bodyPr>
          <a:lstStyle>
            <a:lvl1pPr marL="0" marR="0" indent="0" algn="l" defTabSz="550264"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52" name="number">
            <a:extLst>
              <a:ext uri="{FF2B5EF4-FFF2-40B4-BE49-F238E27FC236}">
                <a16:creationId xmlns:a16="http://schemas.microsoft.com/office/drawing/2014/main" id="{F0CEBE1D-67AC-1F40-9EAF-F8D2A0C80480}"/>
              </a:ext>
            </a:extLst>
          </p:cNvPr>
          <p:cNvSpPr txBox="1">
            <a:spLocks noGrp="1"/>
          </p:cNvSpPr>
          <p:nvPr>
            <p:ph type="body" sz="quarter" idx="128" hasCustomPrompt="1"/>
          </p:nvPr>
        </p:nvSpPr>
        <p:spPr>
          <a:xfrm>
            <a:off x="4786496" y="2596154"/>
            <a:ext cx="696727" cy="238859"/>
          </a:xfrm>
          <a:prstGeom prst="rect">
            <a:avLst/>
          </a:prstGeom>
        </p:spPr>
        <p:txBody>
          <a:bodyPr lIns="0" tIns="0" rIns="0" bIns="0" anchor="t">
            <a:noAutofit/>
          </a:bodyPr>
          <a:lstStyle>
            <a:lvl1pPr marL="0" marR="0" indent="0" algn="r" defTabSz="550264"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53" name="Double Click to edit text">
            <a:extLst>
              <a:ext uri="{FF2B5EF4-FFF2-40B4-BE49-F238E27FC236}">
                <a16:creationId xmlns:a16="http://schemas.microsoft.com/office/drawing/2014/main" id="{A06A895B-FD0F-CE4E-9104-8AEA164482CA}"/>
              </a:ext>
            </a:extLst>
          </p:cNvPr>
          <p:cNvSpPr txBox="1">
            <a:spLocks noGrp="1"/>
          </p:cNvSpPr>
          <p:nvPr>
            <p:ph type="body" sz="quarter" idx="129" hasCustomPrompt="1"/>
          </p:nvPr>
        </p:nvSpPr>
        <p:spPr>
          <a:xfrm>
            <a:off x="2354365" y="3137536"/>
            <a:ext cx="3128858" cy="616150"/>
          </a:xfrm>
          <a:prstGeom prst="rect">
            <a:avLst/>
          </a:prstGeom>
        </p:spPr>
        <p:txBody>
          <a:bodyPr lIns="0" tIns="0" rIns="0" bIns="0" anchor="t">
            <a:noAutofit/>
          </a:bodyPr>
          <a:lstStyle>
            <a:lvl1pPr marL="0" marR="0" indent="0" algn="r" defTabSz="550264"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19" name="Line">
            <a:extLst>
              <a:ext uri="{FF2B5EF4-FFF2-40B4-BE49-F238E27FC236}">
                <a16:creationId xmlns:a16="http://schemas.microsoft.com/office/drawing/2014/main" id="{9CC0CC05-3EA6-CD4A-A2B9-1287D27E63C0}"/>
              </a:ext>
            </a:extLst>
          </p:cNvPr>
          <p:cNvSpPr>
            <a:spLocks noChangeShapeType="1"/>
          </p:cNvSpPr>
          <p:nvPr userDrawn="1"/>
        </p:nvSpPr>
        <p:spPr bwMode="auto">
          <a:xfrm flipV="1">
            <a:off x="6096000" y="1827213"/>
            <a:ext cx="0" cy="1510507"/>
          </a:xfrm>
          <a:prstGeom prst="line">
            <a:avLst/>
          </a:prstGeom>
          <a:noFill/>
          <a:ln w="12700">
            <a:solidFill>
              <a:srgbClr val="C8CBD1"/>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en-SE" sz="900" b="0" i="0">
              <a:latin typeface="Suisse Int'l" panose="020B0804000000000000" pitchFamily="34" charset="77"/>
            </a:endParaRPr>
          </a:p>
        </p:txBody>
      </p:sp>
      <p:sp>
        <p:nvSpPr>
          <p:cNvPr id="20" name="Line">
            <a:extLst>
              <a:ext uri="{FF2B5EF4-FFF2-40B4-BE49-F238E27FC236}">
                <a16:creationId xmlns:a16="http://schemas.microsoft.com/office/drawing/2014/main" id="{BAD2217C-1BAB-234F-BD2F-05952965065D}"/>
              </a:ext>
            </a:extLst>
          </p:cNvPr>
          <p:cNvSpPr>
            <a:spLocks noChangeShapeType="1"/>
          </p:cNvSpPr>
          <p:nvPr userDrawn="1"/>
        </p:nvSpPr>
        <p:spPr bwMode="auto">
          <a:xfrm flipV="1">
            <a:off x="6096000" y="3521869"/>
            <a:ext cx="0" cy="1507331"/>
          </a:xfrm>
          <a:prstGeom prst="line">
            <a:avLst/>
          </a:prstGeom>
          <a:noFill/>
          <a:ln w="12700">
            <a:solidFill>
              <a:srgbClr val="C8CBD1"/>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en-SE" sz="900" b="0" i="0">
              <a:latin typeface="Suisse Int'l" panose="020B0804000000000000" pitchFamily="34" charset="77"/>
            </a:endParaRPr>
          </a:p>
        </p:txBody>
      </p:sp>
      <p:sp>
        <p:nvSpPr>
          <p:cNvPr id="21" name="Circle">
            <a:extLst>
              <a:ext uri="{FF2B5EF4-FFF2-40B4-BE49-F238E27FC236}">
                <a16:creationId xmlns:a16="http://schemas.microsoft.com/office/drawing/2014/main" id="{AA507007-C7FE-2C42-AD3F-76AA746F335B}"/>
              </a:ext>
            </a:extLst>
          </p:cNvPr>
          <p:cNvSpPr>
            <a:spLocks noChangeArrowheads="1"/>
          </p:cNvSpPr>
          <p:nvPr userDrawn="1"/>
        </p:nvSpPr>
        <p:spPr bwMode="auto">
          <a:xfrm>
            <a:off x="6000750" y="1640682"/>
            <a:ext cx="189707" cy="190500"/>
          </a:xfrm>
          <a:prstGeom prst="ellipse">
            <a:avLst/>
          </a:prstGeom>
          <a:noFill/>
          <a:ln w="25400">
            <a:solidFill>
              <a:srgbClr val="C8CBD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Manrope" pitchFamily="2" charset="0"/>
              </a:defRPr>
            </a:lvl1pPr>
            <a:lvl2pPr marL="742950" indent="-285750">
              <a:defRPr>
                <a:solidFill>
                  <a:schemeClr val="tx1"/>
                </a:solidFill>
                <a:latin typeface="Manrope" pitchFamily="2" charset="0"/>
              </a:defRPr>
            </a:lvl2pPr>
            <a:lvl3pPr marL="1143000" indent="-228600">
              <a:defRPr>
                <a:solidFill>
                  <a:schemeClr val="tx1"/>
                </a:solidFill>
                <a:latin typeface="Manrope" pitchFamily="2" charset="0"/>
              </a:defRPr>
            </a:lvl3pPr>
            <a:lvl4pPr marL="1600200" indent="-228600">
              <a:defRPr>
                <a:solidFill>
                  <a:schemeClr val="tx1"/>
                </a:solidFill>
                <a:latin typeface="Manrope" pitchFamily="2" charset="0"/>
              </a:defRPr>
            </a:lvl4pPr>
            <a:lvl5pPr marL="2057400" indent="-228600">
              <a:defRPr>
                <a:solidFill>
                  <a:schemeClr val="tx1"/>
                </a:solidFill>
                <a:latin typeface="Manrope" pitchFamily="2" charset="0"/>
              </a:defRPr>
            </a:lvl5pPr>
            <a:lvl6pPr marL="2514600" indent="-228600" defTabSz="457200" fontAlgn="base">
              <a:spcBef>
                <a:spcPct val="0"/>
              </a:spcBef>
              <a:spcAft>
                <a:spcPct val="0"/>
              </a:spcAft>
              <a:defRPr>
                <a:solidFill>
                  <a:schemeClr val="tx1"/>
                </a:solidFill>
                <a:latin typeface="Manrope" pitchFamily="2" charset="0"/>
              </a:defRPr>
            </a:lvl6pPr>
            <a:lvl7pPr marL="2971800" indent="-228600" defTabSz="457200" fontAlgn="base">
              <a:spcBef>
                <a:spcPct val="0"/>
              </a:spcBef>
              <a:spcAft>
                <a:spcPct val="0"/>
              </a:spcAft>
              <a:defRPr>
                <a:solidFill>
                  <a:schemeClr val="tx1"/>
                </a:solidFill>
                <a:latin typeface="Manrope" pitchFamily="2" charset="0"/>
              </a:defRPr>
            </a:lvl7pPr>
            <a:lvl8pPr marL="3429000" indent="-228600" defTabSz="457200" fontAlgn="base">
              <a:spcBef>
                <a:spcPct val="0"/>
              </a:spcBef>
              <a:spcAft>
                <a:spcPct val="0"/>
              </a:spcAft>
              <a:defRPr>
                <a:solidFill>
                  <a:schemeClr val="tx1"/>
                </a:solidFill>
                <a:latin typeface="Manrope" pitchFamily="2" charset="0"/>
              </a:defRPr>
            </a:lvl8pPr>
            <a:lvl9pPr marL="3886200" indent="-228600" defTabSz="457200" fontAlgn="base">
              <a:spcBef>
                <a:spcPct val="0"/>
              </a:spcBef>
              <a:spcAft>
                <a:spcPct val="0"/>
              </a:spcAft>
              <a:defRPr>
                <a:solidFill>
                  <a:schemeClr val="tx1"/>
                </a:solidFill>
                <a:latin typeface="Manrope" pitchFamily="2" charset="0"/>
              </a:defRPr>
            </a:lvl9pPr>
          </a:lstStyle>
          <a:p>
            <a:pPr eaLnBrk="1" hangingPunct="1"/>
            <a:endParaRPr lang="en-SE" altLang="en-SE" sz="1600" b="0" i="0">
              <a:solidFill>
                <a:srgbClr val="FFFFFF"/>
              </a:solidFill>
              <a:latin typeface="Suisse Int'l" panose="020B0804000000000000" pitchFamily="34" charset="77"/>
              <a:sym typeface="Helvetica Neue Medium" panose="02000503000000020004" pitchFamily="2" charset="0"/>
            </a:endParaRPr>
          </a:p>
        </p:txBody>
      </p:sp>
      <p:sp>
        <p:nvSpPr>
          <p:cNvPr id="22" name="Circle">
            <a:extLst>
              <a:ext uri="{FF2B5EF4-FFF2-40B4-BE49-F238E27FC236}">
                <a16:creationId xmlns:a16="http://schemas.microsoft.com/office/drawing/2014/main" id="{39D200B1-39EC-774D-ABF8-FE555218F973}"/>
              </a:ext>
            </a:extLst>
          </p:cNvPr>
          <p:cNvSpPr>
            <a:spLocks noChangeArrowheads="1"/>
          </p:cNvSpPr>
          <p:nvPr userDrawn="1"/>
        </p:nvSpPr>
        <p:spPr bwMode="auto">
          <a:xfrm>
            <a:off x="6000750" y="3333750"/>
            <a:ext cx="189707" cy="190500"/>
          </a:xfrm>
          <a:prstGeom prst="ellipse">
            <a:avLst/>
          </a:prstGeom>
          <a:noFill/>
          <a:ln w="25400">
            <a:solidFill>
              <a:srgbClr val="C8CBD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Manrope" pitchFamily="2" charset="0"/>
              </a:defRPr>
            </a:lvl1pPr>
            <a:lvl2pPr marL="742950" indent="-285750">
              <a:defRPr>
                <a:solidFill>
                  <a:schemeClr val="tx1"/>
                </a:solidFill>
                <a:latin typeface="Manrope" pitchFamily="2" charset="0"/>
              </a:defRPr>
            </a:lvl2pPr>
            <a:lvl3pPr marL="1143000" indent="-228600">
              <a:defRPr>
                <a:solidFill>
                  <a:schemeClr val="tx1"/>
                </a:solidFill>
                <a:latin typeface="Manrope" pitchFamily="2" charset="0"/>
              </a:defRPr>
            </a:lvl3pPr>
            <a:lvl4pPr marL="1600200" indent="-228600">
              <a:defRPr>
                <a:solidFill>
                  <a:schemeClr val="tx1"/>
                </a:solidFill>
                <a:latin typeface="Manrope" pitchFamily="2" charset="0"/>
              </a:defRPr>
            </a:lvl4pPr>
            <a:lvl5pPr marL="2057400" indent="-228600">
              <a:defRPr>
                <a:solidFill>
                  <a:schemeClr val="tx1"/>
                </a:solidFill>
                <a:latin typeface="Manrope" pitchFamily="2" charset="0"/>
              </a:defRPr>
            </a:lvl5pPr>
            <a:lvl6pPr marL="2514600" indent="-228600" defTabSz="457200" fontAlgn="base">
              <a:spcBef>
                <a:spcPct val="0"/>
              </a:spcBef>
              <a:spcAft>
                <a:spcPct val="0"/>
              </a:spcAft>
              <a:defRPr>
                <a:solidFill>
                  <a:schemeClr val="tx1"/>
                </a:solidFill>
                <a:latin typeface="Manrope" pitchFamily="2" charset="0"/>
              </a:defRPr>
            </a:lvl6pPr>
            <a:lvl7pPr marL="2971800" indent="-228600" defTabSz="457200" fontAlgn="base">
              <a:spcBef>
                <a:spcPct val="0"/>
              </a:spcBef>
              <a:spcAft>
                <a:spcPct val="0"/>
              </a:spcAft>
              <a:defRPr>
                <a:solidFill>
                  <a:schemeClr val="tx1"/>
                </a:solidFill>
                <a:latin typeface="Manrope" pitchFamily="2" charset="0"/>
              </a:defRPr>
            </a:lvl7pPr>
            <a:lvl8pPr marL="3429000" indent="-228600" defTabSz="457200" fontAlgn="base">
              <a:spcBef>
                <a:spcPct val="0"/>
              </a:spcBef>
              <a:spcAft>
                <a:spcPct val="0"/>
              </a:spcAft>
              <a:defRPr>
                <a:solidFill>
                  <a:schemeClr val="tx1"/>
                </a:solidFill>
                <a:latin typeface="Manrope" pitchFamily="2" charset="0"/>
              </a:defRPr>
            </a:lvl8pPr>
            <a:lvl9pPr marL="3886200" indent="-228600" defTabSz="457200" fontAlgn="base">
              <a:spcBef>
                <a:spcPct val="0"/>
              </a:spcBef>
              <a:spcAft>
                <a:spcPct val="0"/>
              </a:spcAft>
              <a:defRPr>
                <a:solidFill>
                  <a:schemeClr val="tx1"/>
                </a:solidFill>
                <a:latin typeface="Manrope" pitchFamily="2" charset="0"/>
              </a:defRPr>
            </a:lvl9pPr>
          </a:lstStyle>
          <a:p>
            <a:pPr eaLnBrk="1" hangingPunct="1"/>
            <a:endParaRPr lang="en-SE" altLang="en-SE" sz="1600" b="0" i="0">
              <a:solidFill>
                <a:srgbClr val="FFFFFF"/>
              </a:solidFill>
              <a:latin typeface="Suisse Int'l" panose="020B0804000000000000" pitchFamily="34" charset="77"/>
              <a:sym typeface="Helvetica Neue Medium" panose="02000503000000020004" pitchFamily="2" charset="0"/>
            </a:endParaRPr>
          </a:p>
        </p:txBody>
      </p:sp>
      <p:sp>
        <p:nvSpPr>
          <p:cNvPr id="23" name="Circle">
            <a:extLst>
              <a:ext uri="{FF2B5EF4-FFF2-40B4-BE49-F238E27FC236}">
                <a16:creationId xmlns:a16="http://schemas.microsoft.com/office/drawing/2014/main" id="{DA2C4FD6-C1E4-7B42-B429-59F6E45291DB}"/>
              </a:ext>
            </a:extLst>
          </p:cNvPr>
          <p:cNvSpPr/>
          <p:nvPr userDrawn="1"/>
        </p:nvSpPr>
        <p:spPr>
          <a:xfrm>
            <a:off x="6000750" y="5026819"/>
            <a:ext cx="189707" cy="190500"/>
          </a:xfrm>
          <a:prstGeom prst="ellipse">
            <a:avLst/>
          </a:prstGeom>
          <a:solidFill>
            <a:schemeClr val="bg1"/>
          </a:solidFill>
          <a:ln w="50800">
            <a:noFill/>
            <a:miter lim="400000"/>
          </a:ln>
        </p:spPr>
        <p:txBody>
          <a:bodyPr lIns="0" tIns="0" rIns="0" bIns="0" anchor="ctr"/>
          <a:lstStyle/>
          <a:p>
            <a:pPr eaLnBrk="1" fontAlgn="auto" hangingPunct="1">
              <a:spcBef>
                <a:spcPts val="0"/>
              </a:spcBef>
              <a:spcAft>
                <a:spcPts val="0"/>
              </a:spcAft>
              <a:defRPr sz="3200" b="0">
                <a:solidFill>
                  <a:srgbClr val="FFFFFF"/>
                </a:solidFill>
                <a:latin typeface="+mn-lt"/>
                <a:ea typeface="+mn-ea"/>
                <a:cs typeface="+mn-cs"/>
                <a:sym typeface="Helvetica Neue Medium"/>
              </a:defRPr>
            </a:pPr>
            <a:endParaRPr sz="1600" b="0" i="0" dirty="0">
              <a:solidFill>
                <a:schemeClr val="tx1"/>
              </a:solidFill>
              <a:highlight>
                <a:srgbClr val="000000"/>
              </a:highlight>
              <a:latin typeface="Suisse Int'l" panose="020B0804000000000000" pitchFamily="34" charset="77"/>
              <a:sym typeface="Helvetica Neue Medium"/>
            </a:endParaRPr>
          </a:p>
        </p:txBody>
      </p:sp>
    </p:spTree>
    <p:extLst>
      <p:ext uri="{BB962C8B-B14F-4D97-AF65-F5344CB8AC3E}">
        <p14:creationId xmlns:p14="http://schemas.microsoft.com/office/powerpoint/2010/main" val="17089833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column text_2">
    <p:spTree>
      <p:nvGrpSpPr>
        <p:cNvPr id="1" name=""/>
        <p:cNvGrpSpPr/>
        <p:nvPr/>
      </p:nvGrpSpPr>
      <p:grpSpPr>
        <a:xfrm>
          <a:off x="0" y="0"/>
          <a:ext cx="0" cy="0"/>
          <a:chOff x="0" y="0"/>
          <a:chExt cx="0" cy="0"/>
        </a:xfrm>
      </p:grpSpPr>
      <p:sp>
        <p:nvSpPr>
          <p:cNvPr id="28" name="Title"/>
          <p:cNvSpPr txBox="1">
            <a:spLocks noGrp="1"/>
          </p:cNvSpPr>
          <p:nvPr>
            <p:ph type="body" sz="quarter" idx="126" hasCustomPrompt="1"/>
          </p:nvPr>
        </p:nvSpPr>
        <p:spPr>
          <a:xfrm>
            <a:off x="6251096" y="589996"/>
            <a:ext cx="1358795" cy="238859"/>
          </a:xfrm>
          <a:prstGeom prst="rect">
            <a:avLst/>
          </a:prstGeom>
        </p:spPr>
        <p:txBody>
          <a:bodyPr lIns="0" tIns="0" rIns="0" bIns="0" anchor="t">
            <a:noAutofit/>
          </a:bodyPr>
          <a:lstStyle>
            <a:lvl1pPr marL="0" marR="0" indent="0" algn="l" defTabSz="550182"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29" name="Double Click to edit text"/>
          <p:cNvSpPr txBox="1">
            <a:spLocks noGrp="1"/>
          </p:cNvSpPr>
          <p:nvPr>
            <p:ph type="body" sz="quarter" idx="127" hasCustomPrompt="1"/>
          </p:nvPr>
        </p:nvSpPr>
        <p:spPr>
          <a:xfrm>
            <a:off x="6251094" y="1056075"/>
            <a:ext cx="3202800" cy="616150"/>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32" name="Title"/>
          <p:cNvSpPr txBox="1">
            <a:spLocks noGrp="1"/>
          </p:cNvSpPr>
          <p:nvPr>
            <p:ph type="body" sz="quarter" idx="128" hasCustomPrompt="1"/>
          </p:nvPr>
        </p:nvSpPr>
        <p:spPr>
          <a:xfrm>
            <a:off x="6251096" y="2325451"/>
            <a:ext cx="1358795" cy="238859"/>
          </a:xfrm>
          <a:prstGeom prst="rect">
            <a:avLst/>
          </a:prstGeom>
        </p:spPr>
        <p:txBody>
          <a:bodyPr lIns="0" tIns="0" rIns="0" bIns="0" anchor="t">
            <a:noAutofit/>
          </a:bodyPr>
          <a:lstStyle>
            <a:lvl1pPr marL="0" marR="0" indent="0" algn="l" defTabSz="550182"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33" name="Double Click to edit text"/>
          <p:cNvSpPr txBox="1">
            <a:spLocks noGrp="1"/>
          </p:cNvSpPr>
          <p:nvPr>
            <p:ph type="body" sz="quarter" idx="129" hasCustomPrompt="1"/>
          </p:nvPr>
        </p:nvSpPr>
        <p:spPr>
          <a:xfrm>
            <a:off x="6251094" y="2791530"/>
            <a:ext cx="3202800" cy="616150"/>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36" name="Title"/>
          <p:cNvSpPr txBox="1">
            <a:spLocks noGrp="1"/>
          </p:cNvSpPr>
          <p:nvPr>
            <p:ph type="body" sz="quarter" idx="130" hasCustomPrompt="1"/>
          </p:nvPr>
        </p:nvSpPr>
        <p:spPr>
          <a:xfrm>
            <a:off x="6251096" y="4060902"/>
            <a:ext cx="1358795" cy="238859"/>
          </a:xfrm>
          <a:prstGeom prst="rect">
            <a:avLst/>
          </a:prstGeom>
        </p:spPr>
        <p:txBody>
          <a:bodyPr lIns="0" tIns="0" rIns="0" bIns="0" anchor="t">
            <a:noAutofit/>
          </a:bodyPr>
          <a:lstStyle>
            <a:lvl1pPr marL="0" marR="0" indent="0" algn="l" defTabSz="550182"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37" name="Double Click to edit text"/>
          <p:cNvSpPr txBox="1">
            <a:spLocks noGrp="1"/>
          </p:cNvSpPr>
          <p:nvPr>
            <p:ph type="body" sz="quarter" idx="131" hasCustomPrompt="1"/>
          </p:nvPr>
        </p:nvSpPr>
        <p:spPr>
          <a:xfrm>
            <a:off x="6251094" y="4526985"/>
            <a:ext cx="3202800" cy="616150"/>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9" name="Title">
            <a:extLst>
              <a:ext uri="{FF2B5EF4-FFF2-40B4-BE49-F238E27FC236}">
                <a16:creationId xmlns:a16="http://schemas.microsoft.com/office/drawing/2014/main" id="{8D0C4D58-4FDF-6B4C-86FC-361D24171371}"/>
              </a:ext>
            </a:extLst>
          </p:cNvPr>
          <p:cNvSpPr txBox="1">
            <a:spLocks noGrp="1"/>
          </p:cNvSpPr>
          <p:nvPr>
            <p:ph type="body" sz="quarter" idx="124" hasCustomPrompt="1"/>
          </p:nvPr>
        </p:nvSpPr>
        <p:spPr>
          <a:xfrm>
            <a:off x="627621" y="513752"/>
            <a:ext cx="4654676" cy="476608"/>
          </a:xfrm>
          <a:prstGeom prst="rect">
            <a:avLst/>
          </a:prstGeom>
        </p:spPr>
        <p:txBody>
          <a:bodyPr lIns="0" tIns="0" rIns="0" bIns="0" anchor="t">
            <a:noAutofit/>
          </a:bodyPr>
          <a:lstStyle>
            <a:lvl1pPr marL="0" marR="0" indent="0" algn="l" defTabSz="550182"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Tree>
    <p:extLst>
      <p:ext uri="{BB962C8B-B14F-4D97-AF65-F5344CB8AC3E}">
        <p14:creationId xmlns:p14="http://schemas.microsoft.com/office/powerpoint/2010/main" val="26751566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usp">
    <p:spTree>
      <p:nvGrpSpPr>
        <p:cNvPr id="1" name=""/>
        <p:cNvGrpSpPr/>
        <p:nvPr/>
      </p:nvGrpSpPr>
      <p:grpSpPr>
        <a:xfrm>
          <a:off x="0" y="0"/>
          <a:ext cx="0" cy="0"/>
          <a:chOff x="0" y="0"/>
          <a:chExt cx="0" cy="0"/>
        </a:xfrm>
      </p:grpSpPr>
      <p:sp>
        <p:nvSpPr>
          <p:cNvPr id="18" name="Double click to edit text"/>
          <p:cNvSpPr txBox="1">
            <a:spLocks noGrp="1"/>
          </p:cNvSpPr>
          <p:nvPr>
            <p:ph type="body" sz="quarter" idx="133" hasCustomPrompt="1"/>
          </p:nvPr>
        </p:nvSpPr>
        <p:spPr>
          <a:xfrm>
            <a:off x="1777528" y="2068175"/>
            <a:ext cx="3197083" cy="617341"/>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19" name="Title"/>
          <p:cNvSpPr txBox="1">
            <a:spLocks noGrp="1"/>
          </p:cNvSpPr>
          <p:nvPr>
            <p:ph type="body" sz="quarter" idx="126" hasCustomPrompt="1"/>
          </p:nvPr>
        </p:nvSpPr>
        <p:spPr>
          <a:xfrm>
            <a:off x="1777528" y="1604193"/>
            <a:ext cx="1347327" cy="238859"/>
          </a:xfrm>
          <a:prstGeom prst="rect">
            <a:avLst/>
          </a:prstGeom>
        </p:spPr>
        <p:txBody>
          <a:bodyPr lIns="0" tIns="0" rIns="0" bIns="0" anchor="t">
            <a:noAutofit/>
          </a:bodyPr>
          <a:lstStyle>
            <a:lvl1pPr marL="0" marR="0" indent="0" algn="l" defTabSz="550182"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24" name="Double click to edit text"/>
          <p:cNvSpPr txBox="1">
            <a:spLocks noGrp="1"/>
          </p:cNvSpPr>
          <p:nvPr>
            <p:ph type="body" sz="quarter" idx="135" hasCustomPrompt="1"/>
          </p:nvPr>
        </p:nvSpPr>
        <p:spPr>
          <a:xfrm>
            <a:off x="1777528" y="4354175"/>
            <a:ext cx="3197083" cy="617341"/>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25" name="Title"/>
          <p:cNvSpPr txBox="1">
            <a:spLocks noGrp="1"/>
          </p:cNvSpPr>
          <p:nvPr>
            <p:ph type="body" sz="quarter" idx="136" hasCustomPrompt="1"/>
          </p:nvPr>
        </p:nvSpPr>
        <p:spPr>
          <a:xfrm>
            <a:off x="1777528" y="3890198"/>
            <a:ext cx="1347327" cy="238859"/>
          </a:xfrm>
          <a:prstGeom prst="rect">
            <a:avLst/>
          </a:prstGeom>
        </p:spPr>
        <p:txBody>
          <a:bodyPr lIns="0" tIns="0" rIns="0" bIns="0" anchor="t">
            <a:noAutofit/>
          </a:bodyPr>
          <a:lstStyle>
            <a:lvl1pPr marL="0" marR="0" indent="0" algn="l" defTabSz="550182"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33" name="Double click to edit text"/>
          <p:cNvSpPr txBox="1">
            <a:spLocks noGrp="1"/>
          </p:cNvSpPr>
          <p:nvPr>
            <p:ph type="body" sz="quarter" idx="137" hasCustomPrompt="1"/>
          </p:nvPr>
        </p:nvSpPr>
        <p:spPr>
          <a:xfrm>
            <a:off x="7114248" y="2068175"/>
            <a:ext cx="3197083" cy="617341"/>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34" name="Title"/>
          <p:cNvSpPr txBox="1">
            <a:spLocks noGrp="1"/>
          </p:cNvSpPr>
          <p:nvPr>
            <p:ph type="body" sz="quarter" idx="138" hasCustomPrompt="1"/>
          </p:nvPr>
        </p:nvSpPr>
        <p:spPr>
          <a:xfrm>
            <a:off x="7114248" y="1604193"/>
            <a:ext cx="1347327" cy="238859"/>
          </a:xfrm>
          <a:prstGeom prst="rect">
            <a:avLst/>
          </a:prstGeom>
        </p:spPr>
        <p:txBody>
          <a:bodyPr lIns="0" tIns="0" rIns="0" bIns="0" anchor="t">
            <a:noAutofit/>
          </a:bodyPr>
          <a:lstStyle>
            <a:lvl1pPr marL="0" marR="0" indent="0" algn="l" defTabSz="550182"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37" name="Title"/>
          <p:cNvSpPr txBox="1">
            <a:spLocks noGrp="1"/>
          </p:cNvSpPr>
          <p:nvPr>
            <p:ph type="body" sz="quarter" idx="141" hasCustomPrompt="1"/>
          </p:nvPr>
        </p:nvSpPr>
        <p:spPr>
          <a:xfrm>
            <a:off x="7114248" y="3890198"/>
            <a:ext cx="1347327" cy="238859"/>
          </a:xfrm>
          <a:prstGeom prst="rect">
            <a:avLst/>
          </a:prstGeom>
        </p:spPr>
        <p:txBody>
          <a:bodyPr lIns="0" tIns="0" rIns="0" bIns="0" anchor="t">
            <a:noAutofit/>
          </a:bodyPr>
          <a:lstStyle>
            <a:lvl1pPr marL="0" marR="0" indent="0" algn="l" defTabSz="550182" rtl="0" fontAlgn="auto" latinLnBrk="0" hangingPunct="0">
              <a:lnSpc>
                <a:spcPct val="100000"/>
              </a:lnSpc>
              <a:spcBef>
                <a:spcPts val="0"/>
              </a:spcBef>
              <a:spcAft>
                <a:spcPts val="0"/>
              </a:spcAft>
              <a:buClrTx/>
              <a:buSzTx/>
              <a:buFontTx/>
              <a:buNone/>
              <a:tabLst/>
              <a:defRPr kumimoji="0" lang="en-US" sz="20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10" name="Double click to edit text">
            <a:extLst>
              <a:ext uri="{FF2B5EF4-FFF2-40B4-BE49-F238E27FC236}">
                <a16:creationId xmlns:a16="http://schemas.microsoft.com/office/drawing/2014/main" id="{05C484D7-ED51-B742-BB21-2B2367C6D86D}"/>
              </a:ext>
            </a:extLst>
          </p:cNvPr>
          <p:cNvSpPr txBox="1">
            <a:spLocks noGrp="1"/>
          </p:cNvSpPr>
          <p:nvPr>
            <p:ph type="body" sz="quarter" idx="142" hasCustomPrompt="1"/>
          </p:nvPr>
        </p:nvSpPr>
        <p:spPr>
          <a:xfrm>
            <a:off x="7109623" y="4354175"/>
            <a:ext cx="3197083" cy="617341"/>
          </a:xfrm>
          <a:prstGeom prst="rect">
            <a:avLst/>
          </a:prstGeom>
        </p:spPr>
        <p:txBody>
          <a:bodyPr lIns="0" tIns="0" rIns="0" bIns="0" anchor="t">
            <a:noAutofit/>
          </a:bodyPr>
          <a:lstStyle>
            <a:lvl1pPr marL="0" marR="0" indent="0" algn="l" defTabSz="550182"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Tree>
    <p:extLst>
      <p:ext uri="{BB962C8B-B14F-4D97-AF65-F5344CB8AC3E}">
        <p14:creationId xmlns:p14="http://schemas.microsoft.com/office/powerpoint/2010/main" val="21413972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am-large">
    <p:bg>
      <p:bgPr>
        <a:solidFill>
          <a:schemeClr val="tx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7DCC5C5-F516-8F4A-BB2B-100FD4DDE57D}"/>
              </a:ext>
            </a:extLst>
          </p:cNvPr>
          <p:cNvSpPr/>
          <p:nvPr userDrawn="1"/>
        </p:nvSpPr>
        <p:spPr>
          <a:xfrm>
            <a:off x="1902700" y="985837"/>
            <a:ext cx="1987594" cy="2668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900"/>
          </a:p>
        </p:txBody>
      </p:sp>
      <p:sp>
        <p:nvSpPr>
          <p:cNvPr id="48" name="Double click to edit text">
            <a:extLst>
              <a:ext uri="{FF2B5EF4-FFF2-40B4-BE49-F238E27FC236}">
                <a16:creationId xmlns:a16="http://schemas.microsoft.com/office/drawing/2014/main" id="{E859CE48-E308-4C4D-8348-D31B72F2BAA0}"/>
              </a:ext>
            </a:extLst>
          </p:cNvPr>
          <p:cNvSpPr txBox="1">
            <a:spLocks noGrp="1"/>
          </p:cNvSpPr>
          <p:nvPr>
            <p:ph type="body" sz="quarter" idx="134" hasCustomPrompt="1"/>
          </p:nvPr>
        </p:nvSpPr>
        <p:spPr>
          <a:xfrm>
            <a:off x="1902700" y="4340336"/>
            <a:ext cx="1987594" cy="317921"/>
          </a:xfrm>
          <a:prstGeom prst="rect">
            <a:avLst/>
          </a:prstGeom>
        </p:spPr>
        <p:txBody>
          <a:bodyPr lIns="0" tIns="0" rIns="0" bIns="0" anchor="t">
            <a:noAutofit/>
          </a:bodyPr>
          <a:lstStyle>
            <a:lvl1pPr marL="0" marR="0" indent="0" algn="l" defTabSz="412709" rtl="0" fontAlgn="auto" latinLnBrk="0" hangingPunct="0">
              <a:lnSpc>
                <a:spcPct val="130000"/>
              </a:lnSpc>
              <a:spcBef>
                <a:spcPts val="0"/>
              </a:spcBef>
              <a:spcAft>
                <a:spcPts val="0"/>
              </a:spcAft>
              <a:buClrTx/>
              <a:buSzTx/>
              <a:buFontTx/>
              <a:buNone/>
              <a:tabLst/>
              <a:defRPr kumimoji="0" lang="en-US" sz="900" b="0" i="0" u="none" strike="noStrike" cap="none" spc="0" normalizeH="0" baseline="0" dirty="0">
                <a:ln>
                  <a:noFill/>
                </a:ln>
                <a:solidFill>
                  <a:srgbClr val="000000"/>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49" name="Title">
            <a:extLst>
              <a:ext uri="{FF2B5EF4-FFF2-40B4-BE49-F238E27FC236}">
                <a16:creationId xmlns:a16="http://schemas.microsoft.com/office/drawing/2014/main" id="{29D924FE-FE7C-534A-A0AA-BB9DF0D714AE}"/>
              </a:ext>
            </a:extLst>
          </p:cNvPr>
          <p:cNvSpPr txBox="1">
            <a:spLocks noGrp="1"/>
          </p:cNvSpPr>
          <p:nvPr>
            <p:ph type="body" sz="quarter" idx="135" hasCustomPrompt="1"/>
          </p:nvPr>
        </p:nvSpPr>
        <p:spPr>
          <a:xfrm>
            <a:off x="1902700" y="4130470"/>
            <a:ext cx="1457060" cy="238859"/>
          </a:xfrm>
          <a:prstGeom prst="rect">
            <a:avLst/>
          </a:prstGeom>
        </p:spPr>
        <p:txBody>
          <a:bodyPr lIns="0" tIns="0" rIns="0" bIns="0" anchor="t">
            <a:noAutofit/>
          </a:bodyPr>
          <a:lstStyle>
            <a:lvl1pPr marL="0" marR="0" indent="0" algn="l" defTabSz="412709"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Name</a:t>
            </a:r>
          </a:p>
        </p:txBody>
      </p:sp>
      <p:sp>
        <p:nvSpPr>
          <p:cNvPr id="50" name="Double click to edit text">
            <a:extLst>
              <a:ext uri="{FF2B5EF4-FFF2-40B4-BE49-F238E27FC236}">
                <a16:creationId xmlns:a16="http://schemas.microsoft.com/office/drawing/2014/main" id="{AC5EDECF-F82F-524A-8994-A832F8F91EE6}"/>
              </a:ext>
            </a:extLst>
          </p:cNvPr>
          <p:cNvSpPr txBox="1">
            <a:spLocks noGrp="1"/>
          </p:cNvSpPr>
          <p:nvPr>
            <p:ph type="body" sz="quarter" idx="136" hasCustomPrompt="1"/>
          </p:nvPr>
        </p:nvSpPr>
        <p:spPr>
          <a:xfrm>
            <a:off x="1902700" y="4597595"/>
            <a:ext cx="1987594" cy="484979"/>
          </a:xfrm>
          <a:prstGeom prst="rect">
            <a:avLst/>
          </a:prstGeom>
        </p:spPr>
        <p:txBody>
          <a:bodyPr lIns="0" tIns="0" rIns="0" bIns="0" anchor="t">
            <a:noAutofit/>
          </a:bodyPr>
          <a:lstStyle>
            <a:lvl1pPr marL="0" marR="0" indent="0" algn="l" defTabSz="412709" rtl="0" fontAlgn="auto" latinLnBrk="0" hangingPunct="0">
              <a:lnSpc>
                <a:spcPct val="130000"/>
              </a:lnSpc>
              <a:spcBef>
                <a:spcPts val="0"/>
              </a:spcBef>
              <a:spcAft>
                <a:spcPts val="0"/>
              </a:spcAft>
              <a:buClrTx/>
              <a:buSzTx/>
              <a:buFontTx/>
              <a:buNone/>
              <a:tabLst/>
              <a:defRPr kumimoji="0" lang="en-US" sz="9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Phone</a:t>
            </a:r>
          </a:p>
          <a:p>
            <a:pPr lvl="0"/>
            <a:r>
              <a:rPr lang="en-GB" dirty="0"/>
              <a:t>Email</a:t>
            </a:r>
          </a:p>
        </p:txBody>
      </p:sp>
      <p:sp>
        <p:nvSpPr>
          <p:cNvPr id="51" name="Double click to edit text">
            <a:extLst>
              <a:ext uri="{FF2B5EF4-FFF2-40B4-BE49-F238E27FC236}">
                <a16:creationId xmlns:a16="http://schemas.microsoft.com/office/drawing/2014/main" id="{1421DF54-13D4-5E40-9CC4-EACD070B869F}"/>
              </a:ext>
            </a:extLst>
          </p:cNvPr>
          <p:cNvSpPr txBox="1">
            <a:spLocks noGrp="1"/>
          </p:cNvSpPr>
          <p:nvPr>
            <p:ph type="body" sz="quarter" idx="138" hasCustomPrompt="1"/>
          </p:nvPr>
        </p:nvSpPr>
        <p:spPr>
          <a:xfrm>
            <a:off x="5067381" y="4340336"/>
            <a:ext cx="1987594" cy="317921"/>
          </a:xfrm>
          <a:prstGeom prst="rect">
            <a:avLst/>
          </a:prstGeom>
        </p:spPr>
        <p:txBody>
          <a:bodyPr lIns="0" tIns="0" rIns="0" bIns="0" anchor="t">
            <a:noAutofit/>
          </a:bodyPr>
          <a:lstStyle>
            <a:lvl1pPr marL="0" marR="0" indent="0" algn="l" defTabSz="412709" rtl="0" fontAlgn="auto" latinLnBrk="0" hangingPunct="0">
              <a:lnSpc>
                <a:spcPct val="130000"/>
              </a:lnSpc>
              <a:spcBef>
                <a:spcPts val="0"/>
              </a:spcBef>
              <a:spcAft>
                <a:spcPts val="0"/>
              </a:spcAft>
              <a:buClrTx/>
              <a:buSzTx/>
              <a:buFontTx/>
              <a:buNone/>
              <a:tabLst/>
              <a:defRPr kumimoji="0" lang="en-US" sz="900" b="0" i="0" u="none" strike="noStrike" cap="none" spc="0" normalizeH="0" baseline="0" dirty="0">
                <a:ln>
                  <a:noFill/>
                </a:ln>
                <a:solidFill>
                  <a:srgbClr val="000000"/>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52" name="Title">
            <a:extLst>
              <a:ext uri="{FF2B5EF4-FFF2-40B4-BE49-F238E27FC236}">
                <a16:creationId xmlns:a16="http://schemas.microsoft.com/office/drawing/2014/main" id="{0DB3535D-32C0-514F-BB06-9DBBA0261BDC}"/>
              </a:ext>
            </a:extLst>
          </p:cNvPr>
          <p:cNvSpPr txBox="1">
            <a:spLocks noGrp="1"/>
          </p:cNvSpPr>
          <p:nvPr>
            <p:ph type="body" sz="quarter" idx="139" hasCustomPrompt="1"/>
          </p:nvPr>
        </p:nvSpPr>
        <p:spPr>
          <a:xfrm>
            <a:off x="5067381" y="4130470"/>
            <a:ext cx="1457060" cy="238859"/>
          </a:xfrm>
          <a:prstGeom prst="rect">
            <a:avLst/>
          </a:prstGeom>
        </p:spPr>
        <p:txBody>
          <a:bodyPr lIns="0" tIns="0" rIns="0" bIns="0" anchor="t">
            <a:noAutofit/>
          </a:bodyPr>
          <a:lstStyle>
            <a:lvl1pPr marL="0" marR="0" indent="0" algn="l" defTabSz="412709"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Name</a:t>
            </a:r>
          </a:p>
        </p:txBody>
      </p:sp>
      <p:sp>
        <p:nvSpPr>
          <p:cNvPr id="53" name="Double click to edit text">
            <a:extLst>
              <a:ext uri="{FF2B5EF4-FFF2-40B4-BE49-F238E27FC236}">
                <a16:creationId xmlns:a16="http://schemas.microsoft.com/office/drawing/2014/main" id="{19D97029-F691-7C49-B8A4-03046CAD7AD5}"/>
              </a:ext>
            </a:extLst>
          </p:cNvPr>
          <p:cNvSpPr txBox="1">
            <a:spLocks noGrp="1"/>
          </p:cNvSpPr>
          <p:nvPr>
            <p:ph type="body" sz="quarter" idx="140" hasCustomPrompt="1"/>
          </p:nvPr>
        </p:nvSpPr>
        <p:spPr>
          <a:xfrm>
            <a:off x="5067381" y="4597595"/>
            <a:ext cx="1987594" cy="484979"/>
          </a:xfrm>
          <a:prstGeom prst="rect">
            <a:avLst/>
          </a:prstGeom>
        </p:spPr>
        <p:txBody>
          <a:bodyPr lIns="0" tIns="0" rIns="0" bIns="0" anchor="t">
            <a:noAutofit/>
          </a:bodyPr>
          <a:lstStyle>
            <a:lvl1pPr marL="0" marR="0" indent="0" algn="l" defTabSz="412709" rtl="0" fontAlgn="auto" latinLnBrk="0" hangingPunct="0">
              <a:lnSpc>
                <a:spcPct val="130000"/>
              </a:lnSpc>
              <a:spcBef>
                <a:spcPts val="0"/>
              </a:spcBef>
              <a:spcAft>
                <a:spcPts val="0"/>
              </a:spcAft>
              <a:buClrTx/>
              <a:buSzTx/>
              <a:buFontTx/>
              <a:buNone/>
              <a:tabLst/>
              <a:defRPr kumimoji="0" lang="en-US" sz="9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Phone</a:t>
            </a:r>
          </a:p>
          <a:p>
            <a:pPr lvl="0"/>
            <a:r>
              <a:rPr lang="en-GB" dirty="0"/>
              <a:t>Email</a:t>
            </a:r>
          </a:p>
        </p:txBody>
      </p:sp>
      <p:sp>
        <p:nvSpPr>
          <p:cNvPr id="54" name="Double click to edit text">
            <a:extLst>
              <a:ext uri="{FF2B5EF4-FFF2-40B4-BE49-F238E27FC236}">
                <a16:creationId xmlns:a16="http://schemas.microsoft.com/office/drawing/2014/main" id="{4974E160-3B33-AA46-86B4-5D133D7537B0}"/>
              </a:ext>
            </a:extLst>
          </p:cNvPr>
          <p:cNvSpPr txBox="1">
            <a:spLocks noGrp="1"/>
          </p:cNvSpPr>
          <p:nvPr>
            <p:ph type="body" sz="quarter" idx="142" hasCustomPrompt="1"/>
          </p:nvPr>
        </p:nvSpPr>
        <p:spPr>
          <a:xfrm>
            <a:off x="8232062" y="4340336"/>
            <a:ext cx="1987594" cy="317921"/>
          </a:xfrm>
          <a:prstGeom prst="rect">
            <a:avLst/>
          </a:prstGeom>
        </p:spPr>
        <p:txBody>
          <a:bodyPr lIns="0" tIns="0" rIns="0" bIns="0" anchor="t">
            <a:noAutofit/>
          </a:bodyPr>
          <a:lstStyle>
            <a:lvl1pPr marL="0" marR="0" indent="0" algn="l" defTabSz="412709" rtl="0" fontAlgn="auto" latinLnBrk="0" hangingPunct="0">
              <a:lnSpc>
                <a:spcPct val="130000"/>
              </a:lnSpc>
              <a:spcBef>
                <a:spcPts val="0"/>
              </a:spcBef>
              <a:spcAft>
                <a:spcPts val="0"/>
              </a:spcAft>
              <a:buClrTx/>
              <a:buSzTx/>
              <a:buFontTx/>
              <a:buNone/>
              <a:tabLst/>
              <a:defRPr kumimoji="0" lang="en-US" sz="900" b="0" i="0" u="none" strike="noStrike" cap="none" spc="0" normalizeH="0" baseline="0" dirty="0">
                <a:ln>
                  <a:noFill/>
                </a:ln>
                <a:solidFill>
                  <a:srgbClr val="000000"/>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55" name="Title">
            <a:extLst>
              <a:ext uri="{FF2B5EF4-FFF2-40B4-BE49-F238E27FC236}">
                <a16:creationId xmlns:a16="http://schemas.microsoft.com/office/drawing/2014/main" id="{2DFE5C74-CD4D-EC41-B24D-25B11955CE27}"/>
              </a:ext>
            </a:extLst>
          </p:cNvPr>
          <p:cNvSpPr txBox="1">
            <a:spLocks noGrp="1"/>
          </p:cNvSpPr>
          <p:nvPr>
            <p:ph type="body" sz="quarter" idx="143" hasCustomPrompt="1"/>
          </p:nvPr>
        </p:nvSpPr>
        <p:spPr>
          <a:xfrm>
            <a:off x="8232062" y="4130470"/>
            <a:ext cx="1457060" cy="238859"/>
          </a:xfrm>
          <a:prstGeom prst="rect">
            <a:avLst/>
          </a:prstGeom>
        </p:spPr>
        <p:txBody>
          <a:bodyPr lIns="0" tIns="0" rIns="0" bIns="0" anchor="t">
            <a:noAutofit/>
          </a:bodyPr>
          <a:lstStyle>
            <a:lvl1pPr marL="0" marR="0" indent="0" algn="l" defTabSz="412709" rtl="0" fontAlgn="auto" latinLnBrk="0" hangingPunct="0">
              <a:lnSpc>
                <a:spcPct val="100000"/>
              </a:lnSpc>
              <a:spcBef>
                <a:spcPts val="0"/>
              </a:spcBef>
              <a:spcAft>
                <a:spcPts val="0"/>
              </a:spcAft>
              <a:buClrTx/>
              <a:buSzTx/>
              <a:buFontTx/>
              <a:buNone/>
              <a:tabLst/>
              <a:defRPr kumimoji="0" lang="en-US" sz="1200"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Name</a:t>
            </a:r>
          </a:p>
        </p:txBody>
      </p:sp>
      <p:sp>
        <p:nvSpPr>
          <p:cNvPr id="56" name="Double click to edit text">
            <a:extLst>
              <a:ext uri="{FF2B5EF4-FFF2-40B4-BE49-F238E27FC236}">
                <a16:creationId xmlns:a16="http://schemas.microsoft.com/office/drawing/2014/main" id="{9024DF2B-9538-1749-9E60-AA2FE6E43BB2}"/>
              </a:ext>
            </a:extLst>
          </p:cNvPr>
          <p:cNvSpPr txBox="1">
            <a:spLocks noGrp="1"/>
          </p:cNvSpPr>
          <p:nvPr>
            <p:ph type="body" sz="quarter" idx="144" hasCustomPrompt="1"/>
          </p:nvPr>
        </p:nvSpPr>
        <p:spPr>
          <a:xfrm>
            <a:off x="8232062" y="4597595"/>
            <a:ext cx="1987594" cy="484979"/>
          </a:xfrm>
          <a:prstGeom prst="rect">
            <a:avLst/>
          </a:prstGeom>
        </p:spPr>
        <p:txBody>
          <a:bodyPr lIns="0" tIns="0" rIns="0" bIns="0" anchor="t">
            <a:noAutofit/>
          </a:bodyPr>
          <a:lstStyle>
            <a:lvl1pPr marL="0" marR="0" indent="0" algn="l" defTabSz="412709" rtl="0" fontAlgn="auto" latinLnBrk="0" hangingPunct="0">
              <a:lnSpc>
                <a:spcPct val="130000"/>
              </a:lnSpc>
              <a:spcBef>
                <a:spcPts val="0"/>
              </a:spcBef>
              <a:spcAft>
                <a:spcPts val="0"/>
              </a:spcAft>
              <a:buClrTx/>
              <a:buSzTx/>
              <a:buFontTx/>
              <a:buNone/>
              <a:tabLst/>
              <a:defRPr kumimoji="0" lang="en-US" sz="9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Phone</a:t>
            </a:r>
          </a:p>
          <a:p>
            <a:pPr lvl="0"/>
            <a:r>
              <a:rPr lang="en-GB" dirty="0"/>
              <a:t>Email</a:t>
            </a:r>
          </a:p>
        </p:txBody>
      </p:sp>
      <p:sp>
        <p:nvSpPr>
          <p:cNvPr id="57" name="Picture Placeholder 19">
            <a:extLst>
              <a:ext uri="{FF2B5EF4-FFF2-40B4-BE49-F238E27FC236}">
                <a16:creationId xmlns:a16="http://schemas.microsoft.com/office/drawing/2014/main" id="{B7748878-611C-2F45-BEDA-94CA8C045F43}"/>
              </a:ext>
            </a:extLst>
          </p:cNvPr>
          <p:cNvSpPr>
            <a:spLocks noGrp="1"/>
          </p:cNvSpPr>
          <p:nvPr>
            <p:ph type="pic" sz="quarter" idx="156"/>
          </p:nvPr>
        </p:nvSpPr>
        <p:spPr>
          <a:xfrm>
            <a:off x="2117028" y="1257893"/>
            <a:ext cx="1570444" cy="2120637"/>
          </a:xfrm>
          <a:custGeom>
            <a:avLst/>
            <a:gdLst>
              <a:gd name="connsiteX0" fmla="*/ 58446 w 4445208"/>
              <a:gd name="connsiteY0" fmla="*/ 0 h 3810178"/>
              <a:gd name="connsiteX1" fmla="*/ 4386762 w 4445208"/>
              <a:gd name="connsiteY1" fmla="*/ 0 h 3810178"/>
              <a:gd name="connsiteX2" fmla="*/ 4420924 w 4445208"/>
              <a:gd name="connsiteY2" fmla="*/ 2822 h 3810178"/>
              <a:gd name="connsiteX3" fmla="*/ 4442327 w 4445208"/>
              <a:gd name="connsiteY3" fmla="*/ 24343 h 3810178"/>
              <a:gd name="connsiteX4" fmla="*/ 4445208 w 4445208"/>
              <a:gd name="connsiteY4" fmla="*/ 58387 h 3810178"/>
              <a:gd name="connsiteX5" fmla="*/ 4445208 w 4445208"/>
              <a:gd name="connsiteY5" fmla="*/ 3751790 h 3810178"/>
              <a:gd name="connsiteX6" fmla="*/ 4442327 w 4445208"/>
              <a:gd name="connsiteY6" fmla="*/ 3785835 h 3810178"/>
              <a:gd name="connsiteX7" fmla="*/ 4420924 w 4445208"/>
              <a:gd name="connsiteY7" fmla="*/ 3807355 h 3810178"/>
              <a:gd name="connsiteX8" fmla="*/ 4386762 w 4445208"/>
              <a:gd name="connsiteY8" fmla="*/ 3810178 h 3810178"/>
              <a:gd name="connsiteX9" fmla="*/ 58446 w 4445208"/>
              <a:gd name="connsiteY9" fmla="*/ 3810178 h 3810178"/>
              <a:gd name="connsiteX10" fmla="*/ 24284 w 4445208"/>
              <a:gd name="connsiteY10" fmla="*/ 3807355 h 3810178"/>
              <a:gd name="connsiteX11" fmla="*/ 2881 w 4445208"/>
              <a:gd name="connsiteY11" fmla="*/ 3785835 h 3810178"/>
              <a:gd name="connsiteX12" fmla="*/ 0 w 4445208"/>
              <a:gd name="connsiteY12" fmla="*/ 3751790 h 3810178"/>
              <a:gd name="connsiteX13" fmla="*/ 0 w 4445208"/>
              <a:gd name="connsiteY13" fmla="*/ 58387 h 3810178"/>
              <a:gd name="connsiteX14" fmla="*/ 2881 w 4445208"/>
              <a:gd name="connsiteY14" fmla="*/ 24343 h 3810178"/>
              <a:gd name="connsiteX15" fmla="*/ 24284 w 4445208"/>
              <a:gd name="connsiteY15" fmla="*/ 2822 h 3810178"/>
              <a:gd name="connsiteX16" fmla="*/ 58446 w 4445208"/>
              <a:gd name="connsiteY16" fmla="*/ 0 h 38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5208" h="3810178">
                <a:moveTo>
                  <a:pt x="58446" y="0"/>
                </a:moveTo>
                <a:lnTo>
                  <a:pt x="4386762" y="0"/>
                </a:lnTo>
                <a:cubicBezTo>
                  <a:pt x="4403431" y="0"/>
                  <a:pt x="4411869" y="0"/>
                  <a:pt x="4420924" y="2822"/>
                </a:cubicBezTo>
                <a:cubicBezTo>
                  <a:pt x="4430802" y="6527"/>
                  <a:pt x="4438828" y="14464"/>
                  <a:pt x="4442327" y="24343"/>
                </a:cubicBezTo>
                <a:cubicBezTo>
                  <a:pt x="4445208" y="33339"/>
                  <a:pt x="4445208" y="41453"/>
                  <a:pt x="4445208" y="58387"/>
                </a:cubicBezTo>
                <a:lnTo>
                  <a:pt x="4445208" y="3751790"/>
                </a:lnTo>
                <a:cubicBezTo>
                  <a:pt x="4445208" y="3768371"/>
                  <a:pt x="4445208" y="3776838"/>
                  <a:pt x="4442327" y="3785835"/>
                </a:cubicBezTo>
                <a:cubicBezTo>
                  <a:pt x="4438828" y="3795713"/>
                  <a:pt x="4430802" y="3803651"/>
                  <a:pt x="4420924" y="3807355"/>
                </a:cubicBezTo>
                <a:cubicBezTo>
                  <a:pt x="4411869" y="3810178"/>
                  <a:pt x="4403843" y="3810178"/>
                  <a:pt x="4386762" y="3810178"/>
                </a:cubicBezTo>
                <a:lnTo>
                  <a:pt x="58446" y="3810178"/>
                </a:lnTo>
                <a:cubicBezTo>
                  <a:pt x="41777" y="3810178"/>
                  <a:pt x="33339" y="3810178"/>
                  <a:pt x="24284" y="3807355"/>
                </a:cubicBezTo>
                <a:cubicBezTo>
                  <a:pt x="14406" y="3803651"/>
                  <a:pt x="6380" y="3795713"/>
                  <a:pt x="2881" y="3785835"/>
                </a:cubicBezTo>
                <a:cubicBezTo>
                  <a:pt x="0" y="3776838"/>
                  <a:pt x="0" y="3768724"/>
                  <a:pt x="0" y="3751790"/>
                </a:cubicBezTo>
                <a:lnTo>
                  <a:pt x="0" y="58387"/>
                </a:lnTo>
                <a:cubicBezTo>
                  <a:pt x="0" y="41806"/>
                  <a:pt x="0" y="33339"/>
                  <a:pt x="2881" y="24343"/>
                </a:cubicBezTo>
                <a:cubicBezTo>
                  <a:pt x="6380" y="14464"/>
                  <a:pt x="14406" y="6527"/>
                  <a:pt x="24284" y="2822"/>
                </a:cubicBezTo>
                <a:cubicBezTo>
                  <a:pt x="33339" y="0"/>
                  <a:pt x="41365" y="0"/>
                  <a:pt x="58446" y="0"/>
                </a:cubicBezTo>
                <a:close/>
              </a:path>
            </a:pathLst>
          </a:custGeom>
          <a:solidFill>
            <a:srgbClr val="DDE5F0"/>
          </a:solidFill>
        </p:spPr>
        <p:txBody>
          <a:bodyPr wrap="square" anchor="ctr">
            <a:noAutofit/>
          </a:bodyPr>
          <a:lstStyle>
            <a:lvl1pPr algn="ctr">
              <a:defRPr sz="1000" b="0" i="0">
                <a:solidFill>
                  <a:schemeClr val="bg2"/>
                </a:solidFill>
                <a:latin typeface="Manrope Medium" pitchFamily="2" charset="0"/>
              </a:defRPr>
            </a:lvl1pPr>
          </a:lstStyle>
          <a:p>
            <a:pPr lvl="0"/>
            <a:r>
              <a:rPr lang="en-GB" noProof="0" dirty="0"/>
              <a:t>Click icon to add picture</a:t>
            </a:r>
            <a:endParaRPr lang="en-US" noProof="0" dirty="0"/>
          </a:p>
        </p:txBody>
      </p:sp>
      <p:sp>
        <p:nvSpPr>
          <p:cNvPr id="58" name="Rectangle 57">
            <a:extLst>
              <a:ext uri="{FF2B5EF4-FFF2-40B4-BE49-F238E27FC236}">
                <a16:creationId xmlns:a16="http://schemas.microsoft.com/office/drawing/2014/main" id="{A08F46CC-1C43-894A-993C-89B675C0DC59}"/>
              </a:ext>
            </a:extLst>
          </p:cNvPr>
          <p:cNvSpPr/>
          <p:nvPr userDrawn="1"/>
        </p:nvSpPr>
        <p:spPr>
          <a:xfrm>
            <a:off x="8226311" y="985837"/>
            <a:ext cx="1987594" cy="2668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900"/>
          </a:p>
        </p:txBody>
      </p:sp>
      <p:sp>
        <p:nvSpPr>
          <p:cNvPr id="59" name="Picture Placeholder 19">
            <a:extLst>
              <a:ext uri="{FF2B5EF4-FFF2-40B4-BE49-F238E27FC236}">
                <a16:creationId xmlns:a16="http://schemas.microsoft.com/office/drawing/2014/main" id="{FC810E79-577C-5A44-82BF-E4401CE49372}"/>
              </a:ext>
            </a:extLst>
          </p:cNvPr>
          <p:cNvSpPr>
            <a:spLocks noGrp="1"/>
          </p:cNvSpPr>
          <p:nvPr>
            <p:ph type="pic" sz="quarter" idx="158"/>
          </p:nvPr>
        </p:nvSpPr>
        <p:spPr>
          <a:xfrm>
            <a:off x="8440639" y="1257893"/>
            <a:ext cx="1570444" cy="2120637"/>
          </a:xfrm>
          <a:custGeom>
            <a:avLst/>
            <a:gdLst>
              <a:gd name="connsiteX0" fmla="*/ 58446 w 4445208"/>
              <a:gd name="connsiteY0" fmla="*/ 0 h 3810178"/>
              <a:gd name="connsiteX1" fmla="*/ 4386762 w 4445208"/>
              <a:gd name="connsiteY1" fmla="*/ 0 h 3810178"/>
              <a:gd name="connsiteX2" fmla="*/ 4420924 w 4445208"/>
              <a:gd name="connsiteY2" fmla="*/ 2822 h 3810178"/>
              <a:gd name="connsiteX3" fmla="*/ 4442327 w 4445208"/>
              <a:gd name="connsiteY3" fmla="*/ 24343 h 3810178"/>
              <a:gd name="connsiteX4" fmla="*/ 4445208 w 4445208"/>
              <a:gd name="connsiteY4" fmla="*/ 58387 h 3810178"/>
              <a:gd name="connsiteX5" fmla="*/ 4445208 w 4445208"/>
              <a:gd name="connsiteY5" fmla="*/ 3751790 h 3810178"/>
              <a:gd name="connsiteX6" fmla="*/ 4442327 w 4445208"/>
              <a:gd name="connsiteY6" fmla="*/ 3785835 h 3810178"/>
              <a:gd name="connsiteX7" fmla="*/ 4420924 w 4445208"/>
              <a:gd name="connsiteY7" fmla="*/ 3807355 h 3810178"/>
              <a:gd name="connsiteX8" fmla="*/ 4386762 w 4445208"/>
              <a:gd name="connsiteY8" fmla="*/ 3810178 h 3810178"/>
              <a:gd name="connsiteX9" fmla="*/ 58446 w 4445208"/>
              <a:gd name="connsiteY9" fmla="*/ 3810178 h 3810178"/>
              <a:gd name="connsiteX10" fmla="*/ 24284 w 4445208"/>
              <a:gd name="connsiteY10" fmla="*/ 3807355 h 3810178"/>
              <a:gd name="connsiteX11" fmla="*/ 2881 w 4445208"/>
              <a:gd name="connsiteY11" fmla="*/ 3785835 h 3810178"/>
              <a:gd name="connsiteX12" fmla="*/ 0 w 4445208"/>
              <a:gd name="connsiteY12" fmla="*/ 3751790 h 3810178"/>
              <a:gd name="connsiteX13" fmla="*/ 0 w 4445208"/>
              <a:gd name="connsiteY13" fmla="*/ 58387 h 3810178"/>
              <a:gd name="connsiteX14" fmla="*/ 2881 w 4445208"/>
              <a:gd name="connsiteY14" fmla="*/ 24343 h 3810178"/>
              <a:gd name="connsiteX15" fmla="*/ 24284 w 4445208"/>
              <a:gd name="connsiteY15" fmla="*/ 2822 h 3810178"/>
              <a:gd name="connsiteX16" fmla="*/ 58446 w 4445208"/>
              <a:gd name="connsiteY16" fmla="*/ 0 h 38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5208" h="3810178">
                <a:moveTo>
                  <a:pt x="58446" y="0"/>
                </a:moveTo>
                <a:lnTo>
                  <a:pt x="4386762" y="0"/>
                </a:lnTo>
                <a:cubicBezTo>
                  <a:pt x="4403431" y="0"/>
                  <a:pt x="4411869" y="0"/>
                  <a:pt x="4420924" y="2822"/>
                </a:cubicBezTo>
                <a:cubicBezTo>
                  <a:pt x="4430802" y="6527"/>
                  <a:pt x="4438828" y="14464"/>
                  <a:pt x="4442327" y="24343"/>
                </a:cubicBezTo>
                <a:cubicBezTo>
                  <a:pt x="4445208" y="33339"/>
                  <a:pt x="4445208" y="41453"/>
                  <a:pt x="4445208" y="58387"/>
                </a:cubicBezTo>
                <a:lnTo>
                  <a:pt x="4445208" y="3751790"/>
                </a:lnTo>
                <a:cubicBezTo>
                  <a:pt x="4445208" y="3768371"/>
                  <a:pt x="4445208" y="3776838"/>
                  <a:pt x="4442327" y="3785835"/>
                </a:cubicBezTo>
                <a:cubicBezTo>
                  <a:pt x="4438828" y="3795713"/>
                  <a:pt x="4430802" y="3803651"/>
                  <a:pt x="4420924" y="3807355"/>
                </a:cubicBezTo>
                <a:cubicBezTo>
                  <a:pt x="4411869" y="3810178"/>
                  <a:pt x="4403843" y="3810178"/>
                  <a:pt x="4386762" y="3810178"/>
                </a:cubicBezTo>
                <a:lnTo>
                  <a:pt x="58446" y="3810178"/>
                </a:lnTo>
                <a:cubicBezTo>
                  <a:pt x="41777" y="3810178"/>
                  <a:pt x="33339" y="3810178"/>
                  <a:pt x="24284" y="3807355"/>
                </a:cubicBezTo>
                <a:cubicBezTo>
                  <a:pt x="14406" y="3803651"/>
                  <a:pt x="6380" y="3795713"/>
                  <a:pt x="2881" y="3785835"/>
                </a:cubicBezTo>
                <a:cubicBezTo>
                  <a:pt x="0" y="3776838"/>
                  <a:pt x="0" y="3768724"/>
                  <a:pt x="0" y="3751790"/>
                </a:cubicBezTo>
                <a:lnTo>
                  <a:pt x="0" y="58387"/>
                </a:lnTo>
                <a:cubicBezTo>
                  <a:pt x="0" y="41806"/>
                  <a:pt x="0" y="33339"/>
                  <a:pt x="2881" y="24343"/>
                </a:cubicBezTo>
                <a:cubicBezTo>
                  <a:pt x="6380" y="14464"/>
                  <a:pt x="14406" y="6527"/>
                  <a:pt x="24284" y="2822"/>
                </a:cubicBezTo>
                <a:cubicBezTo>
                  <a:pt x="33339" y="0"/>
                  <a:pt x="41365" y="0"/>
                  <a:pt x="58446" y="0"/>
                </a:cubicBezTo>
                <a:close/>
              </a:path>
            </a:pathLst>
          </a:custGeom>
          <a:solidFill>
            <a:srgbClr val="DDE5F0"/>
          </a:solidFill>
        </p:spPr>
        <p:txBody>
          <a:bodyPr wrap="square" anchor="ctr">
            <a:noAutofit/>
          </a:bodyPr>
          <a:lstStyle>
            <a:lvl1pPr algn="ctr">
              <a:defRPr sz="1000" b="0" i="0">
                <a:solidFill>
                  <a:schemeClr val="bg2"/>
                </a:solidFill>
                <a:latin typeface="Manrope Medium" pitchFamily="2" charset="0"/>
              </a:defRPr>
            </a:lvl1pPr>
          </a:lstStyle>
          <a:p>
            <a:pPr lvl="0"/>
            <a:r>
              <a:rPr lang="en-GB" noProof="0" dirty="0"/>
              <a:t>Click icon to add picture</a:t>
            </a:r>
            <a:endParaRPr lang="en-US" noProof="0" dirty="0"/>
          </a:p>
        </p:txBody>
      </p:sp>
      <p:sp>
        <p:nvSpPr>
          <p:cNvPr id="60" name="Rectangle 59">
            <a:extLst>
              <a:ext uri="{FF2B5EF4-FFF2-40B4-BE49-F238E27FC236}">
                <a16:creationId xmlns:a16="http://schemas.microsoft.com/office/drawing/2014/main" id="{3317E98D-A977-1D44-BD84-F3653889364B}"/>
              </a:ext>
            </a:extLst>
          </p:cNvPr>
          <p:cNvSpPr/>
          <p:nvPr userDrawn="1"/>
        </p:nvSpPr>
        <p:spPr>
          <a:xfrm>
            <a:off x="5067381" y="985837"/>
            <a:ext cx="1987594" cy="2668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900"/>
          </a:p>
        </p:txBody>
      </p:sp>
      <p:sp>
        <p:nvSpPr>
          <p:cNvPr id="61" name="Picture Placeholder 19">
            <a:extLst>
              <a:ext uri="{FF2B5EF4-FFF2-40B4-BE49-F238E27FC236}">
                <a16:creationId xmlns:a16="http://schemas.microsoft.com/office/drawing/2014/main" id="{3F1B3AC4-5FB0-5E4C-9D73-15B5524EE8D9}"/>
              </a:ext>
            </a:extLst>
          </p:cNvPr>
          <p:cNvSpPr>
            <a:spLocks noGrp="1"/>
          </p:cNvSpPr>
          <p:nvPr>
            <p:ph type="pic" sz="quarter" idx="159"/>
          </p:nvPr>
        </p:nvSpPr>
        <p:spPr>
          <a:xfrm>
            <a:off x="5281709" y="1257893"/>
            <a:ext cx="1570444" cy="2120637"/>
          </a:xfrm>
          <a:custGeom>
            <a:avLst/>
            <a:gdLst>
              <a:gd name="connsiteX0" fmla="*/ 58446 w 4445208"/>
              <a:gd name="connsiteY0" fmla="*/ 0 h 3810178"/>
              <a:gd name="connsiteX1" fmla="*/ 4386762 w 4445208"/>
              <a:gd name="connsiteY1" fmla="*/ 0 h 3810178"/>
              <a:gd name="connsiteX2" fmla="*/ 4420924 w 4445208"/>
              <a:gd name="connsiteY2" fmla="*/ 2822 h 3810178"/>
              <a:gd name="connsiteX3" fmla="*/ 4442327 w 4445208"/>
              <a:gd name="connsiteY3" fmla="*/ 24343 h 3810178"/>
              <a:gd name="connsiteX4" fmla="*/ 4445208 w 4445208"/>
              <a:gd name="connsiteY4" fmla="*/ 58387 h 3810178"/>
              <a:gd name="connsiteX5" fmla="*/ 4445208 w 4445208"/>
              <a:gd name="connsiteY5" fmla="*/ 3751790 h 3810178"/>
              <a:gd name="connsiteX6" fmla="*/ 4442327 w 4445208"/>
              <a:gd name="connsiteY6" fmla="*/ 3785835 h 3810178"/>
              <a:gd name="connsiteX7" fmla="*/ 4420924 w 4445208"/>
              <a:gd name="connsiteY7" fmla="*/ 3807355 h 3810178"/>
              <a:gd name="connsiteX8" fmla="*/ 4386762 w 4445208"/>
              <a:gd name="connsiteY8" fmla="*/ 3810178 h 3810178"/>
              <a:gd name="connsiteX9" fmla="*/ 58446 w 4445208"/>
              <a:gd name="connsiteY9" fmla="*/ 3810178 h 3810178"/>
              <a:gd name="connsiteX10" fmla="*/ 24284 w 4445208"/>
              <a:gd name="connsiteY10" fmla="*/ 3807355 h 3810178"/>
              <a:gd name="connsiteX11" fmla="*/ 2881 w 4445208"/>
              <a:gd name="connsiteY11" fmla="*/ 3785835 h 3810178"/>
              <a:gd name="connsiteX12" fmla="*/ 0 w 4445208"/>
              <a:gd name="connsiteY12" fmla="*/ 3751790 h 3810178"/>
              <a:gd name="connsiteX13" fmla="*/ 0 w 4445208"/>
              <a:gd name="connsiteY13" fmla="*/ 58387 h 3810178"/>
              <a:gd name="connsiteX14" fmla="*/ 2881 w 4445208"/>
              <a:gd name="connsiteY14" fmla="*/ 24343 h 3810178"/>
              <a:gd name="connsiteX15" fmla="*/ 24284 w 4445208"/>
              <a:gd name="connsiteY15" fmla="*/ 2822 h 3810178"/>
              <a:gd name="connsiteX16" fmla="*/ 58446 w 4445208"/>
              <a:gd name="connsiteY16" fmla="*/ 0 h 38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5208" h="3810178">
                <a:moveTo>
                  <a:pt x="58446" y="0"/>
                </a:moveTo>
                <a:lnTo>
                  <a:pt x="4386762" y="0"/>
                </a:lnTo>
                <a:cubicBezTo>
                  <a:pt x="4403431" y="0"/>
                  <a:pt x="4411869" y="0"/>
                  <a:pt x="4420924" y="2822"/>
                </a:cubicBezTo>
                <a:cubicBezTo>
                  <a:pt x="4430802" y="6527"/>
                  <a:pt x="4438828" y="14464"/>
                  <a:pt x="4442327" y="24343"/>
                </a:cubicBezTo>
                <a:cubicBezTo>
                  <a:pt x="4445208" y="33339"/>
                  <a:pt x="4445208" y="41453"/>
                  <a:pt x="4445208" y="58387"/>
                </a:cubicBezTo>
                <a:lnTo>
                  <a:pt x="4445208" y="3751790"/>
                </a:lnTo>
                <a:cubicBezTo>
                  <a:pt x="4445208" y="3768371"/>
                  <a:pt x="4445208" y="3776838"/>
                  <a:pt x="4442327" y="3785835"/>
                </a:cubicBezTo>
                <a:cubicBezTo>
                  <a:pt x="4438828" y="3795713"/>
                  <a:pt x="4430802" y="3803651"/>
                  <a:pt x="4420924" y="3807355"/>
                </a:cubicBezTo>
                <a:cubicBezTo>
                  <a:pt x="4411869" y="3810178"/>
                  <a:pt x="4403843" y="3810178"/>
                  <a:pt x="4386762" y="3810178"/>
                </a:cubicBezTo>
                <a:lnTo>
                  <a:pt x="58446" y="3810178"/>
                </a:lnTo>
                <a:cubicBezTo>
                  <a:pt x="41777" y="3810178"/>
                  <a:pt x="33339" y="3810178"/>
                  <a:pt x="24284" y="3807355"/>
                </a:cubicBezTo>
                <a:cubicBezTo>
                  <a:pt x="14406" y="3803651"/>
                  <a:pt x="6380" y="3795713"/>
                  <a:pt x="2881" y="3785835"/>
                </a:cubicBezTo>
                <a:cubicBezTo>
                  <a:pt x="0" y="3776838"/>
                  <a:pt x="0" y="3768724"/>
                  <a:pt x="0" y="3751790"/>
                </a:cubicBezTo>
                <a:lnTo>
                  <a:pt x="0" y="58387"/>
                </a:lnTo>
                <a:cubicBezTo>
                  <a:pt x="0" y="41806"/>
                  <a:pt x="0" y="33339"/>
                  <a:pt x="2881" y="24343"/>
                </a:cubicBezTo>
                <a:cubicBezTo>
                  <a:pt x="6380" y="14464"/>
                  <a:pt x="14406" y="6527"/>
                  <a:pt x="24284" y="2822"/>
                </a:cubicBezTo>
                <a:cubicBezTo>
                  <a:pt x="33339" y="0"/>
                  <a:pt x="41365" y="0"/>
                  <a:pt x="58446" y="0"/>
                </a:cubicBezTo>
                <a:close/>
              </a:path>
            </a:pathLst>
          </a:custGeom>
          <a:solidFill>
            <a:srgbClr val="DDE5F0"/>
          </a:solidFill>
        </p:spPr>
        <p:txBody>
          <a:bodyPr wrap="square" anchor="ctr">
            <a:noAutofit/>
          </a:bodyPr>
          <a:lstStyle>
            <a:lvl1pPr algn="ctr">
              <a:defRPr sz="1000" b="0" i="0">
                <a:solidFill>
                  <a:schemeClr val="bg2"/>
                </a:solidFill>
                <a:latin typeface="Manrope Medium" pitchFamily="2" charset="0"/>
              </a:defRPr>
            </a:lvl1pPr>
          </a:lstStyle>
          <a:p>
            <a:pPr lvl="0"/>
            <a:r>
              <a:rPr lang="en-GB" noProof="0" dirty="0"/>
              <a:t>Click icon to add picture</a:t>
            </a:r>
            <a:endParaRPr lang="en-US" noProof="0" dirty="0"/>
          </a:p>
        </p:txBody>
      </p:sp>
    </p:spTree>
    <p:extLst>
      <p:ext uri="{BB962C8B-B14F-4D97-AF65-F5344CB8AC3E}">
        <p14:creationId xmlns:p14="http://schemas.microsoft.com/office/powerpoint/2010/main" val="2869169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col image text stats">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31E8EB5C-FE38-884C-A9AB-FCF95E72F5F2}"/>
              </a:ext>
            </a:extLst>
          </p:cNvPr>
          <p:cNvSpPr>
            <a:spLocks noChangeArrowheads="1"/>
          </p:cNvSpPr>
          <p:nvPr userDrawn="1"/>
        </p:nvSpPr>
        <p:spPr bwMode="auto">
          <a:xfrm>
            <a:off x="6476366" y="5298758"/>
            <a:ext cx="4227904" cy="63472"/>
          </a:xfrm>
          <a:prstGeom prst="rect">
            <a:avLst/>
          </a:prstGeom>
          <a:solidFill>
            <a:srgbClr val="1C1F25">
              <a:alpha val="10196"/>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Manrope" pitchFamily="2" charset="0"/>
              </a:defRPr>
            </a:lvl1pPr>
            <a:lvl2pPr marL="742950" indent="-285750">
              <a:defRPr>
                <a:solidFill>
                  <a:schemeClr val="tx1"/>
                </a:solidFill>
                <a:latin typeface="Manrope" pitchFamily="2" charset="0"/>
              </a:defRPr>
            </a:lvl2pPr>
            <a:lvl3pPr marL="1143000" indent="-228600">
              <a:defRPr>
                <a:solidFill>
                  <a:schemeClr val="tx1"/>
                </a:solidFill>
                <a:latin typeface="Manrope" pitchFamily="2" charset="0"/>
              </a:defRPr>
            </a:lvl3pPr>
            <a:lvl4pPr marL="1600200" indent="-228600">
              <a:defRPr>
                <a:solidFill>
                  <a:schemeClr val="tx1"/>
                </a:solidFill>
                <a:latin typeface="Manrope" pitchFamily="2" charset="0"/>
              </a:defRPr>
            </a:lvl4pPr>
            <a:lvl5pPr marL="2057400" indent="-228600">
              <a:defRPr>
                <a:solidFill>
                  <a:schemeClr val="tx1"/>
                </a:solidFill>
                <a:latin typeface="Manrope" pitchFamily="2" charset="0"/>
              </a:defRPr>
            </a:lvl5pPr>
            <a:lvl6pPr marL="2514600" indent="-228600" defTabSz="457200" fontAlgn="base">
              <a:spcBef>
                <a:spcPct val="0"/>
              </a:spcBef>
              <a:spcAft>
                <a:spcPct val="0"/>
              </a:spcAft>
              <a:defRPr>
                <a:solidFill>
                  <a:schemeClr val="tx1"/>
                </a:solidFill>
                <a:latin typeface="Manrope" pitchFamily="2" charset="0"/>
              </a:defRPr>
            </a:lvl6pPr>
            <a:lvl7pPr marL="2971800" indent="-228600" defTabSz="457200" fontAlgn="base">
              <a:spcBef>
                <a:spcPct val="0"/>
              </a:spcBef>
              <a:spcAft>
                <a:spcPct val="0"/>
              </a:spcAft>
              <a:defRPr>
                <a:solidFill>
                  <a:schemeClr val="tx1"/>
                </a:solidFill>
                <a:latin typeface="Manrope" pitchFamily="2" charset="0"/>
              </a:defRPr>
            </a:lvl7pPr>
            <a:lvl8pPr marL="3429000" indent="-228600" defTabSz="457200" fontAlgn="base">
              <a:spcBef>
                <a:spcPct val="0"/>
              </a:spcBef>
              <a:spcAft>
                <a:spcPct val="0"/>
              </a:spcAft>
              <a:defRPr>
                <a:solidFill>
                  <a:schemeClr val="tx1"/>
                </a:solidFill>
                <a:latin typeface="Manrope" pitchFamily="2" charset="0"/>
              </a:defRPr>
            </a:lvl8pPr>
            <a:lvl9pPr marL="3886200" indent="-228600" defTabSz="457200" fontAlgn="base">
              <a:spcBef>
                <a:spcPct val="0"/>
              </a:spcBef>
              <a:spcAft>
                <a:spcPct val="0"/>
              </a:spcAft>
              <a:defRPr>
                <a:solidFill>
                  <a:schemeClr val="tx1"/>
                </a:solidFill>
                <a:latin typeface="Manrope" pitchFamily="2" charset="0"/>
              </a:defRPr>
            </a:lvl9pPr>
          </a:lstStyle>
          <a:p>
            <a:pPr eaLnBrk="1" hangingPunct="1"/>
            <a:endParaRPr lang="en-SE" altLang="en-SE" sz="2134">
              <a:solidFill>
                <a:srgbClr val="FFFFFF"/>
              </a:solidFill>
              <a:sym typeface="Helvetica Neue Medium" panose="02000503000000020004" pitchFamily="2" charset="0"/>
            </a:endParaRPr>
          </a:p>
        </p:txBody>
      </p:sp>
      <p:sp>
        <p:nvSpPr>
          <p:cNvPr id="21" name="Rectangle">
            <a:extLst>
              <a:ext uri="{FF2B5EF4-FFF2-40B4-BE49-F238E27FC236}">
                <a16:creationId xmlns:a16="http://schemas.microsoft.com/office/drawing/2014/main" id="{8B88E812-B281-F244-92BA-9E45CB3A5B8B}"/>
              </a:ext>
            </a:extLst>
          </p:cNvPr>
          <p:cNvSpPr>
            <a:spLocks noChangeArrowheads="1"/>
          </p:cNvSpPr>
          <p:nvPr userDrawn="1"/>
        </p:nvSpPr>
        <p:spPr bwMode="auto">
          <a:xfrm>
            <a:off x="6476366" y="4469289"/>
            <a:ext cx="4227904" cy="63472"/>
          </a:xfrm>
          <a:prstGeom prst="rect">
            <a:avLst/>
          </a:prstGeom>
          <a:solidFill>
            <a:srgbClr val="1C1F25">
              <a:alpha val="10196"/>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defRPr>
                <a:solidFill>
                  <a:schemeClr val="tx1"/>
                </a:solidFill>
                <a:latin typeface="Manrope" pitchFamily="2" charset="0"/>
              </a:defRPr>
            </a:lvl1pPr>
            <a:lvl2pPr marL="742950" indent="-285750">
              <a:defRPr>
                <a:solidFill>
                  <a:schemeClr val="tx1"/>
                </a:solidFill>
                <a:latin typeface="Manrope" pitchFamily="2" charset="0"/>
              </a:defRPr>
            </a:lvl2pPr>
            <a:lvl3pPr marL="1143000" indent="-228600">
              <a:defRPr>
                <a:solidFill>
                  <a:schemeClr val="tx1"/>
                </a:solidFill>
                <a:latin typeface="Manrope" pitchFamily="2" charset="0"/>
              </a:defRPr>
            </a:lvl3pPr>
            <a:lvl4pPr marL="1600200" indent="-228600">
              <a:defRPr>
                <a:solidFill>
                  <a:schemeClr val="tx1"/>
                </a:solidFill>
                <a:latin typeface="Manrope" pitchFamily="2" charset="0"/>
              </a:defRPr>
            </a:lvl4pPr>
            <a:lvl5pPr marL="2057400" indent="-228600">
              <a:defRPr>
                <a:solidFill>
                  <a:schemeClr val="tx1"/>
                </a:solidFill>
                <a:latin typeface="Manrope" pitchFamily="2" charset="0"/>
              </a:defRPr>
            </a:lvl5pPr>
            <a:lvl6pPr marL="2514600" indent="-228600" defTabSz="457200" fontAlgn="base">
              <a:spcBef>
                <a:spcPct val="0"/>
              </a:spcBef>
              <a:spcAft>
                <a:spcPct val="0"/>
              </a:spcAft>
              <a:defRPr>
                <a:solidFill>
                  <a:schemeClr val="tx1"/>
                </a:solidFill>
                <a:latin typeface="Manrope" pitchFamily="2" charset="0"/>
              </a:defRPr>
            </a:lvl6pPr>
            <a:lvl7pPr marL="2971800" indent="-228600" defTabSz="457200" fontAlgn="base">
              <a:spcBef>
                <a:spcPct val="0"/>
              </a:spcBef>
              <a:spcAft>
                <a:spcPct val="0"/>
              </a:spcAft>
              <a:defRPr>
                <a:solidFill>
                  <a:schemeClr val="tx1"/>
                </a:solidFill>
                <a:latin typeface="Manrope" pitchFamily="2" charset="0"/>
              </a:defRPr>
            </a:lvl7pPr>
            <a:lvl8pPr marL="3429000" indent="-228600" defTabSz="457200" fontAlgn="base">
              <a:spcBef>
                <a:spcPct val="0"/>
              </a:spcBef>
              <a:spcAft>
                <a:spcPct val="0"/>
              </a:spcAft>
              <a:defRPr>
                <a:solidFill>
                  <a:schemeClr val="tx1"/>
                </a:solidFill>
                <a:latin typeface="Manrope" pitchFamily="2" charset="0"/>
              </a:defRPr>
            </a:lvl8pPr>
            <a:lvl9pPr marL="3886200" indent="-228600" defTabSz="457200" fontAlgn="base">
              <a:spcBef>
                <a:spcPct val="0"/>
              </a:spcBef>
              <a:spcAft>
                <a:spcPct val="0"/>
              </a:spcAft>
              <a:defRPr>
                <a:solidFill>
                  <a:schemeClr val="tx1"/>
                </a:solidFill>
                <a:latin typeface="Manrope" pitchFamily="2" charset="0"/>
              </a:defRPr>
            </a:lvl9pPr>
          </a:lstStyle>
          <a:p>
            <a:pPr eaLnBrk="1" hangingPunct="1"/>
            <a:endParaRPr lang="en-SE" altLang="en-SE" sz="2134">
              <a:solidFill>
                <a:srgbClr val="FFFFFF"/>
              </a:solidFill>
              <a:sym typeface="Helvetica Neue Medium" panose="02000503000000020004" pitchFamily="2" charset="0"/>
            </a:endParaRPr>
          </a:p>
        </p:txBody>
      </p:sp>
      <p:sp>
        <p:nvSpPr>
          <p:cNvPr id="30" name="Double Click to edit text">
            <a:extLst>
              <a:ext uri="{FF2B5EF4-FFF2-40B4-BE49-F238E27FC236}">
                <a16:creationId xmlns:a16="http://schemas.microsoft.com/office/drawing/2014/main" id="{5C58C777-18AE-6245-8E3A-FF0CDE6E8A55}"/>
              </a:ext>
            </a:extLst>
          </p:cNvPr>
          <p:cNvSpPr txBox="1">
            <a:spLocks noGrp="1"/>
          </p:cNvSpPr>
          <p:nvPr>
            <p:ph type="body" sz="quarter" idx="123" hasCustomPrompt="1"/>
          </p:nvPr>
        </p:nvSpPr>
        <p:spPr>
          <a:xfrm>
            <a:off x="6476660" y="1339830"/>
            <a:ext cx="3490046" cy="153810"/>
          </a:xfrm>
          <a:prstGeom prst="rect">
            <a:avLst/>
          </a:prstGeom>
        </p:spPr>
        <p:txBody>
          <a:bodyPr lIns="0" tIns="0" rIns="0" bIns="0" anchor="t">
            <a:noAutofit/>
          </a:bodyPr>
          <a:lstStyle>
            <a:lvl1pPr marL="0" marR="0" indent="0" algn="l" defTabSz="550264"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31" name="Double Click to edit text">
            <a:extLst>
              <a:ext uri="{FF2B5EF4-FFF2-40B4-BE49-F238E27FC236}">
                <a16:creationId xmlns:a16="http://schemas.microsoft.com/office/drawing/2014/main" id="{81D1D21B-E409-AE49-80EA-5766EC998BCD}"/>
              </a:ext>
            </a:extLst>
          </p:cNvPr>
          <p:cNvSpPr txBox="1">
            <a:spLocks noGrp="1"/>
          </p:cNvSpPr>
          <p:nvPr>
            <p:ph type="body" sz="quarter" idx="125" hasCustomPrompt="1"/>
          </p:nvPr>
        </p:nvSpPr>
        <p:spPr>
          <a:xfrm>
            <a:off x="6476366" y="2123728"/>
            <a:ext cx="5289460" cy="846616"/>
          </a:xfrm>
          <a:prstGeom prst="rect">
            <a:avLst/>
          </a:prstGeom>
        </p:spPr>
        <p:txBody>
          <a:bodyPr lIns="0" tIns="0" rIns="0" bIns="0" anchor="t">
            <a:noAutofit/>
          </a:bodyPr>
          <a:lstStyle>
            <a:lvl1pPr marL="0" marR="0" indent="0" algn="l" defTabSz="550264" rtl="0" fontAlgn="auto" latinLnBrk="0" hangingPunct="0">
              <a:lnSpc>
                <a:spcPct val="130000"/>
              </a:lnSpc>
              <a:spcBef>
                <a:spcPts val="0"/>
              </a:spcBef>
              <a:spcAft>
                <a:spcPts val="0"/>
              </a:spcAft>
              <a:buClrTx/>
              <a:buSzTx/>
              <a:buFontTx/>
              <a:buNone/>
              <a:tabLst/>
              <a:defRPr kumimoji="0" lang="en-US" sz="1200" b="0" i="0" u="none" strike="noStrike" cap="none" spc="0" normalizeH="0" baseline="0" dirty="0">
                <a:ln>
                  <a:noFill/>
                </a:ln>
                <a:solidFill>
                  <a:srgbClr val="6C6B6C"/>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Body</a:t>
            </a:r>
          </a:p>
        </p:txBody>
      </p:sp>
      <p:sp>
        <p:nvSpPr>
          <p:cNvPr id="32" name="Title text">
            <a:extLst>
              <a:ext uri="{FF2B5EF4-FFF2-40B4-BE49-F238E27FC236}">
                <a16:creationId xmlns:a16="http://schemas.microsoft.com/office/drawing/2014/main" id="{BB072C35-5B13-2C46-940E-94CC6D4E57E4}"/>
              </a:ext>
            </a:extLst>
          </p:cNvPr>
          <p:cNvSpPr txBox="1">
            <a:spLocks noGrp="1"/>
          </p:cNvSpPr>
          <p:nvPr>
            <p:ph type="body" sz="quarter" idx="126" hasCustomPrompt="1"/>
          </p:nvPr>
        </p:nvSpPr>
        <p:spPr>
          <a:xfrm>
            <a:off x="6476660" y="4174958"/>
            <a:ext cx="1168748" cy="153810"/>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1334"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34" name="Title text">
            <a:extLst>
              <a:ext uri="{FF2B5EF4-FFF2-40B4-BE49-F238E27FC236}">
                <a16:creationId xmlns:a16="http://schemas.microsoft.com/office/drawing/2014/main" id="{70C13777-8D4D-C648-923B-164C6BA597BE}"/>
              </a:ext>
            </a:extLst>
          </p:cNvPr>
          <p:cNvSpPr txBox="1">
            <a:spLocks noGrp="1"/>
          </p:cNvSpPr>
          <p:nvPr>
            <p:ph type="body" sz="quarter" idx="127" hasCustomPrompt="1"/>
          </p:nvPr>
        </p:nvSpPr>
        <p:spPr>
          <a:xfrm>
            <a:off x="6476660" y="5002491"/>
            <a:ext cx="1168748" cy="153810"/>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1334"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36" name="number">
            <a:extLst>
              <a:ext uri="{FF2B5EF4-FFF2-40B4-BE49-F238E27FC236}">
                <a16:creationId xmlns:a16="http://schemas.microsoft.com/office/drawing/2014/main" id="{D40A5FA1-A13C-8A4D-9D71-6A8F90556A0E}"/>
              </a:ext>
            </a:extLst>
          </p:cNvPr>
          <p:cNvSpPr txBox="1">
            <a:spLocks noGrp="1"/>
          </p:cNvSpPr>
          <p:nvPr>
            <p:ph type="body" sz="quarter" idx="128" hasCustomPrompt="1"/>
          </p:nvPr>
        </p:nvSpPr>
        <p:spPr>
          <a:xfrm>
            <a:off x="9719833" y="3862268"/>
            <a:ext cx="896876" cy="424419"/>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3999"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00</a:t>
            </a:r>
          </a:p>
        </p:txBody>
      </p:sp>
      <p:sp>
        <p:nvSpPr>
          <p:cNvPr id="38" name="number">
            <a:extLst>
              <a:ext uri="{FF2B5EF4-FFF2-40B4-BE49-F238E27FC236}">
                <a16:creationId xmlns:a16="http://schemas.microsoft.com/office/drawing/2014/main" id="{24BEA3F0-3EB3-B447-ADFF-1BA79F0F29DC}"/>
              </a:ext>
            </a:extLst>
          </p:cNvPr>
          <p:cNvSpPr txBox="1">
            <a:spLocks noGrp="1"/>
          </p:cNvSpPr>
          <p:nvPr>
            <p:ph type="body" sz="quarter" idx="129" hasCustomPrompt="1"/>
          </p:nvPr>
        </p:nvSpPr>
        <p:spPr>
          <a:xfrm>
            <a:off x="10497094" y="4084140"/>
            <a:ext cx="160007" cy="155377"/>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1334"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a:t>
            </a:r>
          </a:p>
        </p:txBody>
      </p:sp>
      <p:sp>
        <p:nvSpPr>
          <p:cNvPr id="40" name="number">
            <a:extLst>
              <a:ext uri="{FF2B5EF4-FFF2-40B4-BE49-F238E27FC236}">
                <a16:creationId xmlns:a16="http://schemas.microsoft.com/office/drawing/2014/main" id="{7DA965B0-75C2-934C-993E-5ADD0CCFACD0}"/>
              </a:ext>
            </a:extLst>
          </p:cNvPr>
          <p:cNvSpPr txBox="1">
            <a:spLocks noGrp="1"/>
          </p:cNvSpPr>
          <p:nvPr>
            <p:ph type="body" sz="quarter" idx="130" hasCustomPrompt="1"/>
          </p:nvPr>
        </p:nvSpPr>
        <p:spPr>
          <a:xfrm>
            <a:off x="9281524" y="4691341"/>
            <a:ext cx="815342" cy="424419"/>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3999"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00</a:t>
            </a:r>
          </a:p>
        </p:txBody>
      </p:sp>
      <p:sp>
        <p:nvSpPr>
          <p:cNvPr id="41" name="number">
            <a:extLst>
              <a:ext uri="{FF2B5EF4-FFF2-40B4-BE49-F238E27FC236}">
                <a16:creationId xmlns:a16="http://schemas.microsoft.com/office/drawing/2014/main" id="{143CD45F-3BC5-A440-98E1-99CB0D4ACE4C}"/>
              </a:ext>
            </a:extLst>
          </p:cNvPr>
          <p:cNvSpPr txBox="1">
            <a:spLocks noGrp="1"/>
          </p:cNvSpPr>
          <p:nvPr>
            <p:ph type="body" sz="quarter" idx="131" hasCustomPrompt="1"/>
          </p:nvPr>
        </p:nvSpPr>
        <p:spPr>
          <a:xfrm>
            <a:off x="10053003" y="4885502"/>
            <a:ext cx="145461" cy="155377"/>
          </a:xfrm>
          <a:prstGeom prst="rect">
            <a:avLst/>
          </a:prstGeom>
        </p:spPr>
        <p:txBody>
          <a:bodyPr lIns="0" tIns="0" rIns="0" bIns="0" anchor="t">
            <a:noAutofit/>
          </a:bodyPr>
          <a:lstStyle>
            <a:lvl1pPr marL="0" marR="0" indent="0" algn="l" defTabSz="550264" rtl="0" fontAlgn="auto" latinLnBrk="0" hangingPunct="0">
              <a:lnSpc>
                <a:spcPct val="100000"/>
              </a:lnSpc>
              <a:spcBef>
                <a:spcPts val="0"/>
              </a:spcBef>
              <a:spcAft>
                <a:spcPts val="0"/>
              </a:spcAft>
              <a:buClrTx/>
              <a:buSzTx/>
              <a:buFontTx/>
              <a:buNone/>
              <a:tabLst/>
              <a:defRPr kumimoji="0" lang="en-US" sz="1334"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a:t>
            </a:r>
          </a:p>
        </p:txBody>
      </p:sp>
      <p:sp>
        <p:nvSpPr>
          <p:cNvPr id="42" name="Text Placeholder 49">
            <a:extLst>
              <a:ext uri="{FF2B5EF4-FFF2-40B4-BE49-F238E27FC236}">
                <a16:creationId xmlns:a16="http://schemas.microsoft.com/office/drawing/2014/main" id="{BACA409B-7020-6546-9170-7E847DA255C5}"/>
              </a:ext>
            </a:extLst>
          </p:cNvPr>
          <p:cNvSpPr>
            <a:spLocks noGrp="1"/>
          </p:cNvSpPr>
          <p:nvPr>
            <p:ph type="body" sz="quarter" idx="74"/>
          </p:nvPr>
        </p:nvSpPr>
        <p:spPr>
          <a:xfrm flipV="1">
            <a:off x="6476660" y="4469554"/>
            <a:ext cx="3721803" cy="63473"/>
          </a:xfrm>
          <a:custGeom>
            <a:avLst/>
            <a:gdLst>
              <a:gd name="connsiteX0" fmla="*/ 0 w 6985001"/>
              <a:gd name="connsiteY0" fmla="*/ 127001 h 127001"/>
              <a:gd name="connsiteX1" fmla="*/ 6985001 w 6985001"/>
              <a:gd name="connsiteY1" fmla="*/ 127001 h 127001"/>
              <a:gd name="connsiteX2" fmla="*/ 6985001 w 6985001"/>
              <a:gd name="connsiteY2" fmla="*/ 0 h 127001"/>
              <a:gd name="connsiteX3" fmla="*/ 0 w 6985001"/>
              <a:gd name="connsiteY3" fmla="*/ 0 h 127001"/>
            </a:gdLst>
            <a:ahLst/>
            <a:cxnLst>
              <a:cxn ang="0">
                <a:pos x="connsiteX0" y="connsiteY0"/>
              </a:cxn>
              <a:cxn ang="0">
                <a:pos x="connsiteX1" y="connsiteY1"/>
              </a:cxn>
              <a:cxn ang="0">
                <a:pos x="connsiteX2" y="connsiteY2"/>
              </a:cxn>
              <a:cxn ang="0">
                <a:pos x="connsiteX3" y="connsiteY3"/>
              </a:cxn>
            </a:cxnLst>
            <a:rect l="l" t="t" r="r" b="b"/>
            <a:pathLst>
              <a:path w="6985001" h="127001">
                <a:moveTo>
                  <a:pt x="0" y="127001"/>
                </a:moveTo>
                <a:lnTo>
                  <a:pt x="6985001" y="127001"/>
                </a:lnTo>
                <a:lnTo>
                  <a:pt x="6985001" y="0"/>
                </a:lnTo>
                <a:lnTo>
                  <a:pt x="0" y="0"/>
                </a:lnTo>
                <a:close/>
              </a:path>
            </a:pathLst>
          </a:custGeom>
          <a:solidFill>
            <a:schemeClr val="bg1"/>
          </a:solidFill>
        </p:spPr>
        <p:txBody>
          <a:bodyPr wrap="square" anchor="b">
            <a:noAutofit/>
          </a:bodyPr>
          <a:lstStyle>
            <a:lvl1pPr algn="ctr">
              <a:defRPr lang="en-US" sz="100" b="0" i="0" dirty="0">
                <a:solidFill>
                  <a:srgbClr val="0A6CD1">
                    <a:alpha val="0"/>
                  </a:srgbClr>
                </a:solidFill>
                <a:latin typeface="Suisse Int'l" panose="020B0804000000000000" pitchFamily="34" charset="77"/>
              </a:defRPr>
            </a:lvl1pPr>
          </a:lstStyle>
          <a:p>
            <a:pPr lvl="0"/>
            <a:r>
              <a:rPr lang="en-GB" dirty="0"/>
              <a:t>Click to edit Master text styles</a:t>
            </a:r>
          </a:p>
        </p:txBody>
      </p:sp>
      <p:sp>
        <p:nvSpPr>
          <p:cNvPr id="43" name="Text Placeholder 50">
            <a:extLst>
              <a:ext uri="{FF2B5EF4-FFF2-40B4-BE49-F238E27FC236}">
                <a16:creationId xmlns:a16="http://schemas.microsoft.com/office/drawing/2014/main" id="{34FA85C8-41D0-2E4C-B7C6-2C5D50C80A10}"/>
              </a:ext>
            </a:extLst>
          </p:cNvPr>
          <p:cNvSpPr>
            <a:spLocks noGrp="1"/>
          </p:cNvSpPr>
          <p:nvPr>
            <p:ph type="body" sz="quarter" idx="132"/>
          </p:nvPr>
        </p:nvSpPr>
        <p:spPr>
          <a:xfrm flipV="1">
            <a:off x="6476661" y="5298626"/>
            <a:ext cx="3045112" cy="63473"/>
          </a:xfrm>
          <a:custGeom>
            <a:avLst/>
            <a:gdLst>
              <a:gd name="connsiteX0" fmla="*/ 0 w 5715001"/>
              <a:gd name="connsiteY0" fmla="*/ 127001 h 127001"/>
              <a:gd name="connsiteX1" fmla="*/ 5715001 w 5715001"/>
              <a:gd name="connsiteY1" fmla="*/ 127001 h 127001"/>
              <a:gd name="connsiteX2" fmla="*/ 5715001 w 5715001"/>
              <a:gd name="connsiteY2" fmla="*/ 0 h 127001"/>
              <a:gd name="connsiteX3" fmla="*/ 0 w 5715001"/>
              <a:gd name="connsiteY3" fmla="*/ 0 h 127001"/>
            </a:gdLst>
            <a:ahLst/>
            <a:cxnLst>
              <a:cxn ang="0">
                <a:pos x="connsiteX0" y="connsiteY0"/>
              </a:cxn>
              <a:cxn ang="0">
                <a:pos x="connsiteX1" y="connsiteY1"/>
              </a:cxn>
              <a:cxn ang="0">
                <a:pos x="connsiteX2" y="connsiteY2"/>
              </a:cxn>
              <a:cxn ang="0">
                <a:pos x="connsiteX3" y="connsiteY3"/>
              </a:cxn>
            </a:cxnLst>
            <a:rect l="l" t="t" r="r" b="b"/>
            <a:pathLst>
              <a:path w="5715001" h="127001">
                <a:moveTo>
                  <a:pt x="0" y="127001"/>
                </a:moveTo>
                <a:lnTo>
                  <a:pt x="5715001" y="127001"/>
                </a:lnTo>
                <a:lnTo>
                  <a:pt x="5715001" y="0"/>
                </a:lnTo>
                <a:lnTo>
                  <a:pt x="0" y="0"/>
                </a:lnTo>
                <a:close/>
              </a:path>
            </a:pathLst>
          </a:custGeom>
          <a:solidFill>
            <a:schemeClr val="bg1"/>
          </a:solidFill>
        </p:spPr>
        <p:txBody>
          <a:bodyPr wrap="square" anchor="b">
            <a:noAutofit/>
          </a:bodyPr>
          <a:lstStyle>
            <a:lvl1pPr algn="ctr">
              <a:defRPr lang="en-US" sz="100" b="0" i="0" dirty="0">
                <a:solidFill>
                  <a:srgbClr val="0A6CD1">
                    <a:alpha val="0"/>
                  </a:srgbClr>
                </a:solidFill>
                <a:latin typeface="Suisse Int'l" panose="020B0804000000000000" pitchFamily="34" charset="77"/>
              </a:defRPr>
            </a:lvl1pPr>
          </a:lstStyle>
          <a:p>
            <a:pPr lvl="0"/>
            <a:r>
              <a:rPr lang="en-GB"/>
              <a:t>Click to edit Master text styles</a:t>
            </a:r>
          </a:p>
        </p:txBody>
      </p:sp>
      <p:sp>
        <p:nvSpPr>
          <p:cNvPr id="48" name="Title">
            <a:extLst>
              <a:ext uri="{FF2B5EF4-FFF2-40B4-BE49-F238E27FC236}">
                <a16:creationId xmlns:a16="http://schemas.microsoft.com/office/drawing/2014/main" id="{F70A7824-992E-2143-A532-F29E5320061A}"/>
              </a:ext>
            </a:extLst>
          </p:cNvPr>
          <p:cNvSpPr txBox="1">
            <a:spLocks noGrp="1"/>
          </p:cNvSpPr>
          <p:nvPr>
            <p:ph type="body" sz="quarter" idx="124" hasCustomPrompt="1"/>
          </p:nvPr>
        </p:nvSpPr>
        <p:spPr>
          <a:xfrm>
            <a:off x="6476366" y="866675"/>
            <a:ext cx="3490046" cy="476608"/>
          </a:xfrm>
          <a:prstGeom prst="rect">
            <a:avLst/>
          </a:prstGeom>
        </p:spPr>
        <p:txBody>
          <a:bodyPr lIns="0" tIns="0" rIns="0" bIns="0" anchor="t">
            <a:noAutofit/>
          </a:bodyPr>
          <a:lstStyle>
            <a:lvl1pPr marL="0" marR="0" indent="0" algn="l" defTabSz="550264" rtl="0" fontAlgn="auto" latinLnBrk="0" hangingPunct="0">
              <a:lnSpc>
                <a:spcPct val="80000"/>
              </a:lnSpc>
              <a:spcBef>
                <a:spcPts val="0"/>
              </a:spcBef>
              <a:spcAft>
                <a:spcPts val="0"/>
              </a:spcAft>
              <a:buClrTx/>
              <a:buSzTx/>
              <a:buFontTx/>
              <a:buNone/>
              <a:tabLst/>
              <a:defRPr kumimoji="0" lang="en-US" sz="2667" b="0" i="0" u="none" strike="noStrike" cap="none" spc="0" normalizeH="0" baseline="0" dirty="0">
                <a:ln>
                  <a:noFill/>
                </a:ln>
                <a:solidFill>
                  <a:schemeClr val="bg1"/>
                </a:solidFill>
                <a:effectLst/>
                <a:uFillTx/>
                <a:latin typeface="Suisse Int'l" panose="020B0804000000000000" pitchFamily="34" charset="77"/>
                <a:ea typeface="Suisse Int'l" panose="020B0804000000000000" pitchFamily="34" charset="77"/>
                <a:cs typeface="Suisse Int'l" panose="020B0804000000000000" pitchFamily="34" charset="77"/>
                <a:sym typeface="Montserrat Light"/>
              </a:defRPr>
            </a:lvl1pPr>
          </a:lstStyle>
          <a:p>
            <a:pPr lvl="0"/>
            <a:r>
              <a:rPr lang="en-GB" dirty="0"/>
              <a:t>Title</a:t>
            </a:r>
          </a:p>
        </p:txBody>
      </p:sp>
      <p:sp>
        <p:nvSpPr>
          <p:cNvPr id="20" name="Picture Placeholder 25">
            <a:extLst>
              <a:ext uri="{FF2B5EF4-FFF2-40B4-BE49-F238E27FC236}">
                <a16:creationId xmlns:a16="http://schemas.microsoft.com/office/drawing/2014/main" id="{14B471A0-4BBE-794C-BE01-0AC95F7C8949}"/>
              </a:ext>
            </a:extLst>
          </p:cNvPr>
          <p:cNvSpPr>
            <a:spLocks noGrp="1"/>
          </p:cNvSpPr>
          <p:nvPr>
            <p:ph type="pic" sz="quarter" idx="54"/>
          </p:nvPr>
        </p:nvSpPr>
        <p:spPr>
          <a:xfrm>
            <a:off x="3648797" y="813788"/>
            <a:ext cx="2254209" cy="2254355"/>
          </a:xfrm>
          <a:custGeom>
            <a:avLst/>
            <a:gdLst>
              <a:gd name="connsiteX0" fmla="*/ 58446 w 4508710"/>
              <a:gd name="connsiteY0" fmla="*/ 0 h 4508710"/>
              <a:gd name="connsiteX1" fmla="*/ 4450264 w 4508710"/>
              <a:gd name="connsiteY1" fmla="*/ 0 h 4508710"/>
              <a:gd name="connsiteX2" fmla="*/ 4484496 w 4508710"/>
              <a:gd name="connsiteY2" fmla="*/ 2922 h 4508710"/>
              <a:gd name="connsiteX3" fmla="*/ 4505788 w 4508710"/>
              <a:gd name="connsiteY3" fmla="*/ 24213 h 4508710"/>
              <a:gd name="connsiteX4" fmla="*/ 4508710 w 4508710"/>
              <a:gd name="connsiteY4" fmla="*/ 58446 h 4508710"/>
              <a:gd name="connsiteX5" fmla="*/ 4508710 w 4508710"/>
              <a:gd name="connsiteY5" fmla="*/ 4450264 h 4508710"/>
              <a:gd name="connsiteX6" fmla="*/ 4505788 w 4508710"/>
              <a:gd name="connsiteY6" fmla="*/ 4484497 h 4508710"/>
              <a:gd name="connsiteX7" fmla="*/ 4484496 w 4508710"/>
              <a:gd name="connsiteY7" fmla="*/ 4505788 h 4508710"/>
              <a:gd name="connsiteX8" fmla="*/ 4450264 w 4508710"/>
              <a:gd name="connsiteY8" fmla="*/ 4508710 h 4508710"/>
              <a:gd name="connsiteX9" fmla="*/ 58446 w 4508710"/>
              <a:gd name="connsiteY9" fmla="*/ 4508710 h 4508710"/>
              <a:gd name="connsiteX10" fmla="*/ 24213 w 4508710"/>
              <a:gd name="connsiteY10" fmla="*/ 4505788 h 4508710"/>
              <a:gd name="connsiteX11" fmla="*/ 2922 w 4508710"/>
              <a:gd name="connsiteY11" fmla="*/ 4484497 h 4508710"/>
              <a:gd name="connsiteX12" fmla="*/ 0 w 4508710"/>
              <a:gd name="connsiteY12" fmla="*/ 4450264 h 4508710"/>
              <a:gd name="connsiteX13" fmla="*/ 0 w 4508710"/>
              <a:gd name="connsiteY13" fmla="*/ 58446 h 4508710"/>
              <a:gd name="connsiteX14" fmla="*/ 2922 w 4508710"/>
              <a:gd name="connsiteY14" fmla="*/ 24213 h 4508710"/>
              <a:gd name="connsiteX15" fmla="*/ 24213 w 4508710"/>
              <a:gd name="connsiteY15" fmla="*/ 2922 h 4508710"/>
              <a:gd name="connsiteX16" fmla="*/ 58446 w 4508710"/>
              <a:gd name="connsiteY16" fmla="*/ 0 h 45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8710" h="4508710">
                <a:moveTo>
                  <a:pt x="58446" y="0"/>
                </a:moveTo>
                <a:lnTo>
                  <a:pt x="4450264" y="0"/>
                </a:lnTo>
                <a:cubicBezTo>
                  <a:pt x="4466962" y="0"/>
                  <a:pt x="4475520" y="0"/>
                  <a:pt x="4484496" y="2922"/>
                </a:cubicBezTo>
                <a:cubicBezTo>
                  <a:pt x="4494307" y="6471"/>
                  <a:pt x="4502239" y="14403"/>
                  <a:pt x="4505788" y="24213"/>
                </a:cubicBezTo>
                <a:cubicBezTo>
                  <a:pt x="4508710" y="33189"/>
                  <a:pt x="4508710" y="41538"/>
                  <a:pt x="4508710" y="58446"/>
                </a:cubicBezTo>
                <a:lnTo>
                  <a:pt x="4508710" y="4450264"/>
                </a:lnTo>
                <a:cubicBezTo>
                  <a:pt x="4508710" y="4466963"/>
                  <a:pt x="4508710" y="4475521"/>
                  <a:pt x="4505788" y="4484497"/>
                </a:cubicBezTo>
                <a:cubicBezTo>
                  <a:pt x="4502239" y="4494307"/>
                  <a:pt x="4494307" y="4502239"/>
                  <a:pt x="4484496" y="4505788"/>
                </a:cubicBezTo>
                <a:cubicBezTo>
                  <a:pt x="4475520" y="4508710"/>
                  <a:pt x="4467171" y="4508710"/>
                  <a:pt x="4450264" y="4508710"/>
                </a:cubicBezTo>
                <a:lnTo>
                  <a:pt x="58446" y="4508710"/>
                </a:lnTo>
                <a:cubicBezTo>
                  <a:pt x="41747" y="4508710"/>
                  <a:pt x="33189" y="4508710"/>
                  <a:pt x="24213" y="4505788"/>
                </a:cubicBezTo>
                <a:cubicBezTo>
                  <a:pt x="14403" y="4502239"/>
                  <a:pt x="6471" y="4494307"/>
                  <a:pt x="2922" y="4484497"/>
                </a:cubicBezTo>
                <a:cubicBezTo>
                  <a:pt x="0" y="4475521"/>
                  <a:pt x="0" y="4467171"/>
                  <a:pt x="0" y="4450264"/>
                </a:cubicBezTo>
                <a:lnTo>
                  <a:pt x="0" y="58446"/>
                </a:lnTo>
                <a:cubicBezTo>
                  <a:pt x="0" y="41747"/>
                  <a:pt x="0" y="33189"/>
                  <a:pt x="2922" y="24213"/>
                </a:cubicBezTo>
                <a:cubicBezTo>
                  <a:pt x="6471" y="14403"/>
                  <a:pt x="14403" y="6471"/>
                  <a:pt x="24213" y="2922"/>
                </a:cubicBezTo>
                <a:cubicBezTo>
                  <a:pt x="33189" y="0"/>
                  <a:pt x="41538" y="0"/>
                  <a:pt x="58446" y="0"/>
                </a:cubicBezTo>
                <a:close/>
              </a:path>
            </a:pathLst>
          </a:custGeom>
          <a:solidFill>
            <a:srgbClr val="E4EBF5"/>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4" name="Picture Placeholder 23">
            <a:extLst>
              <a:ext uri="{FF2B5EF4-FFF2-40B4-BE49-F238E27FC236}">
                <a16:creationId xmlns:a16="http://schemas.microsoft.com/office/drawing/2014/main" id="{4524576C-1D67-2346-9151-6A4493F8A771}"/>
              </a:ext>
            </a:extLst>
          </p:cNvPr>
          <p:cNvSpPr>
            <a:spLocks noGrp="1"/>
          </p:cNvSpPr>
          <p:nvPr>
            <p:ph type="pic" sz="quarter" idx="55"/>
          </p:nvPr>
        </p:nvSpPr>
        <p:spPr>
          <a:xfrm>
            <a:off x="1331197" y="813788"/>
            <a:ext cx="2254209" cy="2254355"/>
          </a:xfrm>
          <a:custGeom>
            <a:avLst/>
            <a:gdLst>
              <a:gd name="connsiteX0" fmla="*/ 58446 w 4508711"/>
              <a:gd name="connsiteY0" fmla="*/ 0 h 4508710"/>
              <a:gd name="connsiteX1" fmla="*/ 4450265 w 4508711"/>
              <a:gd name="connsiteY1" fmla="*/ 0 h 4508710"/>
              <a:gd name="connsiteX2" fmla="*/ 4484498 w 4508711"/>
              <a:gd name="connsiteY2" fmla="*/ 2922 h 4508710"/>
              <a:gd name="connsiteX3" fmla="*/ 4505789 w 4508711"/>
              <a:gd name="connsiteY3" fmla="*/ 24213 h 4508710"/>
              <a:gd name="connsiteX4" fmla="*/ 4508711 w 4508711"/>
              <a:gd name="connsiteY4" fmla="*/ 58446 h 4508710"/>
              <a:gd name="connsiteX5" fmla="*/ 4508711 w 4508711"/>
              <a:gd name="connsiteY5" fmla="*/ 4450264 h 4508710"/>
              <a:gd name="connsiteX6" fmla="*/ 4505789 w 4508711"/>
              <a:gd name="connsiteY6" fmla="*/ 4484497 h 4508710"/>
              <a:gd name="connsiteX7" fmla="*/ 4484498 w 4508711"/>
              <a:gd name="connsiteY7" fmla="*/ 4505788 h 4508710"/>
              <a:gd name="connsiteX8" fmla="*/ 4450265 w 4508711"/>
              <a:gd name="connsiteY8" fmla="*/ 4508710 h 4508710"/>
              <a:gd name="connsiteX9" fmla="*/ 58446 w 4508711"/>
              <a:gd name="connsiteY9" fmla="*/ 4508710 h 4508710"/>
              <a:gd name="connsiteX10" fmla="*/ 24213 w 4508711"/>
              <a:gd name="connsiteY10" fmla="*/ 4505788 h 4508710"/>
              <a:gd name="connsiteX11" fmla="*/ 2922 w 4508711"/>
              <a:gd name="connsiteY11" fmla="*/ 4484497 h 4508710"/>
              <a:gd name="connsiteX12" fmla="*/ 0 w 4508711"/>
              <a:gd name="connsiteY12" fmla="*/ 4450264 h 4508710"/>
              <a:gd name="connsiteX13" fmla="*/ 0 w 4508711"/>
              <a:gd name="connsiteY13" fmla="*/ 58446 h 4508710"/>
              <a:gd name="connsiteX14" fmla="*/ 2922 w 4508711"/>
              <a:gd name="connsiteY14" fmla="*/ 24213 h 4508710"/>
              <a:gd name="connsiteX15" fmla="*/ 24213 w 4508711"/>
              <a:gd name="connsiteY15" fmla="*/ 2922 h 4508710"/>
              <a:gd name="connsiteX16" fmla="*/ 58446 w 4508711"/>
              <a:gd name="connsiteY16" fmla="*/ 0 h 45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8711" h="4508710">
                <a:moveTo>
                  <a:pt x="58446" y="0"/>
                </a:moveTo>
                <a:lnTo>
                  <a:pt x="4450265" y="0"/>
                </a:lnTo>
                <a:cubicBezTo>
                  <a:pt x="4466964" y="0"/>
                  <a:pt x="4475522" y="0"/>
                  <a:pt x="4484498" y="2922"/>
                </a:cubicBezTo>
                <a:cubicBezTo>
                  <a:pt x="4494308" y="6471"/>
                  <a:pt x="4502240" y="14403"/>
                  <a:pt x="4505789" y="24213"/>
                </a:cubicBezTo>
                <a:cubicBezTo>
                  <a:pt x="4508711" y="33189"/>
                  <a:pt x="4508711" y="41538"/>
                  <a:pt x="4508711" y="58446"/>
                </a:cubicBezTo>
                <a:lnTo>
                  <a:pt x="4508711" y="4450264"/>
                </a:lnTo>
                <a:cubicBezTo>
                  <a:pt x="4508711" y="4466963"/>
                  <a:pt x="4508711" y="4475521"/>
                  <a:pt x="4505789" y="4484497"/>
                </a:cubicBezTo>
                <a:cubicBezTo>
                  <a:pt x="4502240" y="4494307"/>
                  <a:pt x="4494308" y="4502239"/>
                  <a:pt x="4484498" y="4505788"/>
                </a:cubicBezTo>
                <a:cubicBezTo>
                  <a:pt x="4475522" y="4508710"/>
                  <a:pt x="4467172" y="4508710"/>
                  <a:pt x="4450265" y="4508710"/>
                </a:cubicBezTo>
                <a:lnTo>
                  <a:pt x="58446" y="4508710"/>
                </a:lnTo>
                <a:cubicBezTo>
                  <a:pt x="41747" y="4508710"/>
                  <a:pt x="33189" y="4508710"/>
                  <a:pt x="24213" y="4505788"/>
                </a:cubicBezTo>
                <a:cubicBezTo>
                  <a:pt x="14403" y="4502239"/>
                  <a:pt x="6471" y="4494307"/>
                  <a:pt x="2922" y="4484497"/>
                </a:cubicBezTo>
                <a:cubicBezTo>
                  <a:pt x="0" y="4475521"/>
                  <a:pt x="0" y="4467171"/>
                  <a:pt x="0" y="4450264"/>
                </a:cubicBezTo>
                <a:lnTo>
                  <a:pt x="0" y="58446"/>
                </a:lnTo>
                <a:cubicBezTo>
                  <a:pt x="0" y="41747"/>
                  <a:pt x="0" y="33189"/>
                  <a:pt x="2922" y="24213"/>
                </a:cubicBezTo>
                <a:cubicBezTo>
                  <a:pt x="6471" y="14403"/>
                  <a:pt x="14403" y="6471"/>
                  <a:pt x="24213" y="2922"/>
                </a:cubicBezTo>
                <a:cubicBezTo>
                  <a:pt x="33189" y="0"/>
                  <a:pt x="41538" y="0"/>
                  <a:pt x="58446" y="0"/>
                </a:cubicBezTo>
                <a:close/>
              </a:path>
            </a:pathLst>
          </a:custGeom>
          <a:solidFill>
            <a:srgbClr val="DDE5F0"/>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5" name="Picture Placeholder 26">
            <a:extLst>
              <a:ext uri="{FF2B5EF4-FFF2-40B4-BE49-F238E27FC236}">
                <a16:creationId xmlns:a16="http://schemas.microsoft.com/office/drawing/2014/main" id="{50D9504D-BA59-BD47-8EB3-93F8A4BD44AF}"/>
              </a:ext>
            </a:extLst>
          </p:cNvPr>
          <p:cNvSpPr>
            <a:spLocks noGrp="1"/>
          </p:cNvSpPr>
          <p:nvPr>
            <p:ph type="pic" sz="quarter" idx="56"/>
          </p:nvPr>
        </p:nvSpPr>
        <p:spPr>
          <a:xfrm>
            <a:off x="3648797" y="3133589"/>
            <a:ext cx="2254209" cy="2254355"/>
          </a:xfrm>
          <a:custGeom>
            <a:avLst/>
            <a:gdLst>
              <a:gd name="connsiteX0" fmla="*/ 58446 w 4508710"/>
              <a:gd name="connsiteY0" fmla="*/ 0 h 4508709"/>
              <a:gd name="connsiteX1" fmla="*/ 4450264 w 4508710"/>
              <a:gd name="connsiteY1" fmla="*/ 0 h 4508709"/>
              <a:gd name="connsiteX2" fmla="*/ 4484496 w 4508710"/>
              <a:gd name="connsiteY2" fmla="*/ 2922 h 4508709"/>
              <a:gd name="connsiteX3" fmla="*/ 4505788 w 4508710"/>
              <a:gd name="connsiteY3" fmla="*/ 24213 h 4508709"/>
              <a:gd name="connsiteX4" fmla="*/ 4508710 w 4508710"/>
              <a:gd name="connsiteY4" fmla="*/ 58446 h 4508709"/>
              <a:gd name="connsiteX5" fmla="*/ 4508710 w 4508710"/>
              <a:gd name="connsiteY5" fmla="*/ 4450263 h 4508709"/>
              <a:gd name="connsiteX6" fmla="*/ 4505788 w 4508710"/>
              <a:gd name="connsiteY6" fmla="*/ 4484497 h 4508709"/>
              <a:gd name="connsiteX7" fmla="*/ 4484496 w 4508710"/>
              <a:gd name="connsiteY7" fmla="*/ 4505787 h 4508709"/>
              <a:gd name="connsiteX8" fmla="*/ 4450264 w 4508710"/>
              <a:gd name="connsiteY8" fmla="*/ 4508709 h 4508709"/>
              <a:gd name="connsiteX9" fmla="*/ 58446 w 4508710"/>
              <a:gd name="connsiteY9" fmla="*/ 4508709 h 4508709"/>
              <a:gd name="connsiteX10" fmla="*/ 24213 w 4508710"/>
              <a:gd name="connsiteY10" fmla="*/ 4505787 h 4508709"/>
              <a:gd name="connsiteX11" fmla="*/ 2922 w 4508710"/>
              <a:gd name="connsiteY11" fmla="*/ 4484497 h 4508709"/>
              <a:gd name="connsiteX12" fmla="*/ 0 w 4508710"/>
              <a:gd name="connsiteY12" fmla="*/ 4450263 h 4508709"/>
              <a:gd name="connsiteX13" fmla="*/ 0 w 4508710"/>
              <a:gd name="connsiteY13" fmla="*/ 58446 h 4508709"/>
              <a:gd name="connsiteX14" fmla="*/ 2922 w 4508710"/>
              <a:gd name="connsiteY14" fmla="*/ 24213 h 4508709"/>
              <a:gd name="connsiteX15" fmla="*/ 24213 w 4508710"/>
              <a:gd name="connsiteY15" fmla="*/ 2922 h 4508709"/>
              <a:gd name="connsiteX16" fmla="*/ 58446 w 4508710"/>
              <a:gd name="connsiteY16" fmla="*/ 0 h 45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8710" h="4508709">
                <a:moveTo>
                  <a:pt x="58446" y="0"/>
                </a:moveTo>
                <a:lnTo>
                  <a:pt x="4450264" y="0"/>
                </a:lnTo>
                <a:cubicBezTo>
                  <a:pt x="4466962" y="0"/>
                  <a:pt x="4475520" y="0"/>
                  <a:pt x="4484496" y="2922"/>
                </a:cubicBezTo>
                <a:cubicBezTo>
                  <a:pt x="4494307" y="6471"/>
                  <a:pt x="4502239" y="14403"/>
                  <a:pt x="4505788" y="24213"/>
                </a:cubicBezTo>
                <a:cubicBezTo>
                  <a:pt x="4508710" y="33189"/>
                  <a:pt x="4508710" y="41538"/>
                  <a:pt x="4508710" y="58446"/>
                </a:cubicBezTo>
                <a:lnTo>
                  <a:pt x="4508710" y="4450263"/>
                </a:lnTo>
                <a:cubicBezTo>
                  <a:pt x="4508710" y="4466963"/>
                  <a:pt x="4508710" y="4475521"/>
                  <a:pt x="4505788" y="4484497"/>
                </a:cubicBezTo>
                <a:cubicBezTo>
                  <a:pt x="4502239" y="4494307"/>
                  <a:pt x="4494307" y="4502239"/>
                  <a:pt x="4484496" y="4505787"/>
                </a:cubicBezTo>
                <a:cubicBezTo>
                  <a:pt x="4475520" y="4508709"/>
                  <a:pt x="4467171" y="4508709"/>
                  <a:pt x="4450264" y="4508709"/>
                </a:cubicBezTo>
                <a:lnTo>
                  <a:pt x="58446" y="4508709"/>
                </a:lnTo>
                <a:cubicBezTo>
                  <a:pt x="41747" y="4508709"/>
                  <a:pt x="33189" y="4508709"/>
                  <a:pt x="24213" y="4505787"/>
                </a:cubicBezTo>
                <a:cubicBezTo>
                  <a:pt x="14403" y="4502239"/>
                  <a:pt x="6471" y="4494307"/>
                  <a:pt x="2922" y="4484497"/>
                </a:cubicBezTo>
                <a:cubicBezTo>
                  <a:pt x="0" y="4475521"/>
                  <a:pt x="0" y="4467171"/>
                  <a:pt x="0" y="4450263"/>
                </a:cubicBezTo>
                <a:lnTo>
                  <a:pt x="0" y="58446"/>
                </a:lnTo>
                <a:cubicBezTo>
                  <a:pt x="0" y="41747"/>
                  <a:pt x="0" y="33189"/>
                  <a:pt x="2922" y="24213"/>
                </a:cubicBezTo>
                <a:cubicBezTo>
                  <a:pt x="6471" y="14403"/>
                  <a:pt x="14403" y="6471"/>
                  <a:pt x="24213" y="2922"/>
                </a:cubicBezTo>
                <a:cubicBezTo>
                  <a:pt x="33189" y="0"/>
                  <a:pt x="41538" y="0"/>
                  <a:pt x="58446" y="0"/>
                </a:cubicBezTo>
                <a:close/>
              </a:path>
            </a:pathLst>
          </a:custGeom>
          <a:solidFill>
            <a:srgbClr val="DDE5F0"/>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6" name="Picture Placeholder 24">
            <a:extLst>
              <a:ext uri="{FF2B5EF4-FFF2-40B4-BE49-F238E27FC236}">
                <a16:creationId xmlns:a16="http://schemas.microsoft.com/office/drawing/2014/main" id="{73863D59-513B-CB42-8698-48486E603045}"/>
              </a:ext>
            </a:extLst>
          </p:cNvPr>
          <p:cNvSpPr>
            <a:spLocks noGrp="1"/>
          </p:cNvSpPr>
          <p:nvPr>
            <p:ph type="pic" sz="quarter" idx="57"/>
          </p:nvPr>
        </p:nvSpPr>
        <p:spPr>
          <a:xfrm>
            <a:off x="1331197" y="3133589"/>
            <a:ext cx="2254209" cy="2254355"/>
          </a:xfrm>
          <a:custGeom>
            <a:avLst/>
            <a:gdLst>
              <a:gd name="connsiteX0" fmla="*/ 58446 w 4508711"/>
              <a:gd name="connsiteY0" fmla="*/ 0 h 4508709"/>
              <a:gd name="connsiteX1" fmla="*/ 4450265 w 4508711"/>
              <a:gd name="connsiteY1" fmla="*/ 0 h 4508709"/>
              <a:gd name="connsiteX2" fmla="*/ 4484498 w 4508711"/>
              <a:gd name="connsiteY2" fmla="*/ 2922 h 4508709"/>
              <a:gd name="connsiteX3" fmla="*/ 4505789 w 4508711"/>
              <a:gd name="connsiteY3" fmla="*/ 24213 h 4508709"/>
              <a:gd name="connsiteX4" fmla="*/ 4508711 w 4508711"/>
              <a:gd name="connsiteY4" fmla="*/ 58446 h 4508709"/>
              <a:gd name="connsiteX5" fmla="*/ 4508711 w 4508711"/>
              <a:gd name="connsiteY5" fmla="*/ 4450263 h 4508709"/>
              <a:gd name="connsiteX6" fmla="*/ 4505789 w 4508711"/>
              <a:gd name="connsiteY6" fmla="*/ 4484497 h 4508709"/>
              <a:gd name="connsiteX7" fmla="*/ 4484498 w 4508711"/>
              <a:gd name="connsiteY7" fmla="*/ 4505787 h 4508709"/>
              <a:gd name="connsiteX8" fmla="*/ 4450265 w 4508711"/>
              <a:gd name="connsiteY8" fmla="*/ 4508709 h 4508709"/>
              <a:gd name="connsiteX9" fmla="*/ 58446 w 4508711"/>
              <a:gd name="connsiteY9" fmla="*/ 4508709 h 4508709"/>
              <a:gd name="connsiteX10" fmla="*/ 24213 w 4508711"/>
              <a:gd name="connsiteY10" fmla="*/ 4505787 h 4508709"/>
              <a:gd name="connsiteX11" fmla="*/ 2922 w 4508711"/>
              <a:gd name="connsiteY11" fmla="*/ 4484497 h 4508709"/>
              <a:gd name="connsiteX12" fmla="*/ 0 w 4508711"/>
              <a:gd name="connsiteY12" fmla="*/ 4450263 h 4508709"/>
              <a:gd name="connsiteX13" fmla="*/ 0 w 4508711"/>
              <a:gd name="connsiteY13" fmla="*/ 58446 h 4508709"/>
              <a:gd name="connsiteX14" fmla="*/ 2922 w 4508711"/>
              <a:gd name="connsiteY14" fmla="*/ 24213 h 4508709"/>
              <a:gd name="connsiteX15" fmla="*/ 24213 w 4508711"/>
              <a:gd name="connsiteY15" fmla="*/ 2922 h 4508709"/>
              <a:gd name="connsiteX16" fmla="*/ 58446 w 4508711"/>
              <a:gd name="connsiteY16" fmla="*/ 0 h 45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8711" h="4508709">
                <a:moveTo>
                  <a:pt x="58446" y="0"/>
                </a:moveTo>
                <a:lnTo>
                  <a:pt x="4450265" y="0"/>
                </a:lnTo>
                <a:cubicBezTo>
                  <a:pt x="4466964" y="0"/>
                  <a:pt x="4475522" y="0"/>
                  <a:pt x="4484498" y="2922"/>
                </a:cubicBezTo>
                <a:cubicBezTo>
                  <a:pt x="4494308" y="6471"/>
                  <a:pt x="4502240" y="14403"/>
                  <a:pt x="4505789" y="24213"/>
                </a:cubicBezTo>
                <a:cubicBezTo>
                  <a:pt x="4508711" y="33189"/>
                  <a:pt x="4508711" y="41538"/>
                  <a:pt x="4508711" y="58446"/>
                </a:cubicBezTo>
                <a:lnTo>
                  <a:pt x="4508711" y="4450263"/>
                </a:lnTo>
                <a:cubicBezTo>
                  <a:pt x="4508711" y="4466963"/>
                  <a:pt x="4508711" y="4475521"/>
                  <a:pt x="4505789" y="4484497"/>
                </a:cubicBezTo>
                <a:cubicBezTo>
                  <a:pt x="4502240" y="4494307"/>
                  <a:pt x="4494308" y="4502239"/>
                  <a:pt x="4484498" y="4505787"/>
                </a:cubicBezTo>
                <a:cubicBezTo>
                  <a:pt x="4475522" y="4508709"/>
                  <a:pt x="4467172" y="4508709"/>
                  <a:pt x="4450265" y="4508709"/>
                </a:cubicBezTo>
                <a:lnTo>
                  <a:pt x="58446" y="4508709"/>
                </a:lnTo>
                <a:cubicBezTo>
                  <a:pt x="41747" y="4508709"/>
                  <a:pt x="33189" y="4508709"/>
                  <a:pt x="24213" y="4505787"/>
                </a:cubicBezTo>
                <a:cubicBezTo>
                  <a:pt x="14403" y="4502239"/>
                  <a:pt x="6471" y="4494307"/>
                  <a:pt x="2922" y="4484497"/>
                </a:cubicBezTo>
                <a:cubicBezTo>
                  <a:pt x="0" y="4475521"/>
                  <a:pt x="0" y="4467171"/>
                  <a:pt x="0" y="4450263"/>
                </a:cubicBezTo>
                <a:lnTo>
                  <a:pt x="0" y="58446"/>
                </a:lnTo>
                <a:cubicBezTo>
                  <a:pt x="0" y="41747"/>
                  <a:pt x="0" y="33189"/>
                  <a:pt x="2922" y="24213"/>
                </a:cubicBezTo>
                <a:cubicBezTo>
                  <a:pt x="6471" y="14403"/>
                  <a:pt x="14403" y="6471"/>
                  <a:pt x="24213" y="2922"/>
                </a:cubicBezTo>
                <a:cubicBezTo>
                  <a:pt x="33189" y="0"/>
                  <a:pt x="41538" y="0"/>
                  <a:pt x="58446" y="0"/>
                </a:cubicBezTo>
                <a:close/>
              </a:path>
            </a:pathLst>
          </a:custGeom>
          <a:solidFill>
            <a:srgbClr val="E4EBF5"/>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Tree>
    <p:extLst>
      <p:ext uri="{BB962C8B-B14F-4D97-AF65-F5344CB8AC3E}">
        <p14:creationId xmlns:p14="http://schemas.microsoft.com/office/powerpoint/2010/main" val="38348349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18">
            <a:extLst>
              <a:ext uri="{FF2B5EF4-FFF2-40B4-BE49-F238E27FC236}">
                <a16:creationId xmlns:a16="http://schemas.microsoft.com/office/drawing/2014/main" id="{6BD2ED6F-DD03-DF46-A5D3-46DE881211A5}"/>
              </a:ext>
            </a:extLst>
          </p:cNvPr>
          <p:cNvSpPr>
            <a:spLocks noGrp="1"/>
          </p:cNvSpPr>
          <p:nvPr>
            <p:ph type="pic" sz="quarter" idx="18"/>
          </p:nvPr>
        </p:nvSpPr>
        <p:spPr>
          <a:xfrm>
            <a:off x="3724353" y="3462206"/>
            <a:ext cx="2349348" cy="2254251"/>
          </a:xfrm>
          <a:custGeom>
            <a:avLst/>
            <a:gdLst>
              <a:gd name="connsiteX0" fmla="*/ 97243 w 4699001"/>
              <a:gd name="connsiteY0" fmla="*/ 0 h 4508501"/>
              <a:gd name="connsiteX1" fmla="*/ 4601758 w 4699001"/>
              <a:gd name="connsiteY1" fmla="*/ 0 h 4508501"/>
              <a:gd name="connsiteX2" fmla="*/ 4658973 w 4699001"/>
              <a:gd name="connsiteY2" fmla="*/ 4800 h 4508501"/>
              <a:gd name="connsiteX3" fmla="*/ 4694215 w 4699001"/>
              <a:gd name="connsiteY3" fmla="*/ 40075 h 4508501"/>
              <a:gd name="connsiteX4" fmla="*/ 4699001 w 4699001"/>
              <a:gd name="connsiteY4" fmla="*/ 97684 h 4508501"/>
              <a:gd name="connsiteX5" fmla="*/ 4699001 w 4699001"/>
              <a:gd name="connsiteY5" fmla="*/ 4411234 h 4508501"/>
              <a:gd name="connsiteX6" fmla="*/ 4694215 w 4699001"/>
              <a:gd name="connsiteY6" fmla="*/ 4468426 h 4508501"/>
              <a:gd name="connsiteX7" fmla="*/ 4658973 w 4699001"/>
              <a:gd name="connsiteY7" fmla="*/ 4503700 h 4508501"/>
              <a:gd name="connsiteX8" fmla="*/ 4601323 w 4699001"/>
              <a:gd name="connsiteY8" fmla="*/ 4508501 h 4508501"/>
              <a:gd name="connsiteX9" fmla="*/ 97243 w 4699001"/>
              <a:gd name="connsiteY9" fmla="*/ 4508501 h 4508501"/>
              <a:gd name="connsiteX10" fmla="*/ 40028 w 4699001"/>
              <a:gd name="connsiteY10" fmla="*/ 4503700 h 4508501"/>
              <a:gd name="connsiteX11" fmla="*/ 4786 w 4699001"/>
              <a:gd name="connsiteY11" fmla="*/ 4468426 h 4508501"/>
              <a:gd name="connsiteX12" fmla="*/ 0 w 4699001"/>
              <a:gd name="connsiteY12" fmla="*/ 4410817 h 4508501"/>
              <a:gd name="connsiteX13" fmla="*/ 0 w 4699001"/>
              <a:gd name="connsiteY13" fmla="*/ 97266 h 4508501"/>
              <a:gd name="connsiteX14" fmla="*/ 4786 w 4699001"/>
              <a:gd name="connsiteY14" fmla="*/ 40075 h 4508501"/>
              <a:gd name="connsiteX15" fmla="*/ 40028 w 4699001"/>
              <a:gd name="connsiteY15" fmla="*/ 4800 h 4508501"/>
              <a:gd name="connsiteX16" fmla="*/ 97243 w 4699001"/>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1" h="4508501">
                <a:moveTo>
                  <a:pt x="97243" y="0"/>
                </a:moveTo>
                <a:lnTo>
                  <a:pt x="4601758" y="0"/>
                </a:lnTo>
                <a:cubicBezTo>
                  <a:pt x="4629603" y="0"/>
                  <a:pt x="4643962" y="0"/>
                  <a:pt x="4658973" y="4800"/>
                </a:cubicBezTo>
                <a:cubicBezTo>
                  <a:pt x="4675289" y="10645"/>
                  <a:pt x="4688341" y="23586"/>
                  <a:pt x="4694215" y="40075"/>
                </a:cubicBezTo>
                <a:cubicBezTo>
                  <a:pt x="4699001" y="55104"/>
                  <a:pt x="4699001" y="69297"/>
                  <a:pt x="4699001" y="97684"/>
                </a:cubicBezTo>
                <a:lnTo>
                  <a:pt x="4699001" y="4411234"/>
                </a:lnTo>
                <a:cubicBezTo>
                  <a:pt x="4699001" y="4438995"/>
                  <a:pt x="4699001" y="4453397"/>
                  <a:pt x="4694215" y="4468426"/>
                </a:cubicBezTo>
                <a:cubicBezTo>
                  <a:pt x="4688341" y="4484915"/>
                  <a:pt x="4675289" y="4497856"/>
                  <a:pt x="4658973" y="4503700"/>
                </a:cubicBezTo>
                <a:cubicBezTo>
                  <a:pt x="4643962" y="4508501"/>
                  <a:pt x="4629603" y="4508501"/>
                  <a:pt x="4601323" y="4508501"/>
                </a:cubicBezTo>
                <a:lnTo>
                  <a:pt x="97243" y="4508501"/>
                </a:lnTo>
                <a:cubicBezTo>
                  <a:pt x="69397" y="4508501"/>
                  <a:pt x="55039" y="4508501"/>
                  <a:pt x="40028" y="4503700"/>
                </a:cubicBezTo>
                <a:cubicBezTo>
                  <a:pt x="23712" y="4497856"/>
                  <a:pt x="10660" y="4484915"/>
                  <a:pt x="4786" y="4468426"/>
                </a:cubicBezTo>
                <a:cubicBezTo>
                  <a:pt x="0" y="4453397"/>
                  <a:pt x="0" y="4439204"/>
                  <a:pt x="0" y="4410817"/>
                </a:cubicBezTo>
                <a:lnTo>
                  <a:pt x="0" y="97266"/>
                </a:lnTo>
                <a:cubicBezTo>
                  <a:pt x="0" y="69506"/>
                  <a:pt x="0" y="55104"/>
                  <a:pt x="4786" y="40075"/>
                </a:cubicBezTo>
                <a:cubicBezTo>
                  <a:pt x="10660" y="23586"/>
                  <a:pt x="23712" y="10645"/>
                  <a:pt x="40028" y="4800"/>
                </a:cubicBezTo>
                <a:cubicBezTo>
                  <a:pt x="55039" y="0"/>
                  <a:pt x="69397" y="0"/>
                  <a:pt x="97243" y="0"/>
                </a:cubicBezTo>
                <a:close/>
              </a:path>
            </a:pathLst>
          </a:custGeom>
          <a:solidFill>
            <a:srgbClr val="E4EBF5"/>
          </a:solidFill>
        </p:spPr>
        <p:txBody>
          <a:bodyPr wrap="square" anchor="ctr">
            <a:noAutofit/>
          </a:bodyPr>
          <a:lstStyle>
            <a:lvl1pPr algn="ctr">
              <a:defRPr sz="1000" b="0" i="0">
                <a:solidFill>
                  <a:schemeClr val="bg2"/>
                </a:solidFill>
                <a:latin typeface="Manrope Medium" pitchFamily="2" charset="0"/>
              </a:defRPr>
            </a:lvl1pPr>
          </a:lstStyle>
          <a:p>
            <a:pPr lvl="0"/>
            <a:r>
              <a:rPr lang="en-GB" noProof="0" dirty="0"/>
              <a:t>Click icon to add picture</a:t>
            </a:r>
            <a:endParaRPr lang="en-US" noProof="0" dirty="0"/>
          </a:p>
        </p:txBody>
      </p:sp>
      <p:sp>
        <p:nvSpPr>
          <p:cNvPr id="11" name="Picture Placeholder 17">
            <a:extLst>
              <a:ext uri="{FF2B5EF4-FFF2-40B4-BE49-F238E27FC236}">
                <a16:creationId xmlns:a16="http://schemas.microsoft.com/office/drawing/2014/main" id="{A0D80E6C-FA83-9248-A367-900876135BB1}"/>
              </a:ext>
            </a:extLst>
          </p:cNvPr>
          <p:cNvSpPr>
            <a:spLocks noGrp="1"/>
          </p:cNvSpPr>
          <p:nvPr>
            <p:ph type="pic" sz="quarter" idx="53"/>
          </p:nvPr>
        </p:nvSpPr>
        <p:spPr>
          <a:xfrm>
            <a:off x="1331198" y="1151798"/>
            <a:ext cx="2349348" cy="2254251"/>
          </a:xfrm>
          <a:custGeom>
            <a:avLst/>
            <a:gdLst>
              <a:gd name="connsiteX0" fmla="*/ 97243 w 4699001"/>
              <a:gd name="connsiteY0" fmla="*/ 0 h 4508501"/>
              <a:gd name="connsiteX1" fmla="*/ 4601758 w 4699001"/>
              <a:gd name="connsiteY1" fmla="*/ 0 h 4508501"/>
              <a:gd name="connsiteX2" fmla="*/ 4658973 w 4699001"/>
              <a:gd name="connsiteY2" fmla="*/ 4801 h 4508501"/>
              <a:gd name="connsiteX3" fmla="*/ 4694215 w 4699001"/>
              <a:gd name="connsiteY3" fmla="*/ 40075 h 4508501"/>
              <a:gd name="connsiteX4" fmla="*/ 4699001 w 4699001"/>
              <a:gd name="connsiteY4" fmla="*/ 97684 h 4508501"/>
              <a:gd name="connsiteX5" fmla="*/ 4699001 w 4699001"/>
              <a:gd name="connsiteY5" fmla="*/ 4411235 h 4508501"/>
              <a:gd name="connsiteX6" fmla="*/ 4694215 w 4699001"/>
              <a:gd name="connsiteY6" fmla="*/ 4468426 h 4508501"/>
              <a:gd name="connsiteX7" fmla="*/ 4658973 w 4699001"/>
              <a:gd name="connsiteY7" fmla="*/ 4503701 h 4508501"/>
              <a:gd name="connsiteX8" fmla="*/ 4601323 w 4699001"/>
              <a:gd name="connsiteY8" fmla="*/ 4508501 h 4508501"/>
              <a:gd name="connsiteX9" fmla="*/ 97243 w 4699001"/>
              <a:gd name="connsiteY9" fmla="*/ 4508501 h 4508501"/>
              <a:gd name="connsiteX10" fmla="*/ 40028 w 4699001"/>
              <a:gd name="connsiteY10" fmla="*/ 4503701 h 4508501"/>
              <a:gd name="connsiteX11" fmla="*/ 4786 w 4699001"/>
              <a:gd name="connsiteY11" fmla="*/ 4468426 h 4508501"/>
              <a:gd name="connsiteX12" fmla="*/ 0 w 4699001"/>
              <a:gd name="connsiteY12" fmla="*/ 4410817 h 4508501"/>
              <a:gd name="connsiteX13" fmla="*/ 0 w 4699001"/>
              <a:gd name="connsiteY13" fmla="*/ 97267 h 4508501"/>
              <a:gd name="connsiteX14" fmla="*/ 4786 w 4699001"/>
              <a:gd name="connsiteY14" fmla="*/ 40075 h 4508501"/>
              <a:gd name="connsiteX15" fmla="*/ 40028 w 4699001"/>
              <a:gd name="connsiteY15" fmla="*/ 4801 h 4508501"/>
              <a:gd name="connsiteX16" fmla="*/ 97243 w 4699001"/>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1" h="4508501">
                <a:moveTo>
                  <a:pt x="97243" y="0"/>
                </a:moveTo>
                <a:lnTo>
                  <a:pt x="4601758" y="0"/>
                </a:lnTo>
                <a:cubicBezTo>
                  <a:pt x="4629604" y="0"/>
                  <a:pt x="4643962" y="0"/>
                  <a:pt x="4658973" y="4801"/>
                </a:cubicBezTo>
                <a:cubicBezTo>
                  <a:pt x="4675289" y="10645"/>
                  <a:pt x="4688341" y="23586"/>
                  <a:pt x="4694215" y="40075"/>
                </a:cubicBezTo>
                <a:cubicBezTo>
                  <a:pt x="4699001" y="55104"/>
                  <a:pt x="4699001" y="69297"/>
                  <a:pt x="4699001" y="97684"/>
                </a:cubicBezTo>
                <a:lnTo>
                  <a:pt x="4699001" y="4411235"/>
                </a:lnTo>
                <a:cubicBezTo>
                  <a:pt x="4699001" y="4438995"/>
                  <a:pt x="4699001" y="4453397"/>
                  <a:pt x="4694215" y="4468426"/>
                </a:cubicBezTo>
                <a:cubicBezTo>
                  <a:pt x="4688341" y="4484915"/>
                  <a:pt x="4675289" y="4497856"/>
                  <a:pt x="4658973" y="4503701"/>
                </a:cubicBezTo>
                <a:cubicBezTo>
                  <a:pt x="4643962" y="4508501"/>
                  <a:pt x="4629604" y="4508501"/>
                  <a:pt x="4601323" y="4508501"/>
                </a:cubicBezTo>
                <a:lnTo>
                  <a:pt x="97243" y="4508501"/>
                </a:lnTo>
                <a:cubicBezTo>
                  <a:pt x="69397" y="4508501"/>
                  <a:pt x="55039" y="4508501"/>
                  <a:pt x="40028" y="4503701"/>
                </a:cubicBezTo>
                <a:cubicBezTo>
                  <a:pt x="23712" y="4497856"/>
                  <a:pt x="10660" y="4484915"/>
                  <a:pt x="4786" y="4468426"/>
                </a:cubicBezTo>
                <a:cubicBezTo>
                  <a:pt x="0" y="4453397"/>
                  <a:pt x="0" y="4439204"/>
                  <a:pt x="0" y="4410817"/>
                </a:cubicBezTo>
                <a:lnTo>
                  <a:pt x="0" y="97267"/>
                </a:lnTo>
                <a:cubicBezTo>
                  <a:pt x="0" y="69506"/>
                  <a:pt x="0" y="55104"/>
                  <a:pt x="4786" y="40075"/>
                </a:cubicBezTo>
                <a:cubicBezTo>
                  <a:pt x="10660" y="23586"/>
                  <a:pt x="23712" y="10645"/>
                  <a:pt x="40028" y="4801"/>
                </a:cubicBezTo>
                <a:cubicBezTo>
                  <a:pt x="55039" y="0"/>
                  <a:pt x="69397" y="0"/>
                  <a:pt x="97243" y="0"/>
                </a:cubicBezTo>
                <a:close/>
              </a:path>
            </a:pathLst>
          </a:custGeom>
          <a:solidFill>
            <a:srgbClr val="DDE5F0"/>
          </a:solidFill>
        </p:spPr>
        <p:txBody>
          <a:bodyPr wrap="square" anchor="ctr">
            <a:noAutofit/>
          </a:bodyPr>
          <a:lstStyle>
            <a:lvl1pPr algn="ctr">
              <a:defRPr sz="1000" b="0" i="0">
                <a:solidFill>
                  <a:schemeClr val="bg2"/>
                </a:solidFill>
                <a:latin typeface="Manrope Medium" pitchFamily="2" charset="0"/>
              </a:defRPr>
            </a:lvl1pPr>
          </a:lstStyle>
          <a:p>
            <a:pPr lvl="0"/>
            <a:r>
              <a:rPr lang="en-GB" noProof="0" dirty="0"/>
              <a:t>Click icon to add picture</a:t>
            </a:r>
            <a:endParaRPr lang="en-US" noProof="0" dirty="0"/>
          </a:p>
        </p:txBody>
      </p:sp>
      <p:sp>
        <p:nvSpPr>
          <p:cNvPr id="12" name="Picture Placeholder 20">
            <a:extLst>
              <a:ext uri="{FF2B5EF4-FFF2-40B4-BE49-F238E27FC236}">
                <a16:creationId xmlns:a16="http://schemas.microsoft.com/office/drawing/2014/main" id="{0AE13F22-20D2-2D41-96DD-9A6DA3FC89BA}"/>
              </a:ext>
            </a:extLst>
          </p:cNvPr>
          <p:cNvSpPr>
            <a:spLocks noGrp="1"/>
          </p:cNvSpPr>
          <p:nvPr>
            <p:ph type="pic" sz="quarter" idx="54"/>
          </p:nvPr>
        </p:nvSpPr>
        <p:spPr>
          <a:xfrm>
            <a:off x="8510662" y="3451953"/>
            <a:ext cx="2349347" cy="2254251"/>
          </a:xfrm>
          <a:custGeom>
            <a:avLst/>
            <a:gdLst>
              <a:gd name="connsiteX0" fmla="*/ 97244 w 4699000"/>
              <a:gd name="connsiteY0" fmla="*/ 0 h 4508501"/>
              <a:gd name="connsiteX1" fmla="*/ 4601758 w 4699000"/>
              <a:gd name="connsiteY1" fmla="*/ 0 h 4508501"/>
              <a:gd name="connsiteX2" fmla="*/ 4658972 w 4699000"/>
              <a:gd name="connsiteY2" fmla="*/ 4800 h 4508501"/>
              <a:gd name="connsiteX3" fmla="*/ 4694216 w 4699000"/>
              <a:gd name="connsiteY3" fmla="*/ 40075 h 4508501"/>
              <a:gd name="connsiteX4" fmla="*/ 4699000 w 4699000"/>
              <a:gd name="connsiteY4" fmla="*/ 97684 h 4508501"/>
              <a:gd name="connsiteX5" fmla="*/ 4699000 w 4699000"/>
              <a:gd name="connsiteY5" fmla="*/ 4411235 h 4508501"/>
              <a:gd name="connsiteX6" fmla="*/ 4694216 w 4699000"/>
              <a:gd name="connsiteY6" fmla="*/ 4468425 h 4508501"/>
              <a:gd name="connsiteX7" fmla="*/ 4658972 w 4699000"/>
              <a:gd name="connsiteY7" fmla="*/ 4503701 h 4508501"/>
              <a:gd name="connsiteX8" fmla="*/ 4601322 w 4699000"/>
              <a:gd name="connsiteY8" fmla="*/ 4508501 h 4508501"/>
              <a:gd name="connsiteX9" fmla="*/ 97244 w 4699000"/>
              <a:gd name="connsiteY9" fmla="*/ 4508501 h 4508501"/>
              <a:gd name="connsiteX10" fmla="*/ 40028 w 4699000"/>
              <a:gd name="connsiteY10" fmla="*/ 4503701 h 4508501"/>
              <a:gd name="connsiteX11" fmla="*/ 4786 w 4699000"/>
              <a:gd name="connsiteY11" fmla="*/ 4468425 h 4508501"/>
              <a:gd name="connsiteX12" fmla="*/ 0 w 4699000"/>
              <a:gd name="connsiteY12" fmla="*/ 4410817 h 4508501"/>
              <a:gd name="connsiteX13" fmla="*/ 0 w 4699000"/>
              <a:gd name="connsiteY13" fmla="*/ 97266 h 4508501"/>
              <a:gd name="connsiteX14" fmla="*/ 4786 w 4699000"/>
              <a:gd name="connsiteY14" fmla="*/ 40075 h 4508501"/>
              <a:gd name="connsiteX15" fmla="*/ 40028 w 4699000"/>
              <a:gd name="connsiteY15" fmla="*/ 4800 h 4508501"/>
              <a:gd name="connsiteX16" fmla="*/ 97244 w 4699000"/>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0" h="4508501">
                <a:moveTo>
                  <a:pt x="97244" y="0"/>
                </a:moveTo>
                <a:lnTo>
                  <a:pt x="4601758" y="0"/>
                </a:lnTo>
                <a:cubicBezTo>
                  <a:pt x="4629604" y="0"/>
                  <a:pt x="4643962" y="0"/>
                  <a:pt x="4658972" y="4800"/>
                </a:cubicBezTo>
                <a:cubicBezTo>
                  <a:pt x="4675288" y="10645"/>
                  <a:pt x="4688340" y="23586"/>
                  <a:pt x="4694216" y="40075"/>
                </a:cubicBezTo>
                <a:cubicBezTo>
                  <a:pt x="4699000" y="55104"/>
                  <a:pt x="4699000" y="69297"/>
                  <a:pt x="4699000" y="97684"/>
                </a:cubicBezTo>
                <a:lnTo>
                  <a:pt x="4699000" y="4411235"/>
                </a:lnTo>
                <a:cubicBezTo>
                  <a:pt x="4699000" y="4438995"/>
                  <a:pt x="4699000" y="4453397"/>
                  <a:pt x="4694216" y="4468425"/>
                </a:cubicBezTo>
                <a:cubicBezTo>
                  <a:pt x="4688340" y="4484915"/>
                  <a:pt x="4675288" y="4497856"/>
                  <a:pt x="4658972" y="4503701"/>
                </a:cubicBezTo>
                <a:cubicBezTo>
                  <a:pt x="4643962" y="4508501"/>
                  <a:pt x="4629604" y="4508501"/>
                  <a:pt x="4601322" y="4508501"/>
                </a:cubicBezTo>
                <a:lnTo>
                  <a:pt x="97244" y="4508501"/>
                </a:lnTo>
                <a:cubicBezTo>
                  <a:pt x="69398" y="4508501"/>
                  <a:pt x="55040" y="4508501"/>
                  <a:pt x="40028" y="4503701"/>
                </a:cubicBezTo>
                <a:cubicBezTo>
                  <a:pt x="23712" y="4497856"/>
                  <a:pt x="10660" y="4484915"/>
                  <a:pt x="4786" y="4468425"/>
                </a:cubicBezTo>
                <a:cubicBezTo>
                  <a:pt x="0" y="4453397"/>
                  <a:pt x="0" y="4439203"/>
                  <a:pt x="0" y="4410817"/>
                </a:cubicBezTo>
                <a:lnTo>
                  <a:pt x="0" y="97266"/>
                </a:lnTo>
                <a:cubicBezTo>
                  <a:pt x="0" y="69506"/>
                  <a:pt x="0" y="55104"/>
                  <a:pt x="4786" y="40075"/>
                </a:cubicBezTo>
                <a:cubicBezTo>
                  <a:pt x="10660" y="23586"/>
                  <a:pt x="23712" y="10645"/>
                  <a:pt x="40028" y="4800"/>
                </a:cubicBezTo>
                <a:cubicBezTo>
                  <a:pt x="55040" y="0"/>
                  <a:pt x="69398" y="0"/>
                  <a:pt x="97244" y="0"/>
                </a:cubicBezTo>
                <a:close/>
              </a:path>
            </a:pathLst>
          </a:custGeom>
          <a:solidFill>
            <a:srgbClr val="E4EBF5"/>
          </a:solidFill>
        </p:spPr>
        <p:txBody>
          <a:bodyPr wrap="square" anchor="ctr">
            <a:noAutofit/>
          </a:bodyPr>
          <a:lstStyle>
            <a:lvl1pPr algn="ctr">
              <a:defRPr sz="1000" b="0" i="0">
                <a:solidFill>
                  <a:schemeClr val="bg2"/>
                </a:solidFill>
                <a:latin typeface="Manrope Medium" pitchFamily="2" charset="0"/>
              </a:defRPr>
            </a:lvl1pPr>
          </a:lstStyle>
          <a:p>
            <a:pPr lvl="0"/>
            <a:r>
              <a:rPr lang="en-GB" noProof="0" dirty="0"/>
              <a:t>Click icon to add picture</a:t>
            </a:r>
            <a:endParaRPr lang="en-US" noProof="0" dirty="0"/>
          </a:p>
        </p:txBody>
      </p:sp>
      <p:sp>
        <p:nvSpPr>
          <p:cNvPr id="13" name="Picture Placeholder 19">
            <a:extLst>
              <a:ext uri="{FF2B5EF4-FFF2-40B4-BE49-F238E27FC236}">
                <a16:creationId xmlns:a16="http://schemas.microsoft.com/office/drawing/2014/main" id="{105C48D4-AF09-A84C-9CAF-93D76735B2C2}"/>
              </a:ext>
            </a:extLst>
          </p:cNvPr>
          <p:cNvSpPr>
            <a:spLocks noGrp="1"/>
          </p:cNvSpPr>
          <p:nvPr>
            <p:ph type="pic" sz="quarter" idx="55"/>
          </p:nvPr>
        </p:nvSpPr>
        <p:spPr>
          <a:xfrm>
            <a:off x="6117507" y="1151798"/>
            <a:ext cx="2349348" cy="2254251"/>
          </a:xfrm>
          <a:custGeom>
            <a:avLst/>
            <a:gdLst>
              <a:gd name="connsiteX0" fmla="*/ 97243 w 4699002"/>
              <a:gd name="connsiteY0" fmla="*/ 0 h 4508501"/>
              <a:gd name="connsiteX1" fmla="*/ 4601758 w 4699002"/>
              <a:gd name="connsiteY1" fmla="*/ 0 h 4508501"/>
              <a:gd name="connsiteX2" fmla="*/ 4658972 w 4699002"/>
              <a:gd name="connsiteY2" fmla="*/ 4801 h 4508501"/>
              <a:gd name="connsiteX3" fmla="*/ 4694214 w 4699002"/>
              <a:gd name="connsiteY3" fmla="*/ 40075 h 4508501"/>
              <a:gd name="connsiteX4" fmla="*/ 4699002 w 4699002"/>
              <a:gd name="connsiteY4" fmla="*/ 97684 h 4508501"/>
              <a:gd name="connsiteX5" fmla="*/ 4699002 w 4699002"/>
              <a:gd name="connsiteY5" fmla="*/ 4411235 h 4508501"/>
              <a:gd name="connsiteX6" fmla="*/ 4694214 w 4699002"/>
              <a:gd name="connsiteY6" fmla="*/ 4468426 h 4508501"/>
              <a:gd name="connsiteX7" fmla="*/ 4658972 w 4699002"/>
              <a:gd name="connsiteY7" fmla="*/ 4503701 h 4508501"/>
              <a:gd name="connsiteX8" fmla="*/ 4601322 w 4699002"/>
              <a:gd name="connsiteY8" fmla="*/ 4508501 h 4508501"/>
              <a:gd name="connsiteX9" fmla="*/ 97243 w 4699002"/>
              <a:gd name="connsiteY9" fmla="*/ 4508501 h 4508501"/>
              <a:gd name="connsiteX10" fmla="*/ 40029 w 4699002"/>
              <a:gd name="connsiteY10" fmla="*/ 4503701 h 4508501"/>
              <a:gd name="connsiteX11" fmla="*/ 4786 w 4699002"/>
              <a:gd name="connsiteY11" fmla="*/ 4468426 h 4508501"/>
              <a:gd name="connsiteX12" fmla="*/ 0 w 4699002"/>
              <a:gd name="connsiteY12" fmla="*/ 4410817 h 4508501"/>
              <a:gd name="connsiteX13" fmla="*/ 0 w 4699002"/>
              <a:gd name="connsiteY13" fmla="*/ 97267 h 4508501"/>
              <a:gd name="connsiteX14" fmla="*/ 4786 w 4699002"/>
              <a:gd name="connsiteY14" fmla="*/ 40075 h 4508501"/>
              <a:gd name="connsiteX15" fmla="*/ 40029 w 4699002"/>
              <a:gd name="connsiteY15" fmla="*/ 4801 h 4508501"/>
              <a:gd name="connsiteX16" fmla="*/ 97243 w 4699002"/>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2" h="4508501">
                <a:moveTo>
                  <a:pt x="97243" y="0"/>
                </a:moveTo>
                <a:lnTo>
                  <a:pt x="4601758" y="0"/>
                </a:lnTo>
                <a:cubicBezTo>
                  <a:pt x="4629604" y="0"/>
                  <a:pt x="4643962" y="0"/>
                  <a:pt x="4658972" y="4801"/>
                </a:cubicBezTo>
                <a:cubicBezTo>
                  <a:pt x="4675288" y="10645"/>
                  <a:pt x="4688342" y="23586"/>
                  <a:pt x="4694214" y="40075"/>
                </a:cubicBezTo>
                <a:cubicBezTo>
                  <a:pt x="4699002" y="55104"/>
                  <a:pt x="4699002" y="69297"/>
                  <a:pt x="4699002" y="97684"/>
                </a:cubicBezTo>
                <a:lnTo>
                  <a:pt x="4699002" y="4411235"/>
                </a:lnTo>
                <a:cubicBezTo>
                  <a:pt x="4699002" y="4438995"/>
                  <a:pt x="4699002" y="4453397"/>
                  <a:pt x="4694214" y="4468426"/>
                </a:cubicBezTo>
                <a:cubicBezTo>
                  <a:pt x="4688342" y="4484915"/>
                  <a:pt x="4675288" y="4497856"/>
                  <a:pt x="4658972" y="4503701"/>
                </a:cubicBezTo>
                <a:cubicBezTo>
                  <a:pt x="4643962" y="4508501"/>
                  <a:pt x="4629604" y="4508501"/>
                  <a:pt x="4601322" y="4508501"/>
                </a:cubicBezTo>
                <a:lnTo>
                  <a:pt x="97243" y="4508501"/>
                </a:lnTo>
                <a:cubicBezTo>
                  <a:pt x="69397" y="4508501"/>
                  <a:pt x="55039" y="4508501"/>
                  <a:pt x="40029" y="4503701"/>
                </a:cubicBezTo>
                <a:cubicBezTo>
                  <a:pt x="23713" y="4497856"/>
                  <a:pt x="10660" y="4484915"/>
                  <a:pt x="4786" y="4468426"/>
                </a:cubicBezTo>
                <a:cubicBezTo>
                  <a:pt x="0" y="4453397"/>
                  <a:pt x="0" y="4439204"/>
                  <a:pt x="0" y="4410817"/>
                </a:cubicBezTo>
                <a:lnTo>
                  <a:pt x="0" y="97267"/>
                </a:lnTo>
                <a:cubicBezTo>
                  <a:pt x="0" y="69506"/>
                  <a:pt x="0" y="55104"/>
                  <a:pt x="4786" y="40075"/>
                </a:cubicBezTo>
                <a:cubicBezTo>
                  <a:pt x="10660" y="23586"/>
                  <a:pt x="23713" y="10645"/>
                  <a:pt x="40029" y="4801"/>
                </a:cubicBezTo>
                <a:cubicBezTo>
                  <a:pt x="55039" y="0"/>
                  <a:pt x="69397" y="0"/>
                  <a:pt x="97243" y="0"/>
                </a:cubicBezTo>
                <a:close/>
              </a:path>
            </a:pathLst>
          </a:custGeom>
          <a:solidFill>
            <a:srgbClr val="DDE5F0"/>
          </a:solidFill>
        </p:spPr>
        <p:txBody>
          <a:bodyPr wrap="square" anchor="ctr">
            <a:noAutofit/>
          </a:bodyPr>
          <a:lstStyle>
            <a:lvl1pPr algn="ctr">
              <a:defRPr sz="1000" b="0" i="0">
                <a:solidFill>
                  <a:schemeClr val="bg2"/>
                </a:solidFill>
                <a:latin typeface="Manrope Medium" pitchFamily="2" charset="0"/>
              </a:defRPr>
            </a:lvl1pPr>
          </a:lstStyle>
          <a:p>
            <a:pPr lvl="0"/>
            <a:r>
              <a:rPr lang="en-GB" noProof="0" dirty="0"/>
              <a:t>Click icon to add picture</a:t>
            </a:r>
            <a:endParaRPr lang="en-US" noProof="0" dirty="0"/>
          </a:p>
        </p:txBody>
      </p:sp>
    </p:spTree>
    <p:extLst>
      <p:ext uri="{BB962C8B-B14F-4D97-AF65-F5344CB8AC3E}">
        <p14:creationId xmlns:p14="http://schemas.microsoft.com/office/powerpoint/2010/main" val="332865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line and content, light blue ">
    <p:bg>
      <p:bgPr>
        <a:solidFill>
          <a:schemeClr val="accent4"/>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117AD585-73D1-4C4C-9D7C-030D27625895}" type="datetime1">
              <a:rPr lang="sv-SE" smtClean="0"/>
              <a:t>2024-05-15</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5269847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2" name="Picture Placeholder 18">
            <a:extLst>
              <a:ext uri="{FF2B5EF4-FFF2-40B4-BE49-F238E27FC236}">
                <a16:creationId xmlns:a16="http://schemas.microsoft.com/office/drawing/2014/main" id="{7A7BCB1C-B526-CE40-BAEA-A3C0085E2F20}"/>
              </a:ext>
            </a:extLst>
          </p:cNvPr>
          <p:cNvSpPr>
            <a:spLocks noGrp="1"/>
          </p:cNvSpPr>
          <p:nvPr>
            <p:ph type="pic" sz="quarter" idx="18"/>
          </p:nvPr>
        </p:nvSpPr>
        <p:spPr>
          <a:xfrm>
            <a:off x="1331198" y="3451953"/>
            <a:ext cx="2349348" cy="2254251"/>
          </a:xfrm>
          <a:custGeom>
            <a:avLst/>
            <a:gdLst>
              <a:gd name="connsiteX0" fmla="*/ 97243 w 4699001"/>
              <a:gd name="connsiteY0" fmla="*/ 0 h 4508501"/>
              <a:gd name="connsiteX1" fmla="*/ 4601758 w 4699001"/>
              <a:gd name="connsiteY1" fmla="*/ 0 h 4508501"/>
              <a:gd name="connsiteX2" fmla="*/ 4658973 w 4699001"/>
              <a:gd name="connsiteY2" fmla="*/ 4800 h 4508501"/>
              <a:gd name="connsiteX3" fmla="*/ 4694215 w 4699001"/>
              <a:gd name="connsiteY3" fmla="*/ 40075 h 4508501"/>
              <a:gd name="connsiteX4" fmla="*/ 4699001 w 4699001"/>
              <a:gd name="connsiteY4" fmla="*/ 97684 h 4508501"/>
              <a:gd name="connsiteX5" fmla="*/ 4699001 w 4699001"/>
              <a:gd name="connsiteY5" fmla="*/ 4411235 h 4508501"/>
              <a:gd name="connsiteX6" fmla="*/ 4694215 w 4699001"/>
              <a:gd name="connsiteY6" fmla="*/ 4468425 h 4508501"/>
              <a:gd name="connsiteX7" fmla="*/ 4658973 w 4699001"/>
              <a:gd name="connsiteY7" fmla="*/ 4503701 h 4508501"/>
              <a:gd name="connsiteX8" fmla="*/ 4601323 w 4699001"/>
              <a:gd name="connsiteY8" fmla="*/ 4508501 h 4508501"/>
              <a:gd name="connsiteX9" fmla="*/ 97243 w 4699001"/>
              <a:gd name="connsiteY9" fmla="*/ 4508501 h 4508501"/>
              <a:gd name="connsiteX10" fmla="*/ 40028 w 4699001"/>
              <a:gd name="connsiteY10" fmla="*/ 4503701 h 4508501"/>
              <a:gd name="connsiteX11" fmla="*/ 4786 w 4699001"/>
              <a:gd name="connsiteY11" fmla="*/ 4468425 h 4508501"/>
              <a:gd name="connsiteX12" fmla="*/ 0 w 4699001"/>
              <a:gd name="connsiteY12" fmla="*/ 4410817 h 4508501"/>
              <a:gd name="connsiteX13" fmla="*/ 0 w 4699001"/>
              <a:gd name="connsiteY13" fmla="*/ 97266 h 4508501"/>
              <a:gd name="connsiteX14" fmla="*/ 4786 w 4699001"/>
              <a:gd name="connsiteY14" fmla="*/ 40075 h 4508501"/>
              <a:gd name="connsiteX15" fmla="*/ 40028 w 4699001"/>
              <a:gd name="connsiteY15" fmla="*/ 4800 h 4508501"/>
              <a:gd name="connsiteX16" fmla="*/ 97243 w 4699001"/>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1" h="4508501">
                <a:moveTo>
                  <a:pt x="97243" y="0"/>
                </a:moveTo>
                <a:lnTo>
                  <a:pt x="4601758" y="0"/>
                </a:lnTo>
                <a:cubicBezTo>
                  <a:pt x="4629604" y="0"/>
                  <a:pt x="4643962" y="0"/>
                  <a:pt x="4658973" y="4800"/>
                </a:cubicBezTo>
                <a:cubicBezTo>
                  <a:pt x="4675289" y="10645"/>
                  <a:pt x="4688341" y="23586"/>
                  <a:pt x="4694215" y="40075"/>
                </a:cubicBezTo>
                <a:cubicBezTo>
                  <a:pt x="4699001" y="55104"/>
                  <a:pt x="4699001" y="69297"/>
                  <a:pt x="4699001" y="97684"/>
                </a:cubicBezTo>
                <a:lnTo>
                  <a:pt x="4699001" y="4411235"/>
                </a:lnTo>
                <a:cubicBezTo>
                  <a:pt x="4699001" y="4438995"/>
                  <a:pt x="4699001" y="4453397"/>
                  <a:pt x="4694215" y="4468425"/>
                </a:cubicBezTo>
                <a:cubicBezTo>
                  <a:pt x="4688341" y="4484915"/>
                  <a:pt x="4675289" y="4497856"/>
                  <a:pt x="4658973" y="4503701"/>
                </a:cubicBezTo>
                <a:cubicBezTo>
                  <a:pt x="4643962" y="4508501"/>
                  <a:pt x="4629604" y="4508501"/>
                  <a:pt x="4601323" y="4508501"/>
                </a:cubicBezTo>
                <a:lnTo>
                  <a:pt x="97243" y="4508501"/>
                </a:lnTo>
                <a:cubicBezTo>
                  <a:pt x="69397" y="4508501"/>
                  <a:pt x="55039" y="4508501"/>
                  <a:pt x="40028" y="4503701"/>
                </a:cubicBezTo>
                <a:cubicBezTo>
                  <a:pt x="23712" y="4497856"/>
                  <a:pt x="10660" y="4484915"/>
                  <a:pt x="4786" y="4468425"/>
                </a:cubicBezTo>
                <a:cubicBezTo>
                  <a:pt x="0" y="4453397"/>
                  <a:pt x="0" y="4439203"/>
                  <a:pt x="0" y="4410817"/>
                </a:cubicBezTo>
                <a:lnTo>
                  <a:pt x="0" y="97266"/>
                </a:lnTo>
                <a:cubicBezTo>
                  <a:pt x="0" y="69506"/>
                  <a:pt x="0" y="55104"/>
                  <a:pt x="4786" y="40075"/>
                </a:cubicBezTo>
                <a:cubicBezTo>
                  <a:pt x="10660" y="23586"/>
                  <a:pt x="23712" y="10645"/>
                  <a:pt x="40028" y="4800"/>
                </a:cubicBezTo>
                <a:cubicBezTo>
                  <a:pt x="55039" y="0"/>
                  <a:pt x="69397" y="0"/>
                  <a:pt x="97243" y="0"/>
                </a:cubicBezTo>
                <a:close/>
              </a:path>
            </a:pathLst>
          </a:custGeom>
          <a:solidFill>
            <a:srgbClr val="E4EBF5"/>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3" name="Picture Placeholder 17">
            <a:extLst>
              <a:ext uri="{FF2B5EF4-FFF2-40B4-BE49-F238E27FC236}">
                <a16:creationId xmlns:a16="http://schemas.microsoft.com/office/drawing/2014/main" id="{F157166E-7CA0-214C-9DA5-A9B97851FF0F}"/>
              </a:ext>
            </a:extLst>
          </p:cNvPr>
          <p:cNvSpPr>
            <a:spLocks noGrp="1"/>
          </p:cNvSpPr>
          <p:nvPr>
            <p:ph type="pic" sz="quarter" idx="53"/>
          </p:nvPr>
        </p:nvSpPr>
        <p:spPr>
          <a:xfrm>
            <a:off x="1331198" y="1151798"/>
            <a:ext cx="2349348" cy="2254251"/>
          </a:xfrm>
          <a:custGeom>
            <a:avLst/>
            <a:gdLst>
              <a:gd name="connsiteX0" fmla="*/ 97243 w 4699001"/>
              <a:gd name="connsiteY0" fmla="*/ 0 h 4508501"/>
              <a:gd name="connsiteX1" fmla="*/ 4601758 w 4699001"/>
              <a:gd name="connsiteY1" fmla="*/ 0 h 4508501"/>
              <a:gd name="connsiteX2" fmla="*/ 4658973 w 4699001"/>
              <a:gd name="connsiteY2" fmla="*/ 4801 h 4508501"/>
              <a:gd name="connsiteX3" fmla="*/ 4694215 w 4699001"/>
              <a:gd name="connsiteY3" fmla="*/ 40075 h 4508501"/>
              <a:gd name="connsiteX4" fmla="*/ 4699001 w 4699001"/>
              <a:gd name="connsiteY4" fmla="*/ 97684 h 4508501"/>
              <a:gd name="connsiteX5" fmla="*/ 4699001 w 4699001"/>
              <a:gd name="connsiteY5" fmla="*/ 4411235 h 4508501"/>
              <a:gd name="connsiteX6" fmla="*/ 4694215 w 4699001"/>
              <a:gd name="connsiteY6" fmla="*/ 4468426 h 4508501"/>
              <a:gd name="connsiteX7" fmla="*/ 4658973 w 4699001"/>
              <a:gd name="connsiteY7" fmla="*/ 4503701 h 4508501"/>
              <a:gd name="connsiteX8" fmla="*/ 4601323 w 4699001"/>
              <a:gd name="connsiteY8" fmla="*/ 4508501 h 4508501"/>
              <a:gd name="connsiteX9" fmla="*/ 97243 w 4699001"/>
              <a:gd name="connsiteY9" fmla="*/ 4508501 h 4508501"/>
              <a:gd name="connsiteX10" fmla="*/ 40028 w 4699001"/>
              <a:gd name="connsiteY10" fmla="*/ 4503701 h 4508501"/>
              <a:gd name="connsiteX11" fmla="*/ 4786 w 4699001"/>
              <a:gd name="connsiteY11" fmla="*/ 4468426 h 4508501"/>
              <a:gd name="connsiteX12" fmla="*/ 0 w 4699001"/>
              <a:gd name="connsiteY12" fmla="*/ 4410817 h 4508501"/>
              <a:gd name="connsiteX13" fmla="*/ 0 w 4699001"/>
              <a:gd name="connsiteY13" fmla="*/ 97267 h 4508501"/>
              <a:gd name="connsiteX14" fmla="*/ 4786 w 4699001"/>
              <a:gd name="connsiteY14" fmla="*/ 40075 h 4508501"/>
              <a:gd name="connsiteX15" fmla="*/ 40028 w 4699001"/>
              <a:gd name="connsiteY15" fmla="*/ 4801 h 4508501"/>
              <a:gd name="connsiteX16" fmla="*/ 97243 w 4699001"/>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1" h="4508501">
                <a:moveTo>
                  <a:pt x="97243" y="0"/>
                </a:moveTo>
                <a:lnTo>
                  <a:pt x="4601758" y="0"/>
                </a:lnTo>
                <a:cubicBezTo>
                  <a:pt x="4629604" y="0"/>
                  <a:pt x="4643962" y="0"/>
                  <a:pt x="4658973" y="4801"/>
                </a:cubicBezTo>
                <a:cubicBezTo>
                  <a:pt x="4675289" y="10645"/>
                  <a:pt x="4688341" y="23586"/>
                  <a:pt x="4694215" y="40075"/>
                </a:cubicBezTo>
                <a:cubicBezTo>
                  <a:pt x="4699001" y="55104"/>
                  <a:pt x="4699001" y="69297"/>
                  <a:pt x="4699001" y="97684"/>
                </a:cubicBezTo>
                <a:lnTo>
                  <a:pt x="4699001" y="4411235"/>
                </a:lnTo>
                <a:cubicBezTo>
                  <a:pt x="4699001" y="4438995"/>
                  <a:pt x="4699001" y="4453397"/>
                  <a:pt x="4694215" y="4468426"/>
                </a:cubicBezTo>
                <a:cubicBezTo>
                  <a:pt x="4688341" y="4484915"/>
                  <a:pt x="4675289" y="4497856"/>
                  <a:pt x="4658973" y="4503701"/>
                </a:cubicBezTo>
                <a:cubicBezTo>
                  <a:pt x="4643962" y="4508501"/>
                  <a:pt x="4629604" y="4508501"/>
                  <a:pt x="4601323" y="4508501"/>
                </a:cubicBezTo>
                <a:lnTo>
                  <a:pt x="97243" y="4508501"/>
                </a:lnTo>
                <a:cubicBezTo>
                  <a:pt x="69397" y="4508501"/>
                  <a:pt x="55039" y="4508501"/>
                  <a:pt x="40028" y="4503701"/>
                </a:cubicBezTo>
                <a:cubicBezTo>
                  <a:pt x="23712" y="4497856"/>
                  <a:pt x="10660" y="4484915"/>
                  <a:pt x="4786" y="4468426"/>
                </a:cubicBezTo>
                <a:cubicBezTo>
                  <a:pt x="0" y="4453397"/>
                  <a:pt x="0" y="4439204"/>
                  <a:pt x="0" y="4410817"/>
                </a:cubicBezTo>
                <a:lnTo>
                  <a:pt x="0" y="97267"/>
                </a:lnTo>
                <a:cubicBezTo>
                  <a:pt x="0" y="69506"/>
                  <a:pt x="0" y="55104"/>
                  <a:pt x="4786" y="40075"/>
                </a:cubicBezTo>
                <a:cubicBezTo>
                  <a:pt x="10660" y="23586"/>
                  <a:pt x="23712" y="10645"/>
                  <a:pt x="40028" y="4801"/>
                </a:cubicBezTo>
                <a:cubicBezTo>
                  <a:pt x="55039" y="0"/>
                  <a:pt x="69397" y="0"/>
                  <a:pt x="97243" y="0"/>
                </a:cubicBezTo>
                <a:close/>
              </a:path>
            </a:pathLst>
          </a:custGeom>
          <a:solidFill>
            <a:srgbClr val="DDE5F0"/>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4" name="Picture Placeholder 21">
            <a:extLst>
              <a:ext uri="{FF2B5EF4-FFF2-40B4-BE49-F238E27FC236}">
                <a16:creationId xmlns:a16="http://schemas.microsoft.com/office/drawing/2014/main" id="{AB83A24C-C6EF-E64F-9479-E27A206AF9A9}"/>
              </a:ext>
            </a:extLst>
          </p:cNvPr>
          <p:cNvSpPr>
            <a:spLocks noGrp="1"/>
          </p:cNvSpPr>
          <p:nvPr>
            <p:ph type="pic" sz="quarter" idx="54"/>
          </p:nvPr>
        </p:nvSpPr>
        <p:spPr>
          <a:xfrm>
            <a:off x="6117507" y="1151798"/>
            <a:ext cx="2349348" cy="2254251"/>
          </a:xfrm>
          <a:custGeom>
            <a:avLst/>
            <a:gdLst>
              <a:gd name="connsiteX0" fmla="*/ 97243 w 4699002"/>
              <a:gd name="connsiteY0" fmla="*/ 0 h 4508501"/>
              <a:gd name="connsiteX1" fmla="*/ 4601758 w 4699002"/>
              <a:gd name="connsiteY1" fmla="*/ 0 h 4508501"/>
              <a:gd name="connsiteX2" fmla="*/ 4658972 w 4699002"/>
              <a:gd name="connsiteY2" fmla="*/ 4801 h 4508501"/>
              <a:gd name="connsiteX3" fmla="*/ 4694214 w 4699002"/>
              <a:gd name="connsiteY3" fmla="*/ 40075 h 4508501"/>
              <a:gd name="connsiteX4" fmla="*/ 4699002 w 4699002"/>
              <a:gd name="connsiteY4" fmla="*/ 97684 h 4508501"/>
              <a:gd name="connsiteX5" fmla="*/ 4699002 w 4699002"/>
              <a:gd name="connsiteY5" fmla="*/ 4411235 h 4508501"/>
              <a:gd name="connsiteX6" fmla="*/ 4694214 w 4699002"/>
              <a:gd name="connsiteY6" fmla="*/ 4468426 h 4508501"/>
              <a:gd name="connsiteX7" fmla="*/ 4658972 w 4699002"/>
              <a:gd name="connsiteY7" fmla="*/ 4503701 h 4508501"/>
              <a:gd name="connsiteX8" fmla="*/ 4601322 w 4699002"/>
              <a:gd name="connsiteY8" fmla="*/ 4508501 h 4508501"/>
              <a:gd name="connsiteX9" fmla="*/ 97243 w 4699002"/>
              <a:gd name="connsiteY9" fmla="*/ 4508501 h 4508501"/>
              <a:gd name="connsiteX10" fmla="*/ 40029 w 4699002"/>
              <a:gd name="connsiteY10" fmla="*/ 4503701 h 4508501"/>
              <a:gd name="connsiteX11" fmla="*/ 4786 w 4699002"/>
              <a:gd name="connsiteY11" fmla="*/ 4468426 h 4508501"/>
              <a:gd name="connsiteX12" fmla="*/ 0 w 4699002"/>
              <a:gd name="connsiteY12" fmla="*/ 4410817 h 4508501"/>
              <a:gd name="connsiteX13" fmla="*/ 0 w 4699002"/>
              <a:gd name="connsiteY13" fmla="*/ 97267 h 4508501"/>
              <a:gd name="connsiteX14" fmla="*/ 4786 w 4699002"/>
              <a:gd name="connsiteY14" fmla="*/ 40075 h 4508501"/>
              <a:gd name="connsiteX15" fmla="*/ 40029 w 4699002"/>
              <a:gd name="connsiteY15" fmla="*/ 4801 h 4508501"/>
              <a:gd name="connsiteX16" fmla="*/ 97243 w 4699002"/>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2" h="4508501">
                <a:moveTo>
                  <a:pt x="97243" y="0"/>
                </a:moveTo>
                <a:lnTo>
                  <a:pt x="4601758" y="0"/>
                </a:lnTo>
                <a:cubicBezTo>
                  <a:pt x="4629604" y="0"/>
                  <a:pt x="4643962" y="0"/>
                  <a:pt x="4658972" y="4801"/>
                </a:cubicBezTo>
                <a:cubicBezTo>
                  <a:pt x="4675288" y="10645"/>
                  <a:pt x="4688342" y="23586"/>
                  <a:pt x="4694214" y="40075"/>
                </a:cubicBezTo>
                <a:cubicBezTo>
                  <a:pt x="4699002" y="55104"/>
                  <a:pt x="4699002" y="69297"/>
                  <a:pt x="4699002" y="97684"/>
                </a:cubicBezTo>
                <a:lnTo>
                  <a:pt x="4699002" y="4411235"/>
                </a:lnTo>
                <a:cubicBezTo>
                  <a:pt x="4699002" y="4438995"/>
                  <a:pt x="4699002" y="4453397"/>
                  <a:pt x="4694214" y="4468426"/>
                </a:cubicBezTo>
                <a:cubicBezTo>
                  <a:pt x="4688342" y="4484915"/>
                  <a:pt x="4675288" y="4497856"/>
                  <a:pt x="4658972" y="4503701"/>
                </a:cubicBezTo>
                <a:cubicBezTo>
                  <a:pt x="4643962" y="4508501"/>
                  <a:pt x="4629604" y="4508501"/>
                  <a:pt x="4601322" y="4508501"/>
                </a:cubicBezTo>
                <a:lnTo>
                  <a:pt x="97243" y="4508501"/>
                </a:lnTo>
                <a:cubicBezTo>
                  <a:pt x="69397" y="4508501"/>
                  <a:pt x="55039" y="4508501"/>
                  <a:pt x="40029" y="4503701"/>
                </a:cubicBezTo>
                <a:cubicBezTo>
                  <a:pt x="23713" y="4497856"/>
                  <a:pt x="10660" y="4484915"/>
                  <a:pt x="4786" y="4468426"/>
                </a:cubicBezTo>
                <a:cubicBezTo>
                  <a:pt x="0" y="4453397"/>
                  <a:pt x="0" y="4439204"/>
                  <a:pt x="0" y="4410817"/>
                </a:cubicBezTo>
                <a:lnTo>
                  <a:pt x="0" y="97267"/>
                </a:lnTo>
                <a:cubicBezTo>
                  <a:pt x="0" y="69506"/>
                  <a:pt x="0" y="55104"/>
                  <a:pt x="4786" y="40075"/>
                </a:cubicBezTo>
                <a:cubicBezTo>
                  <a:pt x="10660" y="23586"/>
                  <a:pt x="23713" y="10645"/>
                  <a:pt x="40029" y="4801"/>
                </a:cubicBezTo>
                <a:cubicBezTo>
                  <a:pt x="55039" y="0"/>
                  <a:pt x="69397" y="0"/>
                  <a:pt x="97243" y="0"/>
                </a:cubicBezTo>
                <a:close/>
              </a:path>
            </a:pathLst>
          </a:custGeom>
          <a:solidFill>
            <a:srgbClr val="DDE5F0"/>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5" name="Picture Placeholder 20">
            <a:extLst>
              <a:ext uri="{FF2B5EF4-FFF2-40B4-BE49-F238E27FC236}">
                <a16:creationId xmlns:a16="http://schemas.microsoft.com/office/drawing/2014/main" id="{6CD28DFA-E2FE-154E-A508-38E71EE7307D}"/>
              </a:ext>
            </a:extLst>
          </p:cNvPr>
          <p:cNvSpPr>
            <a:spLocks noGrp="1"/>
          </p:cNvSpPr>
          <p:nvPr>
            <p:ph type="pic" sz="quarter" idx="55"/>
          </p:nvPr>
        </p:nvSpPr>
        <p:spPr>
          <a:xfrm>
            <a:off x="3724353" y="3451953"/>
            <a:ext cx="2349348" cy="2254251"/>
          </a:xfrm>
          <a:custGeom>
            <a:avLst/>
            <a:gdLst>
              <a:gd name="connsiteX0" fmla="*/ 97243 w 4699001"/>
              <a:gd name="connsiteY0" fmla="*/ 0 h 4508501"/>
              <a:gd name="connsiteX1" fmla="*/ 4601758 w 4699001"/>
              <a:gd name="connsiteY1" fmla="*/ 0 h 4508501"/>
              <a:gd name="connsiteX2" fmla="*/ 4658973 w 4699001"/>
              <a:gd name="connsiteY2" fmla="*/ 4800 h 4508501"/>
              <a:gd name="connsiteX3" fmla="*/ 4694215 w 4699001"/>
              <a:gd name="connsiteY3" fmla="*/ 40075 h 4508501"/>
              <a:gd name="connsiteX4" fmla="*/ 4699001 w 4699001"/>
              <a:gd name="connsiteY4" fmla="*/ 97684 h 4508501"/>
              <a:gd name="connsiteX5" fmla="*/ 4699001 w 4699001"/>
              <a:gd name="connsiteY5" fmla="*/ 4411235 h 4508501"/>
              <a:gd name="connsiteX6" fmla="*/ 4694215 w 4699001"/>
              <a:gd name="connsiteY6" fmla="*/ 4468425 h 4508501"/>
              <a:gd name="connsiteX7" fmla="*/ 4658973 w 4699001"/>
              <a:gd name="connsiteY7" fmla="*/ 4503701 h 4508501"/>
              <a:gd name="connsiteX8" fmla="*/ 4601323 w 4699001"/>
              <a:gd name="connsiteY8" fmla="*/ 4508501 h 4508501"/>
              <a:gd name="connsiteX9" fmla="*/ 97243 w 4699001"/>
              <a:gd name="connsiteY9" fmla="*/ 4508501 h 4508501"/>
              <a:gd name="connsiteX10" fmla="*/ 40028 w 4699001"/>
              <a:gd name="connsiteY10" fmla="*/ 4503701 h 4508501"/>
              <a:gd name="connsiteX11" fmla="*/ 4786 w 4699001"/>
              <a:gd name="connsiteY11" fmla="*/ 4468425 h 4508501"/>
              <a:gd name="connsiteX12" fmla="*/ 0 w 4699001"/>
              <a:gd name="connsiteY12" fmla="*/ 4410817 h 4508501"/>
              <a:gd name="connsiteX13" fmla="*/ 0 w 4699001"/>
              <a:gd name="connsiteY13" fmla="*/ 97266 h 4508501"/>
              <a:gd name="connsiteX14" fmla="*/ 4786 w 4699001"/>
              <a:gd name="connsiteY14" fmla="*/ 40075 h 4508501"/>
              <a:gd name="connsiteX15" fmla="*/ 40028 w 4699001"/>
              <a:gd name="connsiteY15" fmla="*/ 4800 h 4508501"/>
              <a:gd name="connsiteX16" fmla="*/ 97243 w 4699001"/>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1" h="4508501">
                <a:moveTo>
                  <a:pt x="97243" y="0"/>
                </a:moveTo>
                <a:lnTo>
                  <a:pt x="4601758" y="0"/>
                </a:lnTo>
                <a:cubicBezTo>
                  <a:pt x="4629603" y="0"/>
                  <a:pt x="4643962" y="0"/>
                  <a:pt x="4658973" y="4800"/>
                </a:cubicBezTo>
                <a:cubicBezTo>
                  <a:pt x="4675289" y="10645"/>
                  <a:pt x="4688341" y="23586"/>
                  <a:pt x="4694215" y="40075"/>
                </a:cubicBezTo>
                <a:cubicBezTo>
                  <a:pt x="4699001" y="55104"/>
                  <a:pt x="4699001" y="69297"/>
                  <a:pt x="4699001" y="97684"/>
                </a:cubicBezTo>
                <a:lnTo>
                  <a:pt x="4699001" y="4411235"/>
                </a:lnTo>
                <a:cubicBezTo>
                  <a:pt x="4699001" y="4438995"/>
                  <a:pt x="4699001" y="4453397"/>
                  <a:pt x="4694215" y="4468425"/>
                </a:cubicBezTo>
                <a:cubicBezTo>
                  <a:pt x="4688341" y="4484915"/>
                  <a:pt x="4675289" y="4497856"/>
                  <a:pt x="4658973" y="4503701"/>
                </a:cubicBezTo>
                <a:cubicBezTo>
                  <a:pt x="4643962" y="4508501"/>
                  <a:pt x="4629603" y="4508501"/>
                  <a:pt x="4601323" y="4508501"/>
                </a:cubicBezTo>
                <a:lnTo>
                  <a:pt x="97243" y="4508501"/>
                </a:lnTo>
                <a:cubicBezTo>
                  <a:pt x="69397" y="4508501"/>
                  <a:pt x="55039" y="4508501"/>
                  <a:pt x="40028" y="4503701"/>
                </a:cubicBezTo>
                <a:cubicBezTo>
                  <a:pt x="23712" y="4497856"/>
                  <a:pt x="10660" y="4484915"/>
                  <a:pt x="4786" y="4468425"/>
                </a:cubicBezTo>
                <a:cubicBezTo>
                  <a:pt x="0" y="4453397"/>
                  <a:pt x="0" y="4439203"/>
                  <a:pt x="0" y="4410817"/>
                </a:cubicBezTo>
                <a:lnTo>
                  <a:pt x="0" y="97266"/>
                </a:lnTo>
                <a:cubicBezTo>
                  <a:pt x="0" y="69506"/>
                  <a:pt x="0" y="55104"/>
                  <a:pt x="4786" y="40075"/>
                </a:cubicBezTo>
                <a:cubicBezTo>
                  <a:pt x="10660" y="23586"/>
                  <a:pt x="23712" y="10645"/>
                  <a:pt x="40028" y="4800"/>
                </a:cubicBezTo>
                <a:cubicBezTo>
                  <a:pt x="55039" y="0"/>
                  <a:pt x="69397" y="0"/>
                  <a:pt x="97243" y="0"/>
                </a:cubicBezTo>
                <a:close/>
              </a:path>
            </a:pathLst>
          </a:custGeom>
          <a:solidFill>
            <a:srgbClr val="DDE5F0"/>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6" name="Picture Placeholder 24">
            <a:extLst>
              <a:ext uri="{FF2B5EF4-FFF2-40B4-BE49-F238E27FC236}">
                <a16:creationId xmlns:a16="http://schemas.microsoft.com/office/drawing/2014/main" id="{80A8B325-74BE-914A-9A43-EFE41C3A9787}"/>
              </a:ext>
            </a:extLst>
          </p:cNvPr>
          <p:cNvSpPr>
            <a:spLocks noGrp="1"/>
          </p:cNvSpPr>
          <p:nvPr>
            <p:ph type="pic" sz="quarter" idx="56"/>
          </p:nvPr>
        </p:nvSpPr>
        <p:spPr>
          <a:xfrm>
            <a:off x="8510662" y="3451953"/>
            <a:ext cx="2349347" cy="2254251"/>
          </a:xfrm>
          <a:custGeom>
            <a:avLst/>
            <a:gdLst>
              <a:gd name="connsiteX0" fmla="*/ 97244 w 4699000"/>
              <a:gd name="connsiteY0" fmla="*/ 0 h 4508501"/>
              <a:gd name="connsiteX1" fmla="*/ 4601758 w 4699000"/>
              <a:gd name="connsiteY1" fmla="*/ 0 h 4508501"/>
              <a:gd name="connsiteX2" fmla="*/ 4658972 w 4699000"/>
              <a:gd name="connsiteY2" fmla="*/ 4800 h 4508501"/>
              <a:gd name="connsiteX3" fmla="*/ 4694216 w 4699000"/>
              <a:gd name="connsiteY3" fmla="*/ 40075 h 4508501"/>
              <a:gd name="connsiteX4" fmla="*/ 4699000 w 4699000"/>
              <a:gd name="connsiteY4" fmla="*/ 97684 h 4508501"/>
              <a:gd name="connsiteX5" fmla="*/ 4699000 w 4699000"/>
              <a:gd name="connsiteY5" fmla="*/ 4411235 h 4508501"/>
              <a:gd name="connsiteX6" fmla="*/ 4694216 w 4699000"/>
              <a:gd name="connsiteY6" fmla="*/ 4468425 h 4508501"/>
              <a:gd name="connsiteX7" fmla="*/ 4658972 w 4699000"/>
              <a:gd name="connsiteY7" fmla="*/ 4503701 h 4508501"/>
              <a:gd name="connsiteX8" fmla="*/ 4601322 w 4699000"/>
              <a:gd name="connsiteY8" fmla="*/ 4508501 h 4508501"/>
              <a:gd name="connsiteX9" fmla="*/ 97244 w 4699000"/>
              <a:gd name="connsiteY9" fmla="*/ 4508501 h 4508501"/>
              <a:gd name="connsiteX10" fmla="*/ 40028 w 4699000"/>
              <a:gd name="connsiteY10" fmla="*/ 4503701 h 4508501"/>
              <a:gd name="connsiteX11" fmla="*/ 4786 w 4699000"/>
              <a:gd name="connsiteY11" fmla="*/ 4468425 h 4508501"/>
              <a:gd name="connsiteX12" fmla="*/ 0 w 4699000"/>
              <a:gd name="connsiteY12" fmla="*/ 4410817 h 4508501"/>
              <a:gd name="connsiteX13" fmla="*/ 0 w 4699000"/>
              <a:gd name="connsiteY13" fmla="*/ 97266 h 4508501"/>
              <a:gd name="connsiteX14" fmla="*/ 4786 w 4699000"/>
              <a:gd name="connsiteY14" fmla="*/ 40075 h 4508501"/>
              <a:gd name="connsiteX15" fmla="*/ 40028 w 4699000"/>
              <a:gd name="connsiteY15" fmla="*/ 4800 h 4508501"/>
              <a:gd name="connsiteX16" fmla="*/ 97244 w 4699000"/>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0" h="4508501">
                <a:moveTo>
                  <a:pt x="97244" y="0"/>
                </a:moveTo>
                <a:lnTo>
                  <a:pt x="4601758" y="0"/>
                </a:lnTo>
                <a:cubicBezTo>
                  <a:pt x="4629604" y="0"/>
                  <a:pt x="4643962" y="0"/>
                  <a:pt x="4658972" y="4800"/>
                </a:cubicBezTo>
                <a:cubicBezTo>
                  <a:pt x="4675288" y="10645"/>
                  <a:pt x="4688340" y="23586"/>
                  <a:pt x="4694216" y="40075"/>
                </a:cubicBezTo>
                <a:cubicBezTo>
                  <a:pt x="4699000" y="55104"/>
                  <a:pt x="4699000" y="69297"/>
                  <a:pt x="4699000" y="97684"/>
                </a:cubicBezTo>
                <a:lnTo>
                  <a:pt x="4699000" y="4411235"/>
                </a:lnTo>
                <a:cubicBezTo>
                  <a:pt x="4699000" y="4438995"/>
                  <a:pt x="4699000" y="4453397"/>
                  <a:pt x="4694216" y="4468425"/>
                </a:cubicBezTo>
                <a:cubicBezTo>
                  <a:pt x="4688340" y="4484915"/>
                  <a:pt x="4675288" y="4497856"/>
                  <a:pt x="4658972" y="4503701"/>
                </a:cubicBezTo>
                <a:cubicBezTo>
                  <a:pt x="4643962" y="4508501"/>
                  <a:pt x="4629604" y="4508501"/>
                  <a:pt x="4601322" y="4508501"/>
                </a:cubicBezTo>
                <a:lnTo>
                  <a:pt x="97244" y="4508501"/>
                </a:lnTo>
                <a:cubicBezTo>
                  <a:pt x="69398" y="4508501"/>
                  <a:pt x="55040" y="4508501"/>
                  <a:pt x="40028" y="4503701"/>
                </a:cubicBezTo>
                <a:cubicBezTo>
                  <a:pt x="23712" y="4497856"/>
                  <a:pt x="10660" y="4484915"/>
                  <a:pt x="4786" y="4468425"/>
                </a:cubicBezTo>
                <a:cubicBezTo>
                  <a:pt x="0" y="4453397"/>
                  <a:pt x="0" y="4439203"/>
                  <a:pt x="0" y="4410817"/>
                </a:cubicBezTo>
                <a:lnTo>
                  <a:pt x="0" y="97266"/>
                </a:lnTo>
                <a:cubicBezTo>
                  <a:pt x="0" y="69506"/>
                  <a:pt x="0" y="55104"/>
                  <a:pt x="4786" y="40075"/>
                </a:cubicBezTo>
                <a:cubicBezTo>
                  <a:pt x="10660" y="23586"/>
                  <a:pt x="23712" y="10645"/>
                  <a:pt x="40028" y="4800"/>
                </a:cubicBezTo>
                <a:cubicBezTo>
                  <a:pt x="55040" y="0"/>
                  <a:pt x="69398" y="0"/>
                  <a:pt x="97244" y="0"/>
                </a:cubicBezTo>
                <a:close/>
              </a:path>
            </a:pathLst>
          </a:custGeom>
          <a:solidFill>
            <a:srgbClr val="DDE5F0"/>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7" name="Picture Placeholder 19">
            <a:extLst>
              <a:ext uri="{FF2B5EF4-FFF2-40B4-BE49-F238E27FC236}">
                <a16:creationId xmlns:a16="http://schemas.microsoft.com/office/drawing/2014/main" id="{63684BEF-5D76-B148-B806-3BA30F55D9E2}"/>
              </a:ext>
            </a:extLst>
          </p:cNvPr>
          <p:cNvSpPr>
            <a:spLocks noGrp="1"/>
          </p:cNvSpPr>
          <p:nvPr>
            <p:ph type="pic" sz="quarter" idx="57"/>
          </p:nvPr>
        </p:nvSpPr>
        <p:spPr>
          <a:xfrm>
            <a:off x="3724353" y="1151798"/>
            <a:ext cx="2349348" cy="2254251"/>
          </a:xfrm>
          <a:custGeom>
            <a:avLst/>
            <a:gdLst>
              <a:gd name="connsiteX0" fmla="*/ 97243 w 4699001"/>
              <a:gd name="connsiteY0" fmla="*/ 0 h 4508501"/>
              <a:gd name="connsiteX1" fmla="*/ 4601758 w 4699001"/>
              <a:gd name="connsiteY1" fmla="*/ 0 h 4508501"/>
              <a:gd name="connsiteX2" fmla="*/ 4658973 w 4699001"/>
              <a:gd name="connsiteY2" fmla="*/ 4801 h 4508501"/>
              <a:gd name="connsiteX3" fmla="*/ 4694215 w 4699001"/>
              <a:gd name="connsiteY3" fmla="*/ 40075 h 4508501"/>
              <a:gd name="connsiteX4" fmla="*/ 4699001 w 4699001"/>
              <a:gd name="connsiteY4" fmla="*/ 97684 h 4508501"/>
              <a:gd name="connsiteX5" fmla="*/ 4699001 w 4699001"/>
              <a:gd name="connsiteY5" fmla="*/ 4411235 h 4508501"/>
              <a:gd name="connsiteX6" fmla="*/ 4694215 w 4699001"/>
              <a:gd name="connsiteY6" fmla="*/ 4468426 h 4508501"/>
              <a:gd name="connsiteX7" fmla="*/ 4658973 w 4699001"/>
              <a:gd name="connsiteY7" fmla="*/ 4503701 h 4508501"/>
              <a:gd name="connsiteX8" fmla="*/ 4601323 w 4699001"/>
              <a:gd name="connsiteY8" fmla="*/ 4508501 h 4508501"/>
              <a:gd name="connsiteX9" fmla="*/ 97243 w 4699001"/>
              <a:gd name="connsiteY9" fmla="*/ 4508501 h 4508501"/>
              <a:gd name="connsiteX10" fmla="*/ 40028 w 4699001"/>
              <a:gd name="connsiteY10" fmla="*/ 4503701 h 4508501"/>
              <a:gd name="connsiteX11" fmla="*/ 4786 w 4699001"/>
              <a:gd name="connsiteY11" fmla="*/ 4468426 h 4508501"/>
              <a:gd name="connsiteX12" fmla="*/ 0 w 4699001"/>
              <a:gd name="connsiteY12" fmla="*/ 4410817 h 4508501"/>
              <a:gd name="connsiteX13" fmla="*/ 0 w 4699001"/>
              <a:gd name="connsiteY13" fmla="*/ 97267 h 4508501"/>
              <a:gd name="connsiteX14" fmla="*/ 4786 w 4699001"/>
              <a:gd name="connsiteY14" fmla="*/ 40075 h 4508501"/>
              <a:gd name="connsiteX15" fmla="*/ 40028 w 4699001"/>
              <a:gd name="connsiteY15" fmla="*/ 4801 h 4508501"/>
              <a:gd name="connsiteX16" fmla="*/ 97243 w 4699001"/>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1" h="4508501">
                <a:moveTo>
                  <a:pt x="97243" y="0"/>
                </a:moveTo>
                <a:lnTo>
                  <a:pt x="4601758" y="0"/>
                </a:lnTo>
                <a:cubicBezTo>
                  <a:pt x="4629603" y="0"/>
                  <a:pt x="4643962" y="0"/>
                  <a:pt x="4658973" y="4801"/>
                </a:cubicBezTo>
                <a:cubicBezTo>
                  <a:pt x="4675289" y="10645"/>
                  <a:pt x="4688341" y="23586"/>
                  <a:pt x="4694215" y="40075"/>
                </a:cubicBezTo>
                <a:cubicBezTo>
                  <a:pt x="4699001" y="55104"/>
                  <a:pt x="4699001" y="69297"/>
                  <a:pt x="4699001" y="97684"/>
                </a:cubicBezTo>
                <a:lnTo>
                  <a:pt x="4699001" y="4411235"/>
                </a:lnTo>
                <a:cubicBezTo>
                  <a:pt x="4699001" y="4438995"/>
                  <a:pt x="4699001" y="4453397"/>
                  <a:pt x="4694215" y="4468426"/>
                </a:cubicBezTo>
                <a:cubicBezTo>
                  <a:pt x="4688341" y="4484915"/>
                  <a:pt x="4675289" y="4497856"/>
                  <a:pt x="4658973" y="4503701"/>
                </a:cubicBezTo>
                <a:cubicBezTo>
                  <a:pt x="4643962" y="4508501"/>
                  <a:pt x="4629603" y="4508501"/>
                  <a:pt x="4601323" y="4508501"/>
                </a:cubicBezTo>
                <a:lnTo>
                  <a:pt x="97243" y="4508501"/>
                </a:lnTo>
                <a:cubicBezTo>
                  <a:pt x="69397" y="4508501"/>
                  <a:pt x="55039" y="4508501"/>
                  <a:pt x="40028" y="4503701"/>
                </a:cubicBezTo>
                <a:cubicBezTo>
                  <a:pt x="23712" y="4497856"/>
                  <a:pt x="10660" y="4484915"/>
                  <a:pt x="4786" y="4468426"/>
                </a:cubicBezTo>
                <a:cubicBezTo>
                  <a:pt x="0" y="4453397"/>
                  <a:pt x="0" y="4439204"/>
                  <a:pt x="0" y="4410817"/>
                </a:cubicBezTo>
                <a:lnTo>
                  <a:pt x="0" y="97267"/>
                </a:lnTo>
                <a:cubicBezTo>
                  <a:pt x="0" y="69506"/>
                  <a:pt x="0" y="55104"/>
                  <a:pt x="4786" y="40075"/>
                </a:cubicBezTo>
                <a:cubicBezTo>
                  <a:pt x="10660" y="23586"/>
                  <a:pt x="23712" y="10645"/>
                  <a:pt x="40028" y="4801"/>
                </a:cubicBezTo>
                <a:cubicBezTo>
                  <a:pt x="55039" y="0"/>
                  <a:pt x="69397" y="0"/>
                  <a:pt x="97243" y="0"/>
                </a:cubicBezTo>
                <a:close/>
              </a:path>
            </a:pathLst>
          </a:custGeom>
          <a:solidFill>
            <a:srgbClr val="E4EBF5"/>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8" name="Picture Placeholder 22">
            <a:extLst>
              <a:ext uri="{FF2B5EF4-FFF2-40B4-BE49-F238E27FC236}">
                <a16:creationId xmlns:a16="http://schemas.microsoft.com/office/drawing/2014/main" id="{523D4C23-3490-6744-8B3A-BC9FB2B719AE}"/>
              </a:ext>
            </a:extLst>
          </p:cNvPr>
          <p:cNvSpPr>
            <a:spLocks noGrp="1"/>
          </p:cNvSpPr>
          <p:nvPr>
            <p:ph type="pic" sz="quarter" idx="58"/>
          </p:nvPr>
        </p:nvSpPr>
        <p:spPr>
          <a:xfrm>
            <a:off x="6117507" y="3451953"/>
            <a:ext cx="2349348" cy="2254251"/>
          </a:xfrm>
          <a:custGeom>
            <a:avLst/>
            <a:gdLst>
              <a:gd name="connsiteX0" fmla="*/ 97243 w 4699002"/>
              <a:gd name="connsiteY0" fmla="*/ 0 h 4508501"/>
              <a:gd name="connsiteX1" fmla="*/ 4601758 w 4699002"/>
              <a:gd name="connsiteY1" fmla="*/ 0 h 4508501"/>
              <a:gd name="connsiteX2" fmla="*/ 4658972 w 4699002"/>
              <a:gd name="connsiteY2" fmla="*/ 4800 h 4508501"/>
              <a:gd name="connsiteX3" fmla="*/ 4694214 w 4699002"/>
              <a:gd name="connsiteY3" fmla="*/ 40075 h 4508501"/>
              <a:gd name="connsiteX4" fmla="*/ 4699002 w 4699002"/>
              <a:gd name="connsiteY4" fmla="*/ 97684 h 4508501"/>
              <a:gd name="connsiteX5" fmla="*/ 4699002 w 4699002"/>
              <a:gd name="connsiteY5" fmla="*/ 4411235 h 4508501"/>
              <a:gd name="connsiteX6" fmla="*/ 4694214 w 4699002"/>
              <a:gd name="connsiteY6" fmla="*/ 4468425 h 4508501"/>
              <a:gd name="connsiteX7" fmla="*/ 4658972 w 4699002"/>
              <a:gd name="connsiteY7" fmla="*/ 4503701 h 4508501"/>
              <a:gd name="connsiteX8" fmla="*/ 4601322 w 4699002"/>
              <a:gd name="connsiteY8" fmla="*/ 4508501 h 4508501"/>
              <a:gd name="connsiteX9" fmla="*/ 97243 w 4699002"/>
              <a:gd name="connsiteY9" fmla="*/ 4508501 h 4508501"/>
              <a:gd name="connsiteX10" fmla="*/ 40029 w 4699002"/>
              <a:gd name="connsiteY10" fmla="*/ 4503701 h 4508501"/>
              <a:gd name="connsiteX11" fmla="*/ 4786 w 4699002"/>
              <a:gd name="connsiteY11" fmla="*/ 4468425 h 4508501"/>
              <a:gd name="connsiteX12" fmla="*/ 0 w 4699002"/>
              <a:gd name="connsiteY12" fmla="*/ 4410817 h 4508501"/>
              <a:gd name="connsiteX13" fmla="*/ 0 w 4699002"/>
              <a:gd name="connsiteY13" fmla="*/ 97266 h 4508501"/>
              <a:gd name="connsiteX14" fmla="*/ 4786 w 4699002"/>
              <a:gd name="connsiteY14" fmla="*/ 40075 h 4508501"/>
              <a:gd name="connsiteX15" fmla="*/ 40029 w 4699002"/>
              <a:gd name="connsiteY15" fmla="*/ 4800 h 4508501"/>
              <a:gd name="connsiteX16" fmla="*/ 97243 w 4699002"/>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2" h="4508501">
                <a:moveTo>
                  <a:pt x="97243" y="0"/>
                </a:moveTo>
                <a:lnTo>
                  <a:pt x="4601758" y="0"/>
                </a:lnTo>
                <a:cubicBezTo>
                  <a:pt x="4629604" y="0"/>
                  <a:pt x="4643962" y="0"/>
                  <a:pt x="4658972" y="4800"/>
                </a:cubicBezTo>
                <a:cubicBezTo>
                  <a:pt x="4675288" y="10645"/>
                  <a:pt x="4688342" y="23586"/>
                  <a:pt x="4694214" y="40075"/>
                </a:cubicBezTo>
                <a:cubicBezTo>
                  <a:pt x="4699002" y="55104"/>
                  <a:pt x="4699002" y="69297"/>
                  <a:pt x="4699002" y="97684"/>
                </a:cubicBezTo>
                <a:lnTo>
                  <a:pt x="4699002" y="4411235"/>
                </a:lnTo>
                <a:cubicBezTo>
                  <a:pt x="4699002" y="4438995"/>
                  <a:pt x="4699002" y="4453397"/>
                  <a:pt x="4694214" y="4468425"/>
                </a:cubicBezTo>
                <a:cubicBezTo>
                  <a:pt x="4688342" y="4484915"/>
                  <a:pt x="4675288" y="4497856"/>
                  <a:pt x="4658972" y="4503701"/>
                </a:cubicBezTo>
                <a:cubicBezTo>
                  <a:pt x="4643962" y="4508501"/>
                  <a:pt x="4629604" y="4508501"/>
                  <a:pt x="4601322" y="4508501"/>
                </a:cubicBezTo>
                <a:lnTo>
                  <a:pt x="97243" y="4508501"/>
                </a:lnTo>
                <a:cubicBezTo>
                  <a:pt x="69397" y="4508501"/>
                  <a:pt x="55039" y="4508501"/>
                  <a:pt x="40029" y="4503701"/>
                </a:cubicBezTo>
                <a:cubicBezTo>
                  <a:pt x="23713" y="4497856"/>
                  <a:pt x="10660" y="4484915"/>
                  <a:pt x="4786" y="4468425"/>
                </a:cubicBezTo>
                <a:cubicBezTo>
                  <a:pt x="0" y="4453397"/>
                  <a:pt x="0" y="4439203"/>
                  <a:pt x="0" y="4410817"/>
                </a:cubicBezTo>
                <a:lnTo>
                  <a:pt x="0" y="97266"/>
                </a:lnTo>
                <a:cubicBezTo>
                  <a:pt x="0" y="69506"/>
                  <a:pt x="0" y="55104"/>
                  <a:pt x="4786" y="40075"/>
                </a:cubicBezTo>
                <a:cubicBezTo>
                  <a:pt x="10660" y="23586"/>
                  <a:pt x="23713" y="10645"/>
                  <a:pt x="40029" y="4800"/>
                </a:cubicBezTo>
                <a:cubicBezTo>
                  <a:pt x="55039" y="0"/>
                  <a:pt x="69397" y="0"/>
                  <a:pt x="97243" y="0"/>
                </a:cubicBezTo>
                <a:close/>
              </a:path>
            </a:pathLst>
          </a:custGeom>
          <a:solidFill>
            <a:srgbClr val="E4EBF5"/>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
        <p:nvSpPr>
          <p:cNvPr id="29" name="Picture Placeholder 23">
            <a:extLst>
              <a:ext uri="{FF2B5EF4-FFF2-40B4-BE49-F238E27FC236}">
                <a16:creationId xmlns:a16="http://schemas.microsoft.com/office/drawing/2014/main" id="{DD5E26C9-0678-2342-9155-6AC3645E2250}"/>
              </a:ext>
            </a:extLst>
          </p:cNvPr>
          <p:cNvSpPr>
            <a:spLocks noGrp="1"/>
          </p:cNvSpPr>
          <p:nvPr>
            <p:ph type="pic" sz="quarter" idx="59"/>
          </p:nvPr>
        </p:nvSpPr>
        <p:spPr>
          <a:xfrm>
            <a:off x="8510662" y="1151798"/>
            <a:ext cx="2349347" cy="2254251"/>
          </a:xfrm>
          <a:custGeom>
            <a:avLst/>
            <a:gdLst>
              <a:gd name="connsiteX0" fmla="*/ 97244 w 4699000"/>
              <a:gd name="connsiteY0" fmla="*/ 0 h 4508501"/>
              <a:gd name="connsiteX1" fmla="*/ 4601758 w 4699000"/>
              <a:gd name="connsiteY1" fmla="*/ 0 h 4508501"/>
              <a:gd name="connsiteX2" fmla="*/ 4658972 w 4699000"/>
              <a:gd name="connsiteY2" fmla="*/ 4801 h 4508501"/>
              <a:gd name="connsiteX3" fmla="*/ 4694216 w 4699000"/>
              <a:gd name="connsiteY3" fmla="*/ 40075 h 4508501"/>
              <a:gd name="connsiteX4" fmla="*/ 4699000 w 4699000"/>
              <a:gd name="connsiteY4" fmla="*/ 97684 h 4508501"/>
              <a:gd name="connsiteX5" fmla="*/ 4699000 w 4699000"/>
              <a:gd name="connsiteY5" fmla="*/ 4411235 h 4508501"/>
              <a:gd name="connsiteX6" fmla="*/ 4694216 w 4699000"/>
              <a:gd name="connsiteY6" fmla="*/ 4468426 h 4508501"/>
              <a:gd name="connsiteX7" fmla="*/ 4658972 w 4699000"/>
              <a:gd name="connsiteY7" fmla="*/ 4503701 h 4508501"/>
              <a:gd name="connsiteX8" fmla="*/ 4601322 w 4699000"/>
              <a:gd name="connsiteY8" fmla="*/ 4508501 h 4508501"/>
              <a:gd name="connsiteX9" fmla="*/ 97244 w 4699000"/>
              <a:gd name="connsiteY9" fmla="*/ 4508501 h 4508501"/>
              <a:gd name="connsiteX10" fmla="*/ 40028 w 4699000"/>
              <a:gd name="connsiteY10" fmla="*/ 4503701 h 4508501"/>
              <a:gd name="connsiteX11" fmla="*/ 4786 w 4699000"/>
              <a:gd name="connsiteY11" fmla="*/ 4468426 h 4508501"/>
              <a:gd name="connsiteX12" fmla="*/ 0 w 4699000"/>
              <a:gd name="connsiteY12" fmla="*/ 4410817 h 4508501"/>
              <a:gd name="connsiteX13" fmla="*/ 0 w 4699000"/>
              <a:gd name="connsiteY13" fmla="*/ 97267 h 4508501"/>
              <a:gd name="connsiteX14" fmla="*/ 4786 w 4699000"/>
              <a:gd name="connsiteY14" fmla="*/ 40075 h 4508501"/>
              <a:gd name="connsiteX15" fmla="*/ 40028 w 4699000"/>
              <a:gd name="connsiteY15" fmla="*/ 4801 h 4508501"/>
              <a:gd name="connsiteX16" fmla="*/ 97244 w 4699000"/>
              <a:gd name="connsiteY16" fmla="*/ 0 h 450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9000" h="4508501">
                <a:moveTo>
                  <a:pt x="97244" y="0"/>
                </a:moveTo>
                <a:lnTo>
                  <a:pt x="4601758" y="0"/>
                </a:lnTo>
                <a:cubicBezTo>
                  <a:pt x="4629604" y="0"/>
                  <a:pt x="4643962" y="0"/>
                  <a:pt x="4658972" y="4801"/>
                </a:cubicBezTo>
                <a:cubicBezTo>
                  <a:pt x="4675288" y="10645"/>
                  <a:pt x="4688340" y="23586"/>
                  <a:pt x="4694216" y="40075"/>
                </a:cubicBezTo>
                <a:cubicBezTo>
                  <a:pt x="4699000" y="55104"/>
                  <a:pt x="4699000" y="69297"/>
                  <a:pt x="4699000" y="97684"/>
                </a:cubicBezTo>
                <a:lnTo>
                  <a:pt x="4699000" y="4411235"/>
                </a:lnTo>
                <a:cubicBezTo>
                  <a:pt x="4699000" y="4438995"/>
                  <a:pt x="4699000" y="4453397"/>
                  <a:pt x="4694216" y="4468426"/>
                </a:cubicBezTo>
                <a:cubicBezTo>
                  <a:pt x="4688340" y="4484915"/>
                  <a:pt x="4675288" y="4497856"/>
                  <a:pt x="4658972" y="4503701"/>
                </a:cubicBezTo>
                <a:cubicBezTo>
                  <a:pt x="4643962" y="4508501"/>
                  <a:pt x="4629604" y="4508501"/>
                  <a:pt x="4601322" y="4508501"/>
                </a:cubicBezTo>
                <a:lnTo>
                  <a:pt x="97244" y="4508501"/>
                </a:lnTo>
                <a:cubicBezTo>
                  <a:pt x="69398" y="4508501"/>
                  <a:pt x="55040" y="4508501"/>
                  <a:pt x="40028" y="4503701"/>
                </a:cubicBezTo>
                <a:cubicBezTo>
                  <a:pt x="23712" y="4497856"/>
                  <a:pt x="10660" y="4484915"/>
                  <a:pt x="4786" y="4468426"/>
                </a:cubicBezTo>
                <a:cubicBezTo>
                  <a:pt x="0" y="4453397"/>
                  <a:pt x="0" y="4439204"/>
                  <a:pt x="0" y="4410817"/>
                </a:cubicBezTo>
                <a:lnTo>
                  <a:pt x="0" y="97267"/>
                </a:lnTo>
                <a:cubicBezTo>
                  <a:pt x="0" y="69506"/>
                  <a:pt x="0" y="55104"/>
                  <a:pt x="4786" y="40075"/>
                </a:cubicBezTo>
                <a:cubicBezTo>
                  <a:pt x="10660" y="23586"/>
                  <a:pt x="23712" y="10645"/>
                  <a:pt x="40028" y="4801"/>
                </a:cubicBezTo>
                <a:cubicBezTo>
                  <a:pt x="55040" y="0"/>
                  <a:pt x="69398" y="0"/>
                  <a:pt x="97244" y="0"/>
                </a:cubicBezTo>
                <a:close/>
              </a:path>
            </a:pathLst>
          </a:custGeom>
          <a:solidFill>
            <a:srgbClr val="E4EBF5"/>
          </a:solidFill>
        </p:spPr>
        <p:txBody>
          <a:bodyPr wrap="square" anchor="ctr">
            <a:noAutofit/>
          </a:bodyPr>
          <a:lstStyle>
            <a:lvl1pPr algn="ctr">
              <a:defRPr sz="1000" b="0" i="0">
                <a:solidFill>
                  <a:srgbClr val="FFFFFF"/>
                </a:solidFill>
                <a:latin typeface="Manrope Medium" pitchFamily="2" charset="0"/>
              </a:defRPr>
            </a:lvl1pPr>
          </a:lstStyle>
          <a:p>
            <a:pPr lvl="0"/>
            <a:r>
              <a:rPr lang="en-GB" noProof="0" dirty="0"/>
              <a:t>Click icon to add picture</a:t>
            </a:r>
            <a:endParaRPr lang="en-US" noProof="0" dirty="0"/>
          </a:p>
        </p:txBody>
      </p:sp>
    </p:spTree>
    <p:extLst>
      <p:ext uri="{BB962C8B-B14F-4D97-AF65-F5344CB8AC3E}">
        <p14:creationId xmlns:p14="http://schemas.microsoft.com/office/powerpoint/2010/main" val="6880703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966" y="3887117"/>
            <a:ext cx="10948067"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621966" y="4399020"/>
            <a:ext cx="10948067"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15138268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6956131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303092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line and content, sand">
    <p:bg>
      <p:bgPr>
        <a:solidFill>
          <a:schemeClr val="bg2"/>
        </a:soli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DF729698-E3F7-5571-57F4-6705C007B1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07E8514D-D455-9E46-BC18-4265F6A85EC5}" type="datetime1">
              <a:rPr lang="sv-SE" smtClean="0"/>
              <a:t>2024-05-15</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3850852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4959C9-2F76-B9B0-59E8-58FE65006E5D}"/>
              </a:ext>
            </a:extLst>
          </p:cNvPr>
          <p:cNvSpPr>
            <a:spLocks noGrp="1"/>
          </p:cNvSpPr>
          <p:nvPr>
            <p:ph type="title"/>
          </p:nvPr>
        </p:nvSpPr>
        <p:spPr/>
        <p:txBody>
          <a:bodyPr/>
          <a:lstStyle/>
          <a:p>
            <a:r>
              <a:rPr lang="en-US"/>
              <a:t>Click to edit Master title style</a:t>
            </a:r>
            <a:endParaRPr lang="sv-SE" dirty="0"/>
          </a:p>
        </p:txBody>
      </p:sp>
      <p:sp>
        <p:nvSpPr>
          <p:cNvPr id="3" name="Platshållare för innehåll 2">
            <a:extLst>
              <a:ext uri="{FF2B5EF4-FFF2-40B4-BE49-F238E27FC236}">
                <a16:creationId xmlns:a16="http://schemas.microsoft.com/office/drawing/2014/main" id="{902AE670-4D80-39DE-5AAA-236D68C5E4FE}"/>
              </a:ext>
            </a:extLst>
          </p:cNvPr>
          <p:cNvSpPr>
            <a:spLocks noGrp="1"/>
          </p:cNvSpPr>
          <p:nvPr>
            <p:ph sz="half" idx="1"/>
          </p:nvPr>
        </p:nvSpPr>
        <p:spPr>
          <a:xfrm>
            <a:off x="600075" y="1795850"/>
            <a:ext cx="5314950" cy="45319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a:extLst>
              <a:ext uri="{FF2B5EF4-FFF2-40B4-BE49-F238E27FC236}">
                <a16:creationId xmlns:a16="http://schemas.microsoft.com/office/drawing/2014/main" id="{540C6723-9D57-3BE7-0314-142789CF9371}"/>
              </a:ext>
            </a:extLst>
          </p:cNvPr>
          <p:cNvSpPr>
            <a:spLocks noGrp="1"/>
          </p:cNvSpPr>
          <p:nvPr>
            <p:ph sz="half" idx="2"/>
          </p:nvPr>
        </p:nvSpPr>
        <p:spPr>
          <a:xfrm>
            <a:off x="6275388" y="1795851"/>
            <a:ext cx="5314950" cy="45319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Platshållare för datum 4">
            <a:extLst>
              <a:ext uri="{FF2B5EF4-FFF2-40B4-BE49-F238E27FC236}">
                <a16:creationId xmlns:a16="http://schemas.microsoft.com/office/drawing/2014/main" id="{E2533F65-F144-E57C-127B-9A8D7ABE671A}"/>
              </a:ext>
            </a:extLst>
          </p:cNvPr>
          <p:cNvSpPr>
            <a:spLocks noGrp="1"/>
          </p:cNvSpPr>
          <p:nvPr>
            <p:ph type="dt" sz="half" idx="10"/>
          </p:nvPr>
        </p:nvSpPr>
        <p:spPr/>
        <p:txBody>
          <a:bodyPr/>
          <a:lstStyle/>
          <a:p>
            <a:fld id="{A67A58AE-A0B6-FF4E-B30B-64917FEAC316}" type="datetime1">
              <a:rPr lang="sv-SE" smtClean="0"/>
              <a:t>2024-05-15</a:t>
            </a:fld>
            <a:endParaRPr lang="sv-SE"/>
          </a:p>
        </p:txBody>
      </p:sp>
      <p:sp>
        <p:nvSpPr>
          <p:cNvPr id="6" name="Platshållare för sidfot 5">
            <a:extLst>
              <a:ext uri="{FF2B5EF4-FFF2-40B4-BE49-F238E27FC236}">
                <a16:creationId xmlns:a16="http://schemas.microsoft.com/office/drawing/2014/main" id="{F6C0DB15-F374-5A00-4880-4AA76C675F94}"/>
              </a:ext>
            </a:extLst>
          </p:cNvPr>
          <p:cNvSpPr>
            <a:spLocks noGrp="1"/>
          </p:cNvSpPr>
          <p:nvPr>
            <p:ph type="ftr" sz="quarter" idx="11"/>
          </p:nvPr>
        </p:nvSpPr>
        <p:spPr/>
        <p:txBody>
          <a:bodyPr/>
          <a:lstStyle/>
          <a:p>
            <a:r>
              <a:rPr lang="sv-SE"/>
              <a:t>Presentation footer</a:t>
            </a:r>
          </a:p>
        </p:txBody>
      </p:sp>
      <p:sp>
        <p:nvSpPr>
          <p:cNvPr id="7" name="Platshållare för bildnummer 6">
            <a:extLst>
              <a:ext uri="{FF2B5EF4-FFF2-40B4-BE49-F238E27FC236}">
                <a16:creationId xmlns:a16="http://schemas.microsoft.com/office/drawing/2014/main" id="{12539EF3-2889-FC04-31FC-8AF48EAFC002}"/>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548705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arts, subheader">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C63C1EB8-E569-DA98-4D95-5FC12FB4C459}"/>
              </a:ext>
            </a:extLst>
          </p:cNvPr>
          <p:cNvSpPr>
            <a:spLocks noGrp="1"/>
          </p:cNvSpPr>
          <p:nvPr>
            <p:ph type="title"/>
          </p:nvPr>
        </p:nvSpPr>
        <p:spPr/>
        <p:txBody>
          <a:body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8DE1978A-D59D-BEB3-3574-B37CA68E4323}"/>
              </a:ext>
            </a:extLst>
          </p:cNvPr>
          <p:cNvSpPr>
            <a:spLocks noGrp="1"/>
          </p:cNvSpPr>
          <p:nvPr>
            <p:ph type="body" idx="1"/>
          </p:nvPr>
        </p:nvSpPr>
        <p:spPr>
          <a:xfrm>
            <a:off x="600075" y="1797111"/>
            <a:ext cx="5314950" cy="319971"/>
          </a:xfrm>
        </p:spPr>
        <p:txBody>
          <a:bodyPr anchor="b">
            <a:noAutofit/>
          </a:bodyPr>
          <a:lstStyle>
            <a:lvl1pPr marL="0" indent="0">
              <a:buNone/>
              <a:defRPr sz="18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latshållare för innehåll 3">
            <a:extLst>
              <a:ext uri="{FF2B5EF4-FFF2-40B4-BE49-F238E27FC236}">
                <a16:creationId xmlns:a16="http://schemas.microsoft.com/office/drawing/2014/main" id="{3FDE66B4-4491-C676-4004-9327D92F0111}"/>
              </a:ext>
            </a:extLst>
          </p:cNvPr>
          <p:cNvSpPr>
            <a:spLocks noGrp="1"/>
          </p:cNvSpPr>
          <p:nvPr>
            <p:ph sz="half" idx="2"/>
          </p:nvPr>
        </p:nvSpPr>
        <p:spPr>
          <a:xfrm>
            <a:off x="600075" y="2179165"/>
            <a:ext cx="5314950" cy="41486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Platshållare för text 4">
            <a:extLst>
              <a:ext uri="{FF2B5EF4-FFF2-40B4-BE49-F238E27FC236}">
                <a16:creationId xmlns:a16="http://schemas.microsoft.com/office/drawing/2014/main" id="{F55884CC-21E7-90D7-61AB-0459599D097A}"/>
              </a:ext>
            </a:extLst>
          </p:cNvPr>
          <p:cNvSpPr>
            <a:spLocks noGrp="1"/>
          </p:cNvSpPr>
          <p:nvPr>
            <p:ph type="body" sz="quarter" idx="3"/>
          </p:nvPr>
        </p:nvSpPr>
        <p:spPr>
          <a:xfrm>
            <a:off x="6275388" y="1797111"/>
            <a:ext cx="5314950" cy="319971"/>
          </a:xfrm>
        </p:spPr>
        <p:txBody>
          <a:bodyPr anchor="b">
            <a:noAutofit/>
          </a:bodyPr>
          <a:lstStyle>
            <a:lvl1pPr marL="0" indent="0">
              <a:buNone/>
              <a:defRPr sz="18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Platshållare för innehåll 5">
            <a:extLst>
              <a:ext uri="{FF2B5EF4-FFF2-40B4-BE49-F238E27FC236}">
                <a16:creationId xmlns:a16="http://schemas.microsoft.com/office/drawing/2014/main" id="{C9A9E6FC-CBB8-1BD8-F388-D4BAEC7E1F13}"/>
              </a:ext>
            </a:extLst>
          </p:cNvPr>
          <p:cNvSpPr>
            <a:spLocks noGrp="1"/>
          </p:cNvSpPr>
          <p:nvPr>
            <p:ph sz="quarter" idx="4"/>
          </p:nvPr>
        </p:nvSpPr>
        <p:spPr>
          <a:xfrm>
            <a:off x="6275388" y="2179163"/>
            <a:ext cx="5314950" cy="41486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Platshållare för datum 6">
            <a:extLst>
              <a:ext uri="{FF2B5EF4-FFF2-40B4-BE49-F238E27FC236}">
                <a16:creationId xmlns:a16="http://schemas.microsoft.com/office/drawing/2014/main" id="{CAFDD56A-1297-3792-8143-D555882FE2CA}"/>
              </a:ext>
            </a:extLst>
          </p:cNvPr>
          <p:cNvSpPr>
            <a:spLocks noGrp="1"/>
          </p:cNvSpPr>
          <p:nvPr>
            <p:ph type="dt" sz="half" idx="10"/>
          </p:nvPr>
        </p:nvSpPr>
        <p:spPr/>
        <p:txBody>
          <a:bodyPr/>
          <a:lstStyle/>
          <a:p>
            <a:fld id="{3626A2DA-BD88-784C-A132-57FFB928491A}" type="datetime1">
              <a:rPr lang="sv-SE" smtClean="0"/>
              <a:t>2024-05-15</a:t>
            </a:fld>
            <a:endParaRPr lang="sv-SE"/>
          </a:p>
        </p:txBody>
      </p:sp>
      <p:sp>
        <p:nvSpPr>
          <p:cNvPr id="8" name="Platshållare för sidfot 7">
            <a:extLst>
              <a:ext uri="{FF2B5EF4-FFF2-40B4-BE49-F238E27FC236}">
                <a16:creationId xmlns:a16="http://schemas.microsoft.com/office/drawing/2014/main" id="{A57BD6EF-A167-CE86-7A77-2162641605FD}"/>
              </a:ext>
            </a:extLst>
          </p:cNvPr>
          <p:cNvSpPr>
            <a:spLocks noGrp="1"/>
          </p:cNvSpPr>
          <p:nvPr>
            <p:ph type="ftr" sz="quarter" idx="11"/>
          </p:nvPr>
        </p:nvSpPr>
        <p:spPr/>
        <p:txBody>
          <a:bodyPr/>
          <a:lstStyle/>
          <a:p>
            <a:r>
              <a:rPr lang="sv-SE"/>
              <a:t>Presentation footer</a:t>
            </a:r>
          </a:p>
        </p:txBody>
      </p:sp>
      <p:sp>
        <p:nvSpPr>
          <p:cNvPr id="9" name="Platshållare för bildnummer 8">
            <a:extLst>
              <a:ext uri="{FF2B5EF4-FFF2-40B4-BE49-F238E27FC236}">
                <a16:creationId xmlns:a16="http://schemas.microsoft.com/office/drawing/2014/main" id="{CDB4B22B-EE55-F7F6-4734-928F7B66EC5D}"/>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71976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9B9D78B8-14EA-7C8B-0F6E-5FC0A61A7676}"/>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6" name="Platshållare för innehåll 2">
            <a:extLst>
              <a:ext uri="{FF2B5EF4-FFF2-40B4-BE49-F238E27FC236}">
                <a16:creationId xmlns:a16="http://schemas.microsoft.com/office/drawing/2014/main" id="{C8E71948-DDFC-93D6-07D4-FA5E9923A9C4}"/>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Platshållare för bild 2">
            <a:extLst>
              <a:ext uri="{FF2B5EF4-FFF2-40B4-BE49-F238E27FC236}">
                <a16:creationId xmlns:a16="http://schemas.microsoft.com/office/drawing/2014/main" id="{A51C4AA9-7CC2-70C9-89B3-A18AC9ECAA3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AC15C714-122B-4048-9D2D-1F5A3BEA504A}"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62268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navy blue">
    <p:bg>
      <p:bgPr>
        <a:solidFill>
          <a:schemeClr val="accent3"/>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063A90AC-AA0F-4983-942B-962F71B301C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936" b="32409"/>
          <a:stretch/>
        </p:blipFill>
        <p:spPr>
          <a:xfrm>
            <a:off x="-1" y="1"/>
            <a:ext cx="3177767" cy="4635374"/>
          </a:xfrm>
          <a:prstGeom prst="rect">
            <a:avLst/>
          </a:prstGeom>
        </p:spPr>
      </p:pic>
      <p:pic>
        <p:nvPicPr>
          <p:cNvPr id="10" name="Bild 9">
            <a:extLst>
              <a:ext uri="{FF2B5EF4-FFF2-40B4-BE49-F238E27FC236}">
                <a16:creationId xmlns:a16="http://schemas.microsoft.com/office/drawing/2014/main" id="{73BDFF50-BF25-9A02-09D1-C21E45C0BA8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2740" r="75198" b="-1"/>
          <a:stretch/>
        </p:blipFill>
        <p:spPr>
          <a:xfrm flipH="1">
            <a:off x="9166550" y="4988459"/>
            <a:ext cx="3023858" cy="1869540"/>
          </a:xfrm>
          <a:prstGeom prst="rect">
            <a:avLst/>
          </a:prstGeom>
        </p:spPr>
      </p:pic>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776913"/>
            <a:ext cx="7926387" cy="461962"/>
          </a:xfrm>
        </p:spPr>
        <p:txBody>
          <a:bodyPr>
            <a:normAutofit/>
          </a:bodyPr>
          <a:lstStyle>
            <a:lvl1pPr marL="0" indent="0" algn="ctr">
              <a:buNone/>
              <a:defRPr sz="2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D7F93862-881E-DF46-AD81-FDB1501BAD48}" type="datetime1">
              <a:rPr lang="sv-SE" smtClean="0"/>
              <a:t>2024-05-15</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Tree>
    <p:extLst>
      <p:ext uri="{BB962C8B-B14F-4D97-AF65-F5344CB8AC3E}">
        <p14:creationId xmlns:p14="http://schemas.microsoft.com/office/powerpoint/2010/main" val="966584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light blue">
    <p:bg>
      <p:bgPr>
        <a:solidFill>
          <a:schemeClr val="accent4"/>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3CE53B21-3BB0-7776-1C8F-1457093473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
        <p:nvSpPr>
          <p:cNvPr id="10" name="Rubrik 1">
            <a:extLst>
              <a:ext uri="{FF2B5EF4-FFF2-40B4-BE49-F238E27FC236}">
                <a16:creationId xmlns:a16="http://schemas.microsoft.com/office/drawing/2014/main" id="{70BAD773-C5A8-1DD6-DAEF-296346C1E1B4}"/>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8" name="Platshållare för innehåll 1">
            <a:extLst>
              <a:ext uri="{FF2B5EF4-FFF2-40B4-BE49-F238E27FC236}">
                <a16:creationId xmlns:a16="http://schemas.microsoft.com/office/drawing/2014/main" id="{9E21FC13-6345-3248-A947-DE8A8903EE8D}"/>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1" name="Rubrik 2">
            <a:extLst>
              <a:ext uri="{FF2B5EF4-FFF2-40B4-BE49-F238E27FC236}">
                <a16:creationId xmlns:a16="http://schemas.microsoft.com/office/drawing/2014/main" id="{45E054D9-4635-C7AD-5248-012C9290BBA9}"/>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9" name="Platshållare för innehåll 2">
            <a:extLst>
              <a:ext uri="{FF2B5EF4-FFF2-40B4-BE49-F238E27FC236}">
                <a16:creationId xmlns:a16="http://schemas.microsoft.com/office/drawing/2014/main" id="{08973148-6FE0-2E5B-CDAC-B5A8EFA5DCAF}"/>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EE5E874D-60F8-8B45-B36B-3029A6FA7FCB}"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179425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sand">
    <p:bg>
      <p:bgPr>
        <a:solidFill>
          <a:schemeClr val="bg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D98A3471-E78E-5A25-CDCD-A70A1BA88D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A2A70668-AB85-7E63-22C0-B9431D72BC07}"/>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65773533-9418-9BC8-07BE-DE1982D8EE15}"/>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592051F6-14B7-8364-56E9-FC036767257B}"/>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BF2B79C1-A27F-5DA9-D1F0-FC96C9A68BC7}"/>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7FE3A002-8AA0-194E-81B1-1ADE5B52840E}"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61694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KTH blue">
    <p:bg>
      <p:bgPr>
        <a:solidFill>
          <a:schemeClr val="accent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83C6AD54-EED3-3960-39F1-6C44C49ED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3B85E6DD-F8DF-4BBD-E46A-52EC6D703C63}"/>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3" name="Platshållare för innehåll 1">
            <a:extLst>
              <a:ext uri="{FF2B5EF4-FFF2-40B4-BE49-F238E27FC236}">
                <a16:creationId xmlns:a16="http://schemas.microsoft.com/office/drawing/2014/main" id="{DD1CE06C-E8A4-9360-B155-3B7D11D411EA}"/>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CC32D746-BC2A-D4E0-4FDE-8026A3339744}"/>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80000"/>
              </a:lnSpc>
              <a:buNone/>
              <a:defRPr sz="3600" b="1">
                <a:solidFill>
                  <a:schemeClr val="bg1"/>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0B6CAC2E-851A-9B60-91F5-AEEA25AB753E}"/>
              </a:ext>
            </a:extLst>
          </p:cNvPr>
          <p:cNvSpPr>
            <a:spLocks noGrp="1"/>
          </p:cNvSpPr>
          <p:nvPr>
            <p:ph sz="half" idx="13"/>
          </p:nvPr>
        </p:nvSpPr>
        <p:spPr>
          <a:xfrm>
            <a:off x="6661947" y="2281473"/>
            <a:ext cx="4928391" cy="40463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B003E109-5503-A446-83DE-4F0349794E27}"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2371567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navy blue">
    <p:bg>
      <p:bgPr>
        <a:solidFill>
          <a:schemeClr val="tx2"/>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4BFF3707-BCF8-3B40-4A6E-BB485A3058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7E30C4E1-FD13-FB51-43E8-4F36CF652781}"/>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3" name="Platshållare för innehåll 1">
            <a:extLst>
              <a:ext uri="{FF2B5EF4-FFF2-40B4-BE49-F238E27FC236}">
                <a16:creationId xmlns:a16="http://schemas.microsoft.com/office/drawing/2014/main" id="{E649F8F8-B8DB-7C5C-A600-75F519BA5D5A}"/>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D24132AE-47F1-716B-6975-B6DE84BD7143}"/>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80000"/>
              </a:lnSpc>
              <a:buNone/>
              <a:defRPr sz="3600" b="1">
                <a:solidFill>
                  <a:schemeClr val="bg1"/>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C2860E0A-4616-275E-6EEB-5B0EBBD9F7E3}"/>
              </a:ext>
            </a:extLst>
          </p:cNvPr>
          <p:cNvSpPr>
            <a:spLocks noGrp="1"/>
          </p:cNvSpPr>
          <p:nvPr>
            <p:ph sz="half" idx="13"/>
          </p:nvPr>
        </p:nvSpPr>
        <p:spPr>
          <a:xfrm>
            <a:off x="6661947" y="2281473"/>
            <a:ext cx="4928391" cy="4046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1F9706F9-3770-3C47-9C0E-E405B1F87DBD}"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34309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green">
    <p:bg>
      <p:bgPr>
        <a:solidFill>
          <a:srgbClr val="C7EBBA"/>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3C498978-27A1-BC36-D1C0-F12E64FC5C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58CDF499-9790-E8A2-3B44-8DDFA267A94F}"/>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86430320-1A4F-412F-300A-456151767E30}"/>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9B510906-94F4-6B14-FDC7-76CDBAF81A19}"/>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334025BC-079F-EA86-F798-CAD6618E645E}"/>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8E503FC7-D8F6-4243-8CCB-9A739180F56A}"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121250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teal">
    <p:bg>
      <p:bgPr>
        <a:solidFill>
          <a:srgbClr val="B2E0E0"/>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925A3E22-BA62-7F69-450C-20B52F594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E1E07B9C-02BD-AC56-ABC5-455CEBB24ACF}"/>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22D67319-CD30-B99B-C636-4905BD0CE9D9}"/>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FE151B58-3B63-330E-7BE5-9A36F8D82000}"/>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1BA7EFEF-D6C1-C9F7-8504-107188FC0566}"/>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9719EDF7-C24A-7E4C-9EBB-98C778ECC35A}"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3906217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red">
    <p:bg>
      <p:bgPr>
        <a:solidFill>
          <a:srgbClr val="FFCCC4"/>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0A12FA56-217E-78A9-0201-C28109AB8E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214F56B9-DEF6-409D-736C-E96172170452}"/>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C0ECC4A3-C076-B625-7E77-9DE3F047B9BB}"/>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0A9AF8D0-B58B-0439-D162-96136F7DA0C7}"/>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BC163C54-5959-5606-C36B-9E364C931E73}"/>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6DB96772-CADE-B345-804B-3DF93A11AE0A}"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417844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yellow">
    <p:bg>
      <p:bgPr>
        <a:solidFill>
          <a:srgbClr val="FFF0B0"/>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397E574-764C-83EF-BF38-E62B63590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 6">
            <a:extLst>
              <a:ext uri="{FF2B5EF4-FFF2-40B4-BE49-F238E27FC236}">
                <a16:creationId xmlns:a16="http://schemas.microsoft.com/office/drawing/2014/main" id="{A5D08FD5-CEDA-760E-6063-D0EA59B0D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
        <p:nvSpPr>
          <p:cNvPr id="14" name="Rubrik 1">
            <a:extLst>
              <a:ext uri="{FF2B5EF4-FFF2-40B4-BE49-F238E27FC236}">
                <a16:creationId xmlns:a16="http://schemas.microsoft.com/office/drawing/2014/main" id="{F9485CCE-1723-48F8-36F7-B271C8911C85}"/>
              </a:ext>
            </a:extLst>
          </p:cNvPr>
          <p:cNvSpPr>
            <a:spLocks noGrp="1"/>
          </p:cNvSpPr>
          <p:nvPr>
            <p:ph type="title"/>
          </p:nvPr>
        </p:nvSpPr>
        <p:spPr>
          <a:xfrm>
            <a:off x="600076" y="1095632"/>
            <a:ext cx="4929982" cy="977612"/>
          </a:xfrm>
        </p:spPr>
        <p:txBody>
          <a:bodyPr/>
          <a:lstStyle/>
          <a:p>
            <a:r>
              <a:rPr lang="en-US"/>
              <a:t>Click to edit Master title style</a:t>
            </a:r>
            <a:endParaRPr lang="sv-SE" dirty="0"/>
          </a:p>
        </p:txBody>
      </p:sp>
      <p:sp>
        <p:nvSpPr>
          <p:cNvPr id="11" name="Platshållare för innehåll 1">
            <a:extLst>
              <a:ext uri="{FF2B5EF4-FFF2-40B4-BE49-F238E27FC236}">
                <a16:creationId xmlns:a16="http://schemas.microsoft.com/office/drawing/2014/main" id="{020AD7BA-30E7-614D-F529-872AA9BB7A1A}"/>
              </a:ext>
            </a:extLst>
          </p:cNvPr>
          <p:cNvSpPr>
            <a:spLocks noGrp="1"/>
          </p:cNvSpPr>
          <p:nvPr>
            <p:ph sz="half" idx="1"/>
          </p:nvPr>
        </p:nvSpPr>
        <p:spPr>
          <a:xfrm>
            <a:off x="600075" y="2281473"/>
            <a:ext cx="4929982"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Rubrik 2">
            <a:extLst>
              <a:ext uri="{FF2B5EF4-FFF2-40B4-BE49-F238E27FC236}">
                <a16:creationId xmlns:a16="http://schemas.microsoft.com/office/drawing/2014/main" id="{976FF026-F97C-9444-5B6A-C4AF50690ADD}"/>
              </a:ext>
            </a:extLst>
          </p:cNvPr>
          <p:cNvSpPr>
            <a:spLocks noGrp="1"/>
          </p:cNvSpPr>
          <p:nvPr>
            <p:ph type="body" sz="quarter" idx="14"/>
          </p:nvPr>
        </p:nvSpPr>
        <p:spPr>
          <a:xfrm>
            <a:off x="6660356" y="1095632"/>
            <a:ext cx="4928392" cy="977612"/>
          </a:xfrm>
        </p:spPr>
        <p:txBody>
          <a:bodyPr tIns="108000" anchor="t">
            <a:noAutofit/>
          </a:bodyPr>
          <a:lstStyle>
            <a:lvl1pPr marL="0" indent="0">
              <a:lnSpc>
                <a:spcPct val="80000"/>
              </a:lnSpc>
              <a:buNone/>
              <a:defRPr sz="3600" b="1">
                <a:solidFill>
                  <a:schemeClr val="tx2"/>
                </a:solidFill>
                <a:latin typeface="+mj-lt"/>
              </a:defRPr>
            </a:lvl1pPr>
            <a:lvl2pPr marL="457200" indent="0">
              <a:buNone/>
              <a:defRPr>
                <a:solidFill>
                  <a:schemeClr val="tx2"/>
                </a:solidFill>
                <a:latin typeface="+mj-lt"/>
              </a:defRPr>
            </a:lvl2pPr>
            <a:lvl3pPr marL="914400" indent="0">
              <a:buNone/>
              <a:defRPr>
                <a:solidFill>
                  <a:schemeClr val="tx2"/>
                </a:solidFill>
                <a:latin typeface="+mj-lt"/>
              </a:defRPr>
            </a:lvl3pPr>
            <a:lvl4pPr marL="1371600" indent="0">
              <a:buNone/>
              <a:defRPr>
                <a:solidFill>
                  <a:schemeClr val="tx2"/>
                </a:solidFill>
                <a:latin typeface="+mj-lt"/>
              </a:defRPr>
            </a:lvl4pPr>
            <a:lvl5pPr marL="1828800" indent="0">
              <a:buNone/>
              <a:defRPr>
                <a:solidFill>
                  <a:schemeClr val="tx2"/>
                </a:solidFill>
                <a:latin typeface="+mj-lt"/>
              </a:defRPr>
            </a:lvl5pPr>
          </a:lstStyle>
          <a:p>
            <a:pPr lvl="0"/>
            <a:r>
              <a:rPr lang="en-US"/>
              <a:t>Edit Master text styles</a:t>
            </a:r>
          </a:p>
        </p:txBody>
      </p:sp>
      <p:sp>
        <p:nvSpPr>
          <p:cNvPr id="10" name="Platshållare för innehåll 2">
            <a:extLst>
              <a:ext uri="{FF2B5EF4-FFF2-40B4-BE49-F238E27FC236}">
                <a16:creationId xmlns:a16="http://schemas.microsoft.com/office/drawing/2014/main" id="{93803107-D46C-D12D-AAD7-E84641384E1F}"/>
              </a:ext>
            </a:extLst>
          </p:cNvPr>
          <p:cNvSpPr>
            <a:spLocks noGrp="1"/>
          </p:cNvSpPr>
          <p:nvPr>
            <p:ph sz="half" idx="13"/>
          </p:nvPr>
        </p:nvSpPr>
        <p:spPr>
          <a:xfrm>
            <a:off x="6661947" y="2281473"/>
            <a:ext cx="4928391" cy="40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1A8EB3F3-676A-79F6-8987-44C3A32E046F}"/>
              </a:ext>
            </a:extLst>
          </p:cNvPr>
          <p:cNvSpPr>
            <a:spLocks noGrp="1"/>
          </p:cNvSpPr>
          <p:nvPr>
            <p:ph type="dt" sz="half" idx="10"/>
          </p:nvPr>
        </p:nvSpPr>
        <p:spPr/>
        <p:txBody>
          <a:bodyPr/>
          <a:lstStyle/>
          <a:p>
            <a:fld id="{669F8B43-28B6-0949-93DC-6B291391CFD4}" type="datetime1">
              <a:rPr lang="sv-SE" smtClean="0"/>
              <a:t>2024-05-15</a:t>
            </a:fld>
            <a:endParaRPr lang="sv-SE" dirty="0"/>
          </a:p>
        </p:txBody>
      </p:sp>
      <p:sp>
        <p:nvSpPr>
          <p:cNvPr id="4" name="Platshållare för sidfot 3">
            <a:extLst>
              <a:ext uri="{FF2B5EF4-FFF2-40B4-BE49-F238E27FC236}">
                <a16:creationId xmlns:a16="http://schemas.microsoft.com/office/drawing/2014/main" id="{A0C791DF-47D1-0444-64B4-28EE4F11BCF3}"/>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9FF0802-1CA1-C7EA-0195-64C787BCB7FB}"/>
              </a:ext>
            </a:extLst>
          </p:cNvPr>
          <p:cNvSpPr>
            <a:spLocks noGrp="1"/>
          </p:cNvSpPr>
          <p:nvPr>
            <p:ph type="sldNum" sz="quarter" idx="12"/>
          </p:nvPr>
        </p:nvSpPr>
        <p:spPr/>
        <p:txBody>
          <a:bodyPr/>
          <a:lstStyle/>
          <a:p>
            <a:fld id="{B716C8F4-20CD-364A-8A8E-DE130115B178}" type="slidenum">
              <a:rPr lang="sv-SE" smtClean="0"/>
              <a:pPr/>
              <a:t>‹#›</a:t>
            </a:fld>
            <a:endParaRPr lang="sv-SE"/>
          </a:p>
        </p:txBody>
      </p:sp>
    </p:spTree>
    <p:extLst>
      <p:ext uri="{BB962C8B-B14F-4D97-AF65-F5344CB8AC3E}">
        <p14:creationId xmlns:p14="http://schemas.microsoft.com/office/powerpoint/2010/main" val="2650259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1 ima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4" y="1919288"/>
            <a:ext cx="10990263"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3450A6BD-1EFB-BD42-9DC0-F0A6BEB4C27D}" type="datetime1">
              <a:rPr lang="sv-SE" smtClean="0"/>
              <a:t>2024-05-15</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456669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5314950"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6273800" y="1919288"/>
            <a:ext cx="5314950"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ADBDFCF2-2839-8D4F-B5E5-9B488CE2E4EE}" type="datetime1">
              <a:rPr lang="sv-SE" smtClean="0"/>
              <a:t>2024-05-15</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906981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4E20116-AB17-4A1A-F8AD-05FA68213302}"/>
              </a:ext>
            </a:extLst>
          </p:cNvPr>
          <p:cNvSpPr/>
          <p:nvPr userDrawn="1"/>
        </p:nvSpPr>
        <p:spPr>
          <a:xfrm>
            <a:off x="0" y="0"/>
            <a:ext cx="12192000" cy="6858000"/>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Logotype">
            <a:extLst>
              <a:ext uri="{FF2B5EF4-FFF2-40B4-BE49-F238E27FC236}">
                <a16:creationId xmlns:a16="http://schemas.microsoft.com/office/drawing/2014/main" id="{5CB0B686-93A0-FA00-859F-3930A6FB74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13011" y="998292"/>
            <a:ext cx="1764387" cy="1974432"/>
          </a:xfrm>
          <a:prstGeom prst="rect">
            <a:avLst/>
          </a:prstGeom>
        </p:spPr>
      </p:pic>
      <p:sp>
        <p:nvSpPr>
          <p:cNvPr id="2" name="Rubrik 1">
            <a:extLst>
              <a:ext uri="{FF2B5EF4-FFF2-40B4-BE49-F238E27FC236}">
                <a16:creationId xmlns:a16="http://schemas.microsoft.com/office/drawing/2014/main" id="{191A984F-EC06-FCDC-F274-D5275A60CDCA}"/>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3" name="Underrubrik 2">
            <a:extLst>
              <a:ext uri="{FF2B5EF4-FFF2-40B4-BE49-F238E27FC236}">
                <a16:creationId xmlns:a16="http://schemas.microsoft.com/office/drawing/2014/main" id="{7A3458D8-0B11-6CF5-7CF4-C5CA80850FBF}"/>
              </a:ext>
            </a:extLst>
          </p:cNvPr>
          <p:cNvSpPr>
            <a:spLocks noGrp="1"/>
          </p:cNvSpPr>
          <p:nvPr>
            <p:ph type="subTitle" idx="1" hasCustomPrompt="1"/>
          </p:nvPr>
        </p:nvSpPr>
        <p:spPr>
          <a:xfrm>
            <a:off x="2132013" y="5776913"/>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sp>
        <p:nvSpPr>
          <p:cNvPr id="4" name="Platshållare för datum 3">
            <a:extLst>
              <a:ext uri="{FF2B5EF4-FFF2-40B4-BE49-F238E27FC236}">
                <a16:creationId xmlns:a16="http://schemas.microsoft.com/office/drawing/2014/main" id="{43D49F56-9255-DA2A-05B7-92B1B041F711}"/>
              </a:ext>
            </a:extLst>
          </p:cNvPr>
          <p:cNvSpPr>
            <a:spLocks noGrp="1"/>
          </p:cNvSpPr>
          <p:nvPr>
            <p:ph type="dt" sz="half" idx="10"/>
          </p:nvPr>
        </p:nvSpPr>
        <p:spPr/>
        <p:txBody>
          <a:bodyPr/>
          <a:lstStyle>
            <a:lvl1pPr>
              <a:defRPr>
                <a:solidFill>
                  <a:schemeClr val="bg1"/>
                </a:solidFill>
              </a:defRPr>
            </a:lvl1pPr>
          </a:lstStyle>
          <a:p>
            <a:fld id="{A1A0D637-CC39-0F47-97F1-76AAE59A5700}" type="datetime1">
              <a:rPr lang="sv-SE" smtClean="0"/>
              <a:t>2024-05-15</a:t>
            </a:fld>
            <a:endParaRPr lang="sv-SE"/>
          </a:p>
        </p:txBody>
      </p:sp>
      <p:sp>
        <p:nvSpPr>
          <p:cNvPr id="5" name="Platshållare för sidfot 4">
            <a:extLst>
              <a:ext uri="{FF2B5EF4-FFF2-40B4-BE49-F238E27FC236}">
                <a16:creationId xmlns:a16="http://schemas.microsoft.com/office/drawing/2014/main" id="{5B69D7AE-6EEB-EE3E-0310-ED9C355673CA}"/>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A79EDCB6-5D2D-0312-1EF1-C34529D8AD8D}"/>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
        <p:nvSpPr>
          <p:cNvPr id="8" name="Rektangel 7">
            <a:extLst>
              <a:ext uri="{FF2B5EF4-FFF2-40B4-BE49-F238E27FC236}">
                <a16:creationId xmlns:a16="http://schemas.microsoft.com/office/drawing/2014/main" id="{599C849E-1E62-7E27-4099-2DEB2C85E99A}"/>
              </a:ext>
            </a:extLst>
          </p:cNvPr>
          <p:cNvSpPr/>
          <p:nvPr userDrawn="1"/>
        </p:nvSpPr>
        <p:spPr>
          <a:xfrm>
            <a:off x="12496799" y="0"/>
            <a:ext cx="2209799" cy="2405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t">
            <a:spAutoFit/>
          </a:bodyPr>
          <a:lstStyle/>
          <a:p>
            <a:pPr algn="l">
              <a:spcAft>
                <a:spcPts val="800"/>
              </a:spcAft>
            </a:pPr>
            <a:r>
              <a:rPr lang="en-US" sz="1100" noProof="0" dirty="0">
                <a:latin typeface="+mj-lt"/>
              </a:rPr>
              <a:t>Change background image</a:t>
            </a:r>
          </a:p>
          <a:p>
            <a:pPr marL="162900" indent="-162900" algn="l">
              <a:spcAft>
                <a:spcPts val="600"/>
              </a:spcAft>
              <a:buFont typeface="+mj-lt"/>
              <a:buAutoNum type="arabicPeriod"/>
            </a:pPr>
            <a:r>
              <a:rPr lang="en-US" sz="1000" noProof="0" dirty="0"/>
              <a:t>Select Design &gt; Format Background.</a:t>
            </a:r>
          </a:p>
          <a:p>
            <a:pPr marL="162900" indent="-162900" algn="l">
              <a:spcAft>
                <a:spcPts val="600"/>
              </a:spcAft>
              <a:buFont typeface="+mj-lt"/>
              <a:buAutoNum type="arabicPeriod"/>
            </a:pPr>
            <a:r>
              <a:rPr lang="en-US" sz="1000" noProof="0" dirty="0"/>
              <a:t>In the Format Background pane, select Picture or texture fill.</a:t>
            </a:r>
          </a:p>
          <a:p>
            <a:pPr marL="162900" indent="-162900" algn="l">
              <a:spcAft>
                <a:spcPts val="600"/>
              </a:spcAft>
              <a:buFont typeface="+mj-lt"/>
              <a:buAutoNum type="arabicPeriod"/>
            </a:pPr>
            <a:r>
              <a:rPr lang="en-US" sz="1000" noProof="0" dirty="0"/>
              <a:t>Select File.</a:t>
            </a:r>
          </a:p>
          <a:p>
            <a:pPr marL="162900" indent="-162900" algn="l">
              <a:spcAft>
                <a:spcPts val="600"/>
              </a:spcAft>
              <a:buFont typeface="+mj-lt"/>
              <a:buAutoNum type="arabicPeriod"/>
            </a:pPr>
            <a:r>
              <a:rPr lang="en-US" sz="1000" noProof="0" dirty="0"/>
              <a:t>In the Insert Picture dialog box, choose the picture you want to use and then select Insert.</a:t>
            </a:r>
          </a:p>
        </p:txBody>
      </p:sp>
    </p:spTree>
    <p:extLst>
      <p:ext uri="{BB962C8B-B14F-4D97-AF65-F5344CB8AC3E}">
        <p14:creationId xmlns:p14="http://schemas.microsoft.com/office/powerpoint/2010/main" val="1939952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5314950"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9" name="Platshållare för text 2">
            <a:extLst>
              <a:ext uri="{FF2B5EF4-FFF2-40B4-BE49-F238E27FC236}">
                <a16:creationId xmlns:a16="http://schemas.microsoft.com/office/drawing/2014/main" id="{BC674729-23CB-CE55-418D-9B4DA58EC148}"/>
              </a:ext>
            </a:extLst>
          </p:cNvPr>
          <p:cNvSpPr>
            <a:spLocks noGrp="1"/>
          </p:cNvSpPr>
          <p:nvPr>
            <p:ph type="body" sz="quarter" idx="16"/>
          </p:nvPr>
        </p:nvSpPr>
        <p:spPr>
          <a:xfrm>
            <a:off x="600075" y="5226050"/>
            <a:ext cx="5314950"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6273800" y="1919288"/>
            <a:ext cx="5314950"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3">
            <a:extLst>
              <a:ext uri="{FF2B5EF4-FFF2-40B4-BE49-F238E27FC236}">
                <a16:creationId xmlns:a16="http://schemas.microsoft.com/office/drawing/2014/main" id="{4E2E81CD-B9BA-4D4B-D687-9453DEF10687}"/>
              </a:ext>
            </a:extLst>
          </p:cNvPr>
          <p:cNvSpPr>
            <a:spLocks noGrp="1"/>
          </p:cNvSpPr>
          <p:nvPr>
            <p:ph type="body" sz="quarter" idx="17"/>
          </p:nvPr>
        </p:nvSpPr>
        <p:spPr>
          <a:xfrm>
            <a:off x="6275388" y="5226050"/>
            <a:ext cx="5314950"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47A9746E-62D8-944D-99B0-D98695592DCF}" type="datetime1">
              <a:rPr lang="sv-SE" smtClean="0"/>
              <a:t>2024-05-15</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469727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4383881"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8167687" y="1919288"/>
            <a:ext cx="3424238"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EC42A3C6-0141-7544-8502-44E44E5AD51F}" type="datetime1">
              <a:rPr lang="sv-SE" smtClean="0"/>
              <a:t>2024-05-15</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121971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2">
            <a:extLst>
              <a:ext uri="{FF2B5EF4-FFF2-40B4-BE49-F238E27FC236}">
                <a16:creationId xmlns:a16="http://schemas.microsoft.com/office/drawing/2014/main" id="{E8F9620A-7B37-2787-0C61-0CB4A6519E3C}"/>
              </a:ext>
            </a:extLst>
          </p:cNvPr>
          <p:cNvSpPr>
            <a:spLocks noGrp="1"/>
          </p:cNvSpPr>
          <p:nvPr>
            <p:ph type="body" sz="quarter" idx="16"/>
          </p:nvPr>
        </p:nvSpPr>
        <p:spPr>
          <a:xfrm>
            <a:off x="600075"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4383881"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1" name="Platshållare för text 3">
            <a:extLst>
              <a:ext uri="{FF2B5EF4-FFF2-40B4-BE49-F238E27FC236}">
                <a16:creationId xmlns:a16="http://schemas.microsoft.com/office/drawing/2014/main" id="{81E59C72-4325-9697-1B8F-6876044359F2}"/>
              </a:ext>
            </a:extLst>
          </p:cNvPr>
          <p:cNvSpPr>
            <a:spLocks noGrp="1"/>
          </p:cNvSpPr>
          <p:nvPr>
            <p:ph type="body" sz="quarter" idx="17"/>
          </p:nvPr>
        </p:nvSpPr>
        <p:spPr>
          <a:xfrm>
            <a:off x="4383881"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8167687" y="1919288"/>
            <a:ext cx="3424238"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2" name="Platshållare för text 4">
            <a:extLst>
              <a:ext uri="{FF2B5EF4-FFF2-40B4-BE49-F238E27FC236}">
                <a16:creationId xmlns:a16="http://schemas.microsoft.com/office/drawing/2014/main" id="{04B71E10-09CE-4F1F-5969-3DD959F0102C}"/>
              </a:ext>
            </a:extLst>
          </p:cNvPr>
          <p:cNvSpPr>
            <a:spLocks noGrp="1"/>
          </p:cNvSpPr>
          <p:nvPr>
            <p:ph type="body" sz="quarter" idx="18"/>
          </p:nvPr>
        </p:nvSpPr>
        <p:spPr>
          <a:xfrm>
            <a:off x="8167687" y="5226050"/>
            <a:ext cx="3424238"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5A8E03F6-2D99-9C4F-8DF5-D169CFDD1A0C}" type="datetime1">
              <a:rPr lang="sv-SE" smtClean="0"/>
              <a:t>2024-05-15</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702957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and 4 imag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3446727"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6293379"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9" name="Platshållare för bild 5">
            <a:extLst>
              <a:ext uri="{FF2B5EF4-FFF2-40B4-BE49-F238E27FC236}">
                <a16:creationId xmlns:a16="http://schemas.microsoft.com/office/drawing/2014/main" id="{E4D25720-B2A9-9FB1-1BDD-4161DED099B2}"/>
              </a:ext>
            </a:extLst>
          </p:cNvPr>
          <p:cNvSpPr>
            <a:spLocks noGrp="1"/>
          </p:cNvSpPr>
          <p:nvPr>
            <p:ph type="pic" sz="quarter" idx="16" hasCustomPrompt="1"/>
          </p:nvPr>
        </p:nvSpPr>
        <p:spPr>
          <a:xfrm>
            <a:off x="9140031" y="1919288"/>
            <a:ext cx="2450307" cy="4408487"/>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8AF63115-71BE-3E46-BB5A-A4600F1506C7}" type="datetime1">
              <a:rPr lang="sv-SE" smtClean="0"/>
              <a:t>2024-05-15</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735712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and 4 image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A9509-04AF-A771-D4EB-D92258F2A7CB}"/>
              </a:ext>
            </a:extLst>
          </p:cNvPr>
          <p:cNvSpPr>
            <a:spLocks noGrp="1"/>
          </p:cNvSpPr>
          <p:nvPr>
            <p:ph type="title"/>
          </p:nvPr>
        </p:nvSpPr>
        <p:spPr/>
        <p:txBody>
          <a:bodyPr/>
          <a:lstStyle/>
          <a:p>
            <a:r>
              <a:rPr lang="en-US"/>
              <a:t>Click to edit Master title style</a:t>
            </a:r>
            <a:endParaRPr lang="sv-SE"/>
          </a:p>
        </p:txBody>
      </p:sp>
      <p:sp>
        <p:nvSpPr>
          <p:cNvPr id="6" name="Platshållare för bild 2">
            <a:extLst>
              <a:ext uri="{FF2B5EF4-FFF2-40B4-BE49-F238E27FC236}">
                <a16:creationId xmlns:a16="http://schemas.microsoft.com/office/drawing/2014/main" id="{419479CD-E7B7-E759-7ABC-5CD5CC7C7450}"/>
              </a:ext>
            </a:extLst>
          </p:cNvPr>
          <p:cNvSpPr>
            <a:spLocks noGrp="1"/>
          </p:cNvSpPr>
          <p:nvPr>
            <p:ph type="pic" sz="quarter" idx="13" hasCustomPrompt="1"/>
          </p:nvPr>
        </p:nvSpPr>
        <p:spPr>
          <a:xfrm>
            <a:off x="600075"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0" name="Platshållare för text 2">
            <a:extLst>
              <a:ext uri="{FF2B5EF4-FFF2-40B4-BE49-F238E27FC236}">
                <a16:creationId xmlns:a16="http://schemas.microsoft.com/office/drawing/2014/main" id="{D90C2B5D-CFFA-002C-8403-A5BA4FD6C513}"/>
              </a:ext>
            </a:extLst>
          </p:cNvPr>
          <p:cNvSpPr>
            <a:spLocks noGrp="1"/>
          </p:cNvSpPr>
          <p:nvPr>
            <p:ph type="body" sz="quarter" idx="17"/>
          </p:nvPr>
        </p:nvSpPr>
        <p:spPr>
          <a:xfrm>
            <a:off x="600075"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Platshållare för bild 3">
            <a:extLst>
              <a:ext uri="{FF2B5EF4-FFF2-40B4-BE49-F238E27FC236}">
                <a16:creationId xmlns:a16="http://schemas.microsoft.com/office/drawing/2014/main" id="{10E5EDDF-D49C-48DD-C908-7043750473EF}"/>
              </a:ext>
            </a:extLst>
          </p:cNvPr>
          <p:cNvSpPr>
            <a:spLocks noGrp="1"/>
          </p:cNvSpPr>
          <p:nvPr>
            <p:ph type="pic" sz="quarter" idx="14" hasCustomPrompt="1"/>
          </p:nvPr>
        </p:nvSpPr>
        <p:spPr>
          <a:xfrm>
            <a:off x="3446727"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4" name="Platshållare för text 3">
            <a:extLst>
              <a:ext uri="{FF2B5EF4-FFF2-40B4-BE49-F238E27FC236}">
                <a16:creationId xmlns:a16="http://schemas.microsoft.com/office/drawing/2014/main" id="{F4E32133-1B05-00E9-FC72-16105F20E5D8}"/>
              </a:ext>
            </a:extLst>
          </p:cNvPr>
          <p:cNvSpPr>
            <a:spLocks noGrp="1"/>
          </p:cNvSpPr>
          <p:nvPr>
            <p:ph type="body" sz="quarter" idx="18"/>
          </p:nvPr>
        </p:nvSpPr>
        <p:spPr>
          <a:xfrm>
            <a:off x="3446727"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Platshållare för bild 4">
            <a:extLst>
              <a:ext uri="{FF2B5EF4-FFF2-40B4-BE49-F238E27FC236}">
                <a16:creationId xmlns:a16="http://schemas.microsoft.com/office/drawing/2014/main" id="{D890193F-9CCD-2775-F25C-FAC1CA41A744}"/>
              </a:ext>
            </a:extLst>
          </p:cNvPr>
          <p:cNvSpPr>
            <a:spLocks noGrp="1"/>
          </p:cNvSpPr>
          <p:nvPr>
            <p:ph type="pic" sz="quarter" idx="15" hasCustomPrompt="1"/>
          </p:nvPr>
        </p:nvSpPr>
        <p:spPr>
          <a:xfrm>
            <a:off x="6293379"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5" name="Platshållare för text 4">
            <a:extLst>
              <a:ext uri="{FF2B5EF4-FFF2-40B4-BE49-F238E27FC236}">
                <a16:creationId xmlns:a16="http://schemas.microsoft.com/office/drawing/2014/main" id="{9FBEA034-4378-57AD-9BAA-D23952A616CE}"/>
              </a:ext>
            </a:extLst>
          </p:cNvPr>
          <p:cNvSpPr>
            <a:spLocks noGrp="1"/>
          </p:cNvSpPr>
          <p:nvPr>
            <p:ph type="body" sz="quarter" idx="19"/>
          </p:nvPr>
        </p:nvSpPr>
        <p:spPr>
          <a:xfrm>
            <a:off x="6293379"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Platshållare för bild 5">
            <a:extLst>
              <a:ext uri="{FF2B5EF4-FFF2-40B4-BE49-F238E27FC236}">
                <a16:creationId xmlns:a16="http://schemas.microsoft.com/office/drawing/2014/main" id="{E4D25720-B2A9-9FB1-1BDD-4161DED099B2}"/>
              </a:ext>
            </a:extLst>
          </p:cNvPr>
          <p:cNvSpPr>
            <a:spLocks noGrp="1"/>
          </p:cNvSpPr>
          <p:nvPr>
            <p:ph type="pic" sz="quarter" idx="16" hasCustomPrompt="1"/>
          </p:nvPr>
        </p:nvSpPr>
        <p:spPr>
          <a:xfrm>
            <a:off x="9140031" y="1919288"/>
            <a:ext cx="2450307" cy="3092979"/>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6" name="Platshållare för text 5">
            <a:extLst>
              <a:ext uri="{FF2B5EF4-FFF2-40B4-BE49-F238E27FC236}">
                <a16:creationId xmlns:a16="http://schemas.microsoft.com/office/drawing/2014/main" id="{06D592E5-8C13-50D1-1CCC-8F6917A28780}"/>
              </a:ext>
            </a:extLst>
          </p:cNvPr>
          <p:cNvSpPr>
            <a:spLocks noGrp="1"/>
          </p:cNvSpPr>
          <p:nvPr>
            <p:ph type="body" sz="quarter" idx="20"/>
          </p:nvPr>
        </p:nvSpPr>
        <p:spPr>
          <a:xfrm>
            <a:off x="9140030" y="5226050"/>
            <a:ext cx="2450307" cy="11017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3" name="Platshållare för datum 2">
            <a:extLst>
              <a:ext uri="{FF2B5EF4-FFF2-40B4-BE49-F238E27FC236}">
                <a16:creationId xmlns:a16="http://schemas.microsoft.com/office/drawing/2014/main" id="{9E441D1D-F64B-D03C-6A3E-4332F53C5688}"/>
              </a:ext>
            </a:extLst>
          </p:cNvPr>
          <p:cNvSpPr>
            <a:spLocks noGrp="1"/>
          </p:cNvSpPr>
          <p:nvPr>
            <p:ph type="dt" sz="half" idx="10"/>
          </p:nvPr>
        </p:nvSpPr>
        <p:spPr/>
        <p:txBody>
          <a:bodyPr/>
          <a:lstStyle/>
          <a:p>
            <a:fld id="{309FED66-59CE-6445-BA05-B37954B8CE47}" type="datetime1">
              <a:rPr lang="sv-SE" smtClean="0"/>
              <a:t>2024-05-15</a:t>
            </a:fld>
            <a:endParaRPr lang="sv-SE"/>
          </a:p>
        </p:txBody>
      </p:sp>
      <p:sp>
        <p:nvSpPr>
          <p:cNvPr id="4" name="Platshållare för sidfot 3">
            <a:extLst>
              <a:ext uri="{FF2B5EF4-FFF2-40B4-BE49-F238E27FC236}">
                <a16:creationId xmlns:a16="http://schemas.microsoft.com/office/drawing/2014/main" id="{D6B063F1-EBFF-649E-5CFE-AC7479610585}"/>
              </a:ext>
            </a:extLst>
          </p:cNvPr>
          <p:cNvSpPr>
            <a:spLocks noGrp="1"/>
          </p:cNvSpPr>
          <p:nvPr>
            <p:ph type="ftr" sz="quarter" idx="11"/>
          </p:nvPr>
        </p:nvSpPr>
        <p:spPr/>
        <p:txBody>
          <a:bodyPr/>
          <a:lstStyle/>
          <a:p>
            <a:r>
              <a:rPr lang="sv-SE"/>
              <a:t>Presentation footer</a:t>
            </a:r>
          </a:p>
        </p:txBody>
      </p:sp>
      <p:sp>
        <p:nvSpPr>
          <p:cNvPr id="5" name="Platshållare för bildnummer 4">
            <a:extLst>
              <a:ext uri="{FF2B5EF4-FFF2-40B4-BE49-F238E27FC236}">
                <a16:creationId xmlns:a16="http://schemas.microsoft.com/office/drawing/2014/main" id="{BDA80FCC-5A03-2568-468F-2FC65324A4D7}"/>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448386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8C332B6B-9A86-944B-B689-8453757791DF}" type="datetime1">
              <a:rPr lang="sv-SE" smtClean="0"/>
              <a:t>2024-05-15</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spTree>
    <p:extLst>
      <p:ext uri="{BB962C8B-B14F-4D97-AF65-F5344CB8AC3E}">
        <p14:creationId xmlns:p14="http://schemas.microsoft.com/office/powerpoint/2010/main" val="4012770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only, light blue lin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1957E16A-1246-F744-BDA8-D5896FB385F8}" type="datetime1">
              <a:rPr lang="sv-SE" smtClean="0"/>
              <a:t>2024-05-15</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2CD49F62-B17F-4256-87E8-B48CEC1AEC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4285149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only, sand lin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68888E78-A3E8-2E47-A37C-B0DACC4AC38C}" type="datetime1">
              <a:rPr lang="sv-SE" smtClean="0"/>
              <a:t>2024-05-15</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70BC9548-E26C-77A2-1994-5B2D723366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567527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only, light blue">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AC1801B8-2ABD-E645-B0F3-2F4D3FFFF5AE}" type="datetime1">
              <a:rPr lang="sv-SE" smtClean="0"/>
              <a:t>2024-05-15</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C21FC7DD-9D09-44CA-0597-9DEB74E2004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3776879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only, sa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2E332-9225-25D1-EB2B-62418C5D494E}"/>
              </a:ext>
            </a:extLst>
          </p:cNvPr>
          <p:cNvSpPr>
            <a:spLocks noGrp="1"/>
          </p:cNvSpPr>
          <p:nvPr>
            <p:ph type="title"/>
          </p:nvPr>
        </p:nvSpPr>
        <p:spPr/>
        <p:txBody>
          <a:bodyPr/>
          <a:lstStyle/>
          <a:p>
            <a:r>
              <a:rPr lang="en-US"/>
              <a:t>Click to edit Master title style</a:t>
            </a:r>
            <a:endParaRPr lang="sv-SE"/>
          </a:p>
        </p:txBody>
      </p:sp>
      <p:sp>
        <p:nvSpPr>
          <p:cNvPr id="3" name="Platshållare för datum 2">
            <a:extLst>
              <a:ext uri="{FF2B5EF4-FFF2-40B4-BE49-F238E27FC236}">
                <a16:creationId xmlns:a16="http://schemas.microsoft.com/office/drawing/2014/main" id="{2EF1EFA3-3FDF-1336-ED61-2DEDAA6F6BD6}"/>
              </a:ext>
            </a:extLst>
          </p:cNvPr>
          <p:cNvSpPr>
            <a:spLocks noGrp="1"/>
          </p:cNvSpPr>
          <p:nvPr>
            <p:ph type="dt" sz="half" idx="10"/>
          </p:nvPr>
        </p:nvSpPr>
        <p:spPr/>
        <p:txBody>
          <a:bodyPr/>
          <a:lstStyle/>
          <a:p>
            <a:fld id="{164FA935-6078-184F-946C-D8B2130A7BC4}" type="datetime1">
              <a:rPr lang="sv-SE" smtClean="0"/>
              <a:t>2024-05-15</a:t>
            </a:fld>
            <a:endParaRPr lang="sv-SE" dirty="0"/>
          </a:p>
        </p:txBody>
      </p:sp>
      <p:sp>
        <p:nvSpPr>
          <p:cNvPr id="4" name="Platshållare för sidfot 3">
            <a:extLst>
              <a:ext uri="{FF2B5EF4-FFF2-40B4-BE49-F238E27FC236}">
                <a16:creationId xmlns:a16="http://schemas.microsoft.com/office/drawing/2014/main" id="{580BEAC8-B518-E8B6-324C-4CC99EAFBFD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0936D8FE-4DB7-B3B6-8840-02A9309F685D}"/>
              </a:ext>
            </a:extLst>
          </p:cNvPr>
          <p:cNvSpPr>
            <a:spLocks noGrp="1"/>
          </p:cNvSpPr>
          <p:nvPr>
            <p:ph type="sldNum" sz="quarter" idx="12"/>
          </p:nvPr>
        </p:nvSpPr>
        <p:spPr/>
        <p:txBody>
          <a:bodyPr/>
          <a:lstStyle/>
          <a:p>
            <a:fld id="{B716C8F4-20CD-364A-8A8E-DE130115B178}" type="slidenum">
              <a:rPr lang="sv-SE" smtClean="0"/>
              <a:pPr/>
              <a:t>‹#›</a:t>
            </a:fld>
            <a:endParaRPr lang="sv-SE" dirty="0"/>
          </a:p>
        </p:txBody>
      </p:sp>
      <p:pic>
        <p:nvPicPr>
          <p:cNvPr id="6" name="Bild 5">
            <a:extLst>
              <a:ext uri="{FF2B5EF4-FFF2-40B4-BE49-F238E27FC236}">
                <a16:creationId xmlns:a16="http://schemas.microsoft.com/office/drawing/2014/main" id="{B0E08DE0-7713-2F89-9CAE-718563F453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0668" b="27986"/>
          <a:stretch/>
        </p:blipFill>
        <p:spPr>
          <a:xfrm rot="10800000">
            <a:off x="8615880" y="1919288"/>
            <a:ext cx="3576120" cy="4938712"/>
          </a:xfrm>
          <a:prstGeom prst="rect">
            <a:avLst/>
          </a:prstGeom>
        </p:spPr>
      </p:pic>
    </p:spTree>
    <p:extLst>
      <p:ext uri="{BB962C8B-B14F-4D97-AF65-F5344CB8AC3E}">
        <p14:creationId xmlns:p14="http://schemas.microsoft.com/office/powerpoint/2010/main" val="229315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chapter, light blue">
    <p:bg>
      <p:bgPr>
        <a:solidFill>
          <a:schemeClr val="accent4"/>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90C470E2-DC28-87C0-F617-C04E8F723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FC84D86F-77A2-B649-9DAB-4D28280CD96F}" type="datetime1">
              <a:rPr lang="sv-SE" smtClean="0"/>
              <a:t>2024-05-15</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233083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B35DBFB-5CDF-E32D-0562-6D92213809A1}"/>
              </a:ext>
            </a:extLst>
          </p:cNvPr>
          <p:cNvSpPr>
            <a:spLocks noGrp="1"/>
          </p:cNvSpPr>
          <p:nvPr>
            <p:ph type="dt" sz="half" idx="10"/>
          </p:nvPr>
        </p:nvSpPr>
        <p:spPr/>
        <p:txBody>
          <a:bodyPr/>
          <a:lstStyle/>
          <a:p>
            <a:fld id="{878DDE6C-6786-8C48-9317-AF0776715ACF}" type="datetime1">
              <a:rPr lang="sv-SE" smtClean="0"/>
              <a:t>2024-05-15</a:t>
            </a:fld>
            <a:endParaRPr lang="sv-SE"/>
          </a:p>
        </p:txBody>
      </p:sp>
      <p:sp>
        <p:nvSpPr>
          <p:cNvPr id="3" name="Platshållare för sidfot 2">
            <a:extLst>
              <a:ext uri="{FF2B5EF4-FFF2-40B4-BE49-F238E27FC236}">
                <a16:creationId xmlns:a16="http://schemas.microsoft.com/office/drawing/2014/main" id="{9757DD51-31A9-0B97-878B-DC725BEF456D}"/>
              </a:ext>
            </a:extLst>
          </p:cNvPr>
          <p:cNvSpPr>
            <a:spLocks noGrp="1"/>
          </p:cNvSpPr>
          <p:nvPr>
            <p:ph type="ftr" sz="quarter" idx="11"/>
          </p:nvPr>
        </p:nvSpPr>
        <p:spPr/>
        <p:txBody>
          <a:bodyPr/>
          <a:lstStyle/>
          <a:p>
            <a:r>
              <a:rPr lang="sv-SE"/>
              <a:t>Presentation footer</a:t>
            </a:r>
          </a:p>
        </p:txBody>
      </p:sp>
      <p:sp>
        <p:nvSpPr>
          <p:cNvPr id="4" name="Platshållare för bildnummer 3">
            <a:extLst>
              <a:ext uri="{FF2B5EF4-FFF2-40B4-BE49-F238E27FC236}">
                <a16:creationId xmlns:a16="http://schemas.microsoft.com/office/drawing/2014/main" id="{49810C51-F518-224E-FB91-8421FD7D6879}"/>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4134940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Headline and content, to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1006764" y="326841"/>
            <a:ext cx="10583574" cy="591127"/>
          </a:xfrm>
        </p:spPr>
        <p:txBody>
          <a:bodyPr anchor="ctr"/>
          <a:lstStyle>
            <a:lvl1pPr>
              <a:defRPr sz="3200"/>
            </a:lvl1pPr>
          </a:lstStyle>
          <a:p>
            <a:r>
              <a:rPr lang="en-US"/>
              <a:t>Click to edit Master title style</a:t>
            </a:r>
            <a:endParaRPr lang="sv-SE" dirty="0"/>
          </a:p>
        </p:txBody>
      </p:sp>
      <p:sp>
        <p:nvSpPr>
          <p:cNvPr id="3" name="Platshållare för innehåll 2">
            <a:extLst>
              <a:ext uri="{FF2B5EF4-FFF2-40B4-BE49-F238E27FC236}">
                <a16:creationId xmlns:a16="http://schemas.microsoft.com/office/drawing/2014/main" id="{25C9F0B7-F98C-CB91-2115-2967E7B1517C}"/>
              </a:ext>
            </a:extLst>
          </p:cNvPr>
          <p:cNvSpPr>
            <a:spLocks noGrp="1"/>
          </p:cNvSpPr>
          <p:nvPr>
            <p:ph idx="1"/>
          </p:nvPr>
        </p:nvSpPr>
        <p:spPr>
          <a:xfrm>
            <a:off x="600075" y="1366838"/>
            <a:ext cx="10990263" cy="495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2024-05-15</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605808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line only, to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8893C-4CC2-2B2F-4FC8-5E0C5AE0DA9D}"/>
              </a:ext>
            </a:extLst>
          </p:cNvPr>
          <p:cNvSpPr>
            <a:spLocks noGrp="1"/>
          </p:cNvSpPr>
          <p:nvPr>
            <p:ph type="title"/>
          </p:nvPr>
        </p:nvSpPr>
        <p:spPr>
          <a:xfrm>
            <a:off x="1006764" y="326841"/>
            <a:ext cx="10583574" cy="591127"/>
          </a:xfrm>
        </p:spPr>
        <p:txBody>
          <a:bodyPr anchor="ctr"/>
          <a:lstStyle>
            <a:lvl1pPr>
              <a:defRPr sz="3200"/>
            </a:lvl1pPr>
          </a:lstStyle>
          <a:p>
            <a:r>
              <a:rPr lang="en-US"/>
              <a:t>Click to edit Master title style</a:t>
            </a:r>
            <a:endParaRPr lang="sv-SE" dirty="0"/>
          </a:p>
        </p:txBody>
      </p:sp>
      <p:sp>
        <p:nvSpPr>
          <p:cNvPr id="4" name="Platshållare för datum 3">
            <a:extLst>
              <a:ext uri="{FF2B5EF4-FFF2-40B4-BE49-F238E27FC236}">
                <a16:creationId xmlns:a16="http://schemas.microsoft.com/office/drawing/2014/main" id="{1EDDDBB2-E3A5-184D-9122-109D1DA68713}"/>
              </a:ext>
            </a:extLst>
          </p:cNvPr>
          <p:cNvSpPr>
            <a:spLocks noGrp="1"/>
          </p:cNvSpPr>
          <p:nvPr>
            <p:ph type="dt" sz="half" idx="10"/>
          </p:nvPr>
        </p:nvSpPr>
        <p:spPr/>
        <p:txBody>
          <a:bodyPr/>
          <a:lstStyle/>
          <a:p>
            <a:fld id="{31CF0965-93C0-9548-8879-5851BCBC049F}" type="datetime1">
              <a:rPr lang="sv-SE" smtClean="0"/>
              <a:t>2024-05-15</a:t>
            </a:fld>
            <a:endParaRPr lang="sv-SE"/>
          </a:p>
        </p:txBody>
      </p:sp>
      <p:sp>
        <p:nvSpPr>
          <p:cNvPr id="5" name="Platshållare för sidfot 4">
            <a:extLst>
              <a:ext uri="{FF2B5EF4-FFF2-40B4-BE49-F238E27FC236}">
                <a16:creationId xmlns:a16="http://schemas.microsoft.com/office/drawing/2014/main" id="{8877E5B5-9B3B-1F13-E51F-88E6C87DC40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A8432B03-1FFF-FE82-834F-9C4FBE4D6A23}"/>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283336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1B17365A-01B8-2D8F-B418-972C1DD728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04380" y="1703220"/>
            <a:ext cx="2583240" cy="2890766"/>
          </a:xfrm>
          <a:prstGeom prst="rect">
            <a:avLst/>
          </a:prstGeom>
        </p:spPr>
      </p:pic>
      <p:sp>
        <p:nvSpPr>
          <p:cNvPr id="7" name="Platshållare för datum 6">
            <a:extLst>
              <a:ext uri="{FF2B5EF4-FFF2-40B4-BE49-F238E27FC236}">
                <a16:creationId xmlns:a16="http://schemas.microsoft.com/office/drawing/2014/main" id="{E7822B93-C60B-84AC-BEA5-4B6CD8FBD648}"/>
              </a:ext>
            </a:extLst>
          </p:cNvPr>
          <p:cNvSpPr>
            <a:spLocks noGrp="1"/>
          </p:cNvSpPr>
          <p:nvPr>
            <p:ph type="dt" sz="half" idx="10"/>
          </p:nvPr>
        </p:nvSpPr>
        <p:spPr/>
        <p:txBody>
          <a:bodyPr/>
          <a:lstStyle>
            <a:lvl1pPr>
              <a:defRPr>
                <a:solidFill>
                  <a:schemeClr val="bg1"/>
                </a:solidFill>
              </a:defRPr>
            </a:lvl1pPr>
          </a:lstStyle>
          <a:p>
            <a:fld id="{3A3328FD-6257-AC43-9CE4-2903A4D2BB9D}" type="datetime1">
              <a:rPr lang="sv-SE" smtClean="0"/>
              <a:t>2024-05-15</a:t>
            </a:fld>
            <a:endParaRPr lang="sv-SE" dirty="0"/>
          </a:p>
        </p:txBody>
      </p:sp>
      <p:sp>
        <p:nvSpPr>
          <p:cNvPr id="8" name="Platshållare för sidfot 7">
            <a:extLst>
              <a:ext uri="{FF2B5EF4-FFF2-40B4-BE49-F238E27FC236}">
                <a16:creationId xmlns:a16="http://schemas.microsoft.com/office/drawing/2014/main" id="{86CD18D2-CF8B-E9B4-ECC2-C81820148A41}"/>
              </a:ext>
            </a:extLst>
          </p:cNvPr>
          <p:cNvSpPr>
            <a:spLocks noGrp="1"/>
          </p:cNvSpPr>
          <p:nvPr>
            <p:ph type="ftr" sz="quarter" idx="11"/>
          </p:nvPr>
        </p:nvSpPr>
        <p:spPr/>
        <p:txBody>
          <a:bodyPr/>
          <a:lstStyle>
            <a:lvl1pPr>
              <a:defRPr>
                <a:solidFill>
                  <a:schemeClr val="bg1"/>
                </a:solidFill>
              </a:defRPr>
            </a:lvl1pPr>
          </a:lstStyle>
          <a:p>
            <a:r>
              <a:rPr lang="sv-SE"/>
              <a:t>Presentation footer</a:t>
            </a:r>
            <a:endParaRPr lang="sv-SE" dirty="0"/>
          </a:p>
        </p:txBody>
      </p:sp>
      <p:sp>
        <p:nvSpPr>
          <p:cNvPr id="9" name="Platshållare för bildnummer 8">
            <a:extLst>
              <a:ext uri="{FF2B5EF4-FFF2-40B4-BE49-F238E27FC236}">
                <a16:creationId xmlns:a16="http://schemas.microsoft.com/office/drawing/2014/main" id="{652B8956-F2A5-52B7-8331-65942CA3C8C0}"/>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dirty="0"/>
          </a:p>
        </p:txBody>
      </p:sp>
      <p:pic>
        <p:nvPicPr>
          <p:cNvPr id="2" name="Bild 1">
            <a:extLst>
              <a:ext uri="{FF2B5EF4-FFF2-40B4-BE49-F238E27FC236}">
                <a16:creationId xmlns:a16="http://schemas.microsoft.com/office/drawing/2014/main" id="{B31C6E16-A8C5-A850-CB5B-D4A530D7DE2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73936" b="32409"/>
          <a:stretch/>
        </p:blipFill>
        <p:spPr>
          <a:xfrm>
            <a:off x="-1" y="1"/>
            <a:ext cx="3177767" cy="4635374"/>
          </a:xfrm>
          <a:prstGeom prst="rect">
            <a:avLst/>
          </a:prstGeom>
        </p:spPr>
      </p:pic>
      <p:pic>
        <p:nvPicPr>
          <p:cNvPr id="3" name="Bild 2">
            <a:extLst>
              <a:ext uri="{FF2B5EF4-FFF2-40B4-BE49-F238E27FC236}">
                <a16:creationId xmlns:a16="http://schemas.microsoft.com/office/drawing/2014/main" id="{4EDED1D2-CC81-27E6-259D-AC4805594BE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72740" r="75198" b="-1"/>
          <a:stretch/>
        </p:blipFill>
        <p:spPr>
          <a:xfrm flipH="1">
            <a:off x="9166550" y="4988459"/>
            <a:ext cx="3023858" cy="1869540"/>
          </a:xfrm>
          <a:prstGeom prst="rect">
            <a:avLst/>
          </a:prstGeom>
        </p:spPr>
      </p:pic>
    </p:spTree>
    <p:extLst>
      <p:ext uri="{BB962C8B-B14F-4D97-AF65-F5344CB8AC3E}">
        <p14:creationId xmlns:p14="http://schemas.microsoft.com/office/powerpoint/2010/main" val="2326059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go, navy blue">
    <p:bg>
      <p:bgPr>
        <a:solidFill>
          <a:schemeClr val="tx2"/>
        </a:solid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1B17365A-01B8-2D8F-B418-972C1DD728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04380" y="1703220"/>
            <a:ext cx="2583240" cy="2890766"/>
          </a:xfrm>
          <a:prstGeom prst="rect">
            <a:avLst/>
          </a:prstGeom>
        </p:spPr>
      </p:pic>
      <p:sp>
        <p:nvSpPr>
          <p:cNvPr id="7" name="Platshållare för datum 6">
            <a:extLst>
              <a:ext uri="{FF2B5EF4-FFF2-40B4-BE49-F238E27FC236}">
                <a16:creationId xmlns:a16="http://schemas.microsoft.com/office/drawing/2014/main" id="{E7822B93-C60B-84AC-BEA5-4B6CD8FBD648}"/>
              </a:ext>
            </a:extLst>
          </p:cNvPr>
          <p:cNvSpPr>
            <a:spLocks noGrp="1"/>
          </p:cNvSpPr>
          <p:nvPr>
            <p:ph type="dt" sz="half" idx="10"/>
          </p:nvPr>
        </p:nvSpPr>
        <p:spPr/>
        <p:txBody>
          <a:bodyPr/>
          <a:lstStyle>
            <a:lvl1pPr>
              <a:defRPr>
                <a:solidFill>
                  <a:schemeClr val="bg1"/>
                </a:solidFill>
              </a:defRPr>
            </a:lvl1pPr>
          </a:lstStyle>
          <a:p>
            <a:fld id="{32BABC24-2A82-014C-9256-A51302708EE4}" type="datetime1">
              <a:rPr lang="sv-SE" smtClean="0"/>
              <a:t>2024-05-15</a:t>
            </a:fld>
            <a:endParaRPr lang="sv-SE" dirty="0"/>
          </a:p>
        </p:txBody>
      </p:sp>
      <p:sp>
        <p:nvSpPr>
          <p:cNvPr id="8" name="Platshållare för sidfot 7">
            <a:extLst>
              <a:ext uri="{FF2B5EF4-FFF2-40B4-BE49-F238E27FC236}">
                <a16:creationId xmlns:a16="http://schemas.microsoft.com/office/drawing/2014/main" id="{86CD18D2-CF8B-E9B4-ECC2-C81820148A41}"/>
              </a:ext>
            </a:extLst>
          </p:cNvPr>
          <p:cNvSpPr>
            <a:spLocks noGrp="1"/>
          </p:cNvSpPr>
          <p:nvPr>
            <p:ph type="ftr" sz="quarter" idx="11"/>
          </p:nvPr>
        </p:nvSpPr>
        <p:spPr/>
        <p:txBody>
          <a:bodyPr/>
          <a:lstStyle>
            <a:lvl1pPr>
              <a:defRPr>
                <a:solidFill>
                  <a:schemeClr val="bg1"/>
                </a:solidFill>
              </a:defRPr>
            </a:lvl1pPr>
          </a:lstStyle>
          <a:p>
            <a:r>
              <a:rPr lang="sv-SE"/>
              <a:t>Presentation footer</a:t>
            </a:r>
            <a:endParaRPr lang="sv-SE" dirty="0"/>
          </a:p>
        </p:txBody>
      </p:sp>
      <p:sp>
        <p:nvSpPr>
          <p:cNvPr id="9" name="Platshållare för bildnummer 8">
            <a:extLst>
              <a:ext uri="{FF2B5EF4-FFF2-40B4-BE49-F238E27FC236}">
                <a16:creationId xmlns:a16="http://schemas.microsoft.com/office/drawing/2014/main" id="{652B8956-F2A5-52B7-8331-65942CA3C8C0}"/>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dirty="0"/>
          </a:p>
        </p:txBody>
      </p:sp>
      <p:pic>
        <p:nvPicPr>
          <p:cNvPr id="2" name="Bild 1">
            <a:extLst>
              <a:ext uri="{FF2B5EF4-FFF2-40B4-BE49-F238E27FC236}">
                <a16:creationId xmlns:a16="http://schemas.microsoft.com/office/drawing/2014/main" id="{0D27DED8-EA09-1EA2-8C8D-DCB1C9F0377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73936" b="32409"/>
          <a:stretch/>
        </p:blipFill>
        <p:spPr>
          <a:xfrm>
            <a:off x="-1" y="1"/>
            <a:ext cx="3177767" cy="4635374"/>
          </a:xfrm>
          <a:prstGeom prst="rect">
            <a:avLst/>
          </a:prstGeom>
        </p:spPr>
      </p:pic>
      <p:pic>
        <p:nvPicPr>
          <p:cNvPr id="3" name="Bild 2">
            <a:extLst>
              <a:ext uri="{FF2B5EF4-FFF2-40B4-BE49-F238E27FC236}">
                <a16:creationId xmlns:a16="http://schemas.microsoft.com/office/drawing/2014/main" id="{004E1202-DA06-9B02-2B87-6713C953C35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72740" r="75198" b="-1"/>
          <a:stretch/>
        </p:blipFill>
        <p:spPr>
          <a:xfrm flipH="1">
            <a:off x="9166550" y="4988459"/>
            <a:ext cx="3023858" cy="1869540"/>
          </a:xfrm>
          <a:prstGeom prst="rect">
            <a:avLst/>
          </a:prstGeom>
        </p:spPr>
      </p:pic>
    </p:spTree>
    <p:extLst>
      <p:ext uri="{BB962C8B-B14F-4D97-AF65-F5344CB8AC3E}">
        <p14:creationId xmlns:p14="http://schemas.microsoft.com/office/powerpoint/2010/main" val="4150311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w to use template">
    <p:spTree>
      <p:nvGrpSpPr>
        <p:cNvPr id="1" name=""/>
        <p:cNvGrpSpPr/>
        <p:nvPr/>
      </p:nvGrpSpPr>
      <p:grpSpPr>
        <a:xfrm>
          <a:off x="0" y="0"/>
          <a:ext cx="0" cy="0"/>
          <a:chOff x="0" y="0"/>
          <a:chExt cx="0" cy="0"/>
        </a:xfrm>
      </p:grpSpPr>
      <p:grpSp>
        <p:nvGrpSpPr>
          <p:cNvPr id="16" name="Grupp 15">
            <a:extLst>
              <a:ext uri="{FF2B5EF4-FFF2-40B4-BE49-F238E27FC236}">
                <a16:creationId xmlns:a16="http://schemas.microsoft.com/office/drawing/2014/main" id="{CE19B76B-69BE-2CE8-2691-D7F57CA2A986}"/>
              </a:ext>
            </a:extLst>
          </p:cNvPr>
          <p:cNvGrpSpPr>
            <a:grpSpLocks noChangeAspect="1"/>
          </p:cNvGrpSpPr>
          <p:nvPr userDrawn="1"/>
        </p:nvGrpSpPr>
        <p:grpSpPr>
          <a:xfrm>
            <a:off x="2347236" y="2028884"/>
            <a:ext cx="1806522" cy="3150398"/>
            <a:chOff x="3971925" y="-1798194"/>
            <a:chExt cx="6248400" cy="10896600"/>
          </a:xfrm>
        </p:grpSpPr>
        <p:pic>
          <p:nvPicPr>
            <p:cNvPr id="13" name="Bildobjekt 12" descr="En bild som visar text, skärmbild, programvara, diagram&#10;&#10;Automatiskt genererad beskrivning">
              <a:extLst>
                <a:ext uri="{FF2B5EF4-FFF2-40B4-BE49-F238E27FC236}">
                  <a16:creationId xmlns:a16="http://schemas.microsoft.com/office/drawing/2014/main" id="{77182B8F-9D5B-E130-993A-698BFACD8216}"/>
                </a:ext>
              </a:extLst>
            </p:cNvPr>
            <p:cNvPicPr>
              <a:picLocks noChangeAspect="1"/>
            </p:cNvPicPr>
            <p:nvPr userDrawn="1"/>
          </p:nvPicPr>
          <p:blipFill>
            <a:blip r:embed="rId2"/>
            <a:stretch>
              <a:fillRect/>
            </a:stretch>
          </p:blipFill>
          <p:spPr>
            <a:xfrm>
              <a:off x="3971925" y="3650106"/>
              <a:ext cx="6248400" cy="5448300"/>
            </a:xfrm>
            <a:prstGeom prst="rect">
              <a:avLst/>
            </a:prstGeom>
          </p:spPr>
        </p:pic>
        <p:pic>
          <p:nvPicPr>
            <p:cNvPr id="15" name="Bildobjekt 14" descr="En bild som visar text, skärmbild, programvara, Datorikon&#10;&#10;Automatiskt genererad beskrivning">
              <a:extLst>
                <a:ext uri="{FF2B5EF4-FFF2-40B4-BE49-F238E27FC236}">
                  <a16:creationId xmlns:a16="http://schemas.microsoft.com/office/drawing/2014/main" id="{7DA50AB1-F7A2-EBC7-FB82-E0BBB1473184}"/>
                </a:ext>
              </a:extLst>
            </p:cNvPr>
            <p:cNvPicPr>
              <a:picLocks noChangeAspect="1"/>
            </p:cNvPicPr>
            <p:nvPr userDrawn="1"/>
          </p:nvPicPr>
          <p:blipFill>
            <a:blip r:embed="rId3"/>
            <a:stretch>
              <a:fillRect/>
            </a:stretch>
          </p:blipFill>
          <p:spPr>
            <a:xfrm>
              <a:off x="3971925" y="-1798194"/>
              <a:ext cx="6248400" cy="5448300"/>
            </a:xfrm>
            <a:prstGeom prst="rect">
              <a:avLst/>
            </a:prstGeom>
          </p:spPr>
        </p:pic>
      </p:grpSp>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77AA192B-9140-F746-B429-ACF197DC5439}" type="datetime1">
              <a:rPr lang="sv-SE" smtClean="0"/>
              <a:t>2024-05-15</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7" name="textruta 6">
            <a:extLst>
              <a:ext uri="{FF2B5EF4-FFF2-40B4-BE49-F238E27FC236}">
                <a16:creationId xmlns:a16="http://schemas.microsoft.com/office/drawing/2014/main" id="{90ED1EC6-276A-A06E-A517-156B8EACE0DE}"/>
              </a:ext>
            </a:extLst>
          </p:cNvPr>
          <p:cNvSpPr txBox="1"/>
          <p:nvPr userDrawn="1"/>
        </p:nvSpPr>
        <p:spPr>
          <a:xfrm>
            <a:off x="600076" y="1046036"/>
            <a:ext cx="10991850" cy="796252"/>
          </a:xfrm>
          <a:prstGeom prst="rect">
            <a:avLst/>
          </a:prstGeom>
          <a:noFill/>
        </p:spPr>
        <p:txBody>
          <a:bodyPr wrap="square" anchor="t">
            <a:noAutofit/>
          </a:bodyPr>
          <a:lstStyle/>
          <a:p>
            <a:r>
              <a:rPr lang="en-US" sz="3600" b="1" noProof="0" dirty="0">
                <a:solidFill>
                  <a:schemeClr val="tx2"/>
                </a:solidFill>
                <a:latin typeface="+mj-lt"/>
              </a:rPr>
              <a:t>How to use this template</a:t>
            </a:r>
          </a:p>
        </p:txBody>
      </p:sp>
      <p:sp>
        <p:nvSpPr>
          <p:cNvPr id="6" name="textruta 5">
            <a:extLst>
              <a:ext uri="{FF2B5EF4-FFF2-40B4-BE49-F238E27FC236}">
                <a16:creationId xmlns:a16="http://schemas.microsoft.com/office/drawing/2014/main" id="{A169F84A-F3A8-EFE5-7C9A-F2537DED6605}"/>
              </a:ext>
            </a:extLst>
          </p:cNvPr>
          <p:cNvSpPr txBox="1"/>
          <p:nvPr userDrawn="1"/>
        </p:nvSpPr>
        <p:spPr>
          <a:xfrm>
            <a:off x="716536" y="2472816"/>
            <a:ext cx="1469735" cy="723275"/>
          </a:xfrm>
          <a:prstGeom prst="rect">
            <a:avLst/>
          </a:prstGeom>
          <a:noFill/>
        </p:spPr>
        <p:txBody>
          <a:bodyPr wrap="square" lIns="0" tIns="0" rIns="0" bIns="0" rtlCol="0">
            <a:spAutoFit/>
          </a:bodyPr>
          <a:lstStyle/>
          <a:p>
            <a:pPr>
              <a:spcAft>
                <a:spcPts val="600"/>
              </a:spcAft>
            </a:pPr>
            <a:r>
              <a:rPr lang="en-US" sz="1000" b="1" noProof="0" dirty="0">
                <a:solidFill>
                  <a:schemeClr val="tx2"/>
                </a:solidFill>
              </a:rPr>
              <a:t>Slide templates</a:t>
            </a:r>
          </a:p>
          <a:p>
            <a:pPr>
              <a:spcAft>
                <a:spcPts val="600"/>
              </a:spcAft>
            </a:pPr>
            <a:r>
              <a:rPr lang="en-US" sz="800" noProof="0" dirty="0"/>
              <a:t>Click on </a:t>
            </a:r>
            <a:r>
              <a:rPr lang="en-US" sz="800" i="1" noProof="0" dirty="0"/>
              <a:t>New slide</a:t>
            </a:r>
            <a:r>
              <a:rPr lang="en-US" sz="800" noProof="0" dirty="0"/>
              <a:t> to see the templates various template slide. Choose one to suite </a:t>
            </a:r>
            <a:br>
              <a:rPr lang="en-US" sz="800" noProof="0" dirty="0"/>
            </a:br>
            <a:r>
              <a:rPr lang="en-US" sz="800" noProof="0" dirty="0"/>
              <a:t>your content.</a:t>
            </a:r>
          </a:p>
        </p:txBody>
      </p:sp>
      <p:sp>
        <p:nvSpPr>
          <p:cNvPr id="8" name="textruta 7">
            <a:extLst>
              <a:ext uri="{FF2B5EF4-FFF2-40B4-BE49-F238E27FC236}">
                <a16:creationId xmlns:a16="http://schemas.microsoft.com/office/drawing/2014/main" id="{768BCC39-F9DA-DF60-4025-17B6E0131556}"/>
              </a:ext>
            </a:extLst>
          </p:cNvPr>
          <p:cNvSpPr txBox="1"/>
          <p:nvPr userDrawn="1"/>
        </p:nvSpPr>
        <p:spPr>
          <a:xfrm>
            <a:off x="716537" y="3685917"/>
            <a:ext cx="1469735" cy="692497"/>
          </a:xfrm>
          <a:prstGeom prst="rect">
            <a:avLst/>
          </a:prstGeom>
          <a:noFill/>
        </p:spPr>
        <p:txBody>
          <a:bodyPr wrap="square" lIns="0" tIns="0" rIns="0" bIns="0" rtlCol="0">
            <a:spAutoFit/>
          </a:bodyPr>
          <a:lstStyle/>
          <a:p>
            <a:pPr>
              <a:spcAft>
                <a:spcPts val="600"/>
              </a:spcAft>
            </a:pPr>
            <a:r>
              <a:rPr lang="en-US" sz="800" b="1" noProof="0" dirty="0">
                <a:solidFill>
                  <a:schemeClr val="tx2"/>
                </a:solidFill>
              </a:rPr>
              <a:t>Layout</a:t>
            </a:r>
          </a:p>
          <a:p>
            <a:pPr>
              <a:spcAft>
                <a:spcPts val="600"/>
              </a:spcAft>
            </a:pPr>
            <a:r>
              <a:rPr lang="en-US" sz="800" noProof="0" dirty="0"/>
              <a:t>If you’d like to change slide template on an existing slide, click on </a:t>
            </a:r>
            <a:r>
              <a:rPr lang="en-US" sz="800" i="1" noProof="0" dirty="0"/>
              <a:t>Layout</a:t>
            </a:r>
            <a:r>
              <a:rPr lang="en-US" sz="800" noProof="0" dirty="0"/>
              <a:t> and select a new template. </a:t>
            </a:r>
          </a:p>
        </p:txBody>
      </p:sp>
      <p:sp>
        <p:nvSpPr>
          <p:cNvPr id="9" name="textruta 8">
            <a:extLst>
              <a:ext uri="{FF2B5EF4-FFF2-40B4-BE49-F238E27FC236}">
                <a16:creationId xmlns:a16="http://schemas.microsoft.com/office/drawing/2014/main" id="{F266C024-6842-2553-28D2-931168DE2970}"/>
              </a:ext>
            </a:extLst>
          </p:cNvPr>
          <p:cNvSpPr txBox="1"/>
          <p:nvPr userDrawn="1"/>
        </p:nvSpPr>
        <p:spPr>
          <a:xfrm>
            <a:off x="716536" y="4881301"/>
            <a:ext cx="1469735" cy="569387"/>
          </a:xfrm>
          <a:prstGeom prst="rect">
            <a:avLst/>
          </a:prstGeom>
          <a:noFill/>
        </p:spPr>
        <p:txBody>
          <a:bodyPr wrap="square" lIns="0" tIns="0" rIns="0" bIns="0" rtlCol="0">
            <a:spAutoFit/>
          </a:bodyPr>
          <a:lstStyle/>
          <a:p>
            <a:pPr>
              <a:spcAft>
                <a:spcPts val="600"/>
              </a:spcAft>
            </a:pPr>
            <a:r>
              <a:rPr lang="en-US" sz="800" b="1" noProof="0" dirty="0">
                <a:solidFill>
                  <a:schemeClr val="tx2"/>
                </a:solidFill>
              </a:rPr>
              <a:t>Reset</a:t>
            </a:r>
          </a:p>
          <a:p>
            <a:pPr>
              <a:spcAft>
                <a:spcPts val="600"/>
              </a:spcAft>
            </a:pPr>
            <a:r>
              <a:rPr lang="en-US" sz="800" noProof="0" dirty="0"/>
              <a:t>Reset a slide to the slide templates design by </a:t>
            </a:r>
            <a:br>
              <a:rPr lang="en-US" sz="800" noProof="0" dirty="0"/>
            </a:br>
            <a:r>
              <a:rPr lang="en-US" sz="800" noProof="0" dirty="0"/>
              <a:t>clicking on </a:t>
            </a:r>
            <a:r>
              <a:rPr lang="en-US" sz="800" i="1" noProof="0" dirty="0"/>
              <a:t>Reset</a:t>
            </a:r>
            <a:r>
              <a:rPr lang="en-US" sz="800" noProof="0" dirty="0"/>
              <a:t>. </a:t>
            </a:r>
          </a:p>
        </p:txBody>
      </p:sp>
      <p:sp>
        <p:nvSpPr>
          <p:cNvPr id="10" name="textruta 9">
            <a:extLst>
              <a:ext uri="{FF2B5EF4-FFF2-40B4-BE49-F238E27FC236}">
                <a16:creationId xmlns:a16="http://schemas.microsoft.com/office/drawing/2014/main" id="{C49C5967-B80A-E7A8-432B-804EA96184DA}"/>
              </a:ext>
            </a:extLst>
          </p:cNvPr>
          <p:cNvSpPr txBox="1"/>
          <p:nvPr userDrawn="1"/>
        </p:nvSpPr>
        <p:spPr>
          <a:xfrm>
            <a:off x="4586575" y="2066955"/>
            <a:ext cx="1361445" cy="1092607"/>
          </a:xfrm>
          <a:prstGeom prst="rect">
            <a:avLst/>
          </a:prstGeom>
          <a:noFill/>
        </p:spPr>
        <p:txBody>
          <a:bodyPr wrap="square" lIns="0" tIns="0" rIns="0" bIns="0" rtlCol="0">
            <a:spAutoFit/>
          </a:bodyPr>
          <a:lstStyle/>
          <a:p>
            <a:pPr>
              <a:spcAft>
                <a:spcPts val="600"/>
              </a:spcAft>
            </a:pPr>
            <a:r>
              <a:rPr lang="en-US" sz="1000" b="1" noProof="0" dirty="0">
                <a:solidFill>
                  <a:schemeClr val="tx2"/>
                </a:solidFill>
              </a:rPr>
              <a:t>Colors</a:t>
            </a:r>
          </a:p>
          <a:p>
            <a:pPr>
              <a:spcAft>
                <a:spcPts val="600"/>
              </a:spcAft>
            </a:pPr>
            <a:r>
              <a:rPr lang="en-US" sz="800" noProof="0" dirty="0"/>
              <a:t>This template is programmed with the KTH color palette. The correct colors are the in top row under </a:t>
            </a:r>
            <a:r>
              <a:rPr lang="en-US" sz="800" i="1" noProof="0" dirty="0"/>
              <a:t>Theme Colors</a:t>
            </a:r>
            <a:r>
              <a:rPr lang="en-US" sz="800" noProof="0" dirty="0"/>
              <a:t> and all colors under </a:t>
            </a:r>
            <a:r>
              <a:rPr lang="en-US" sz="800" i="1" noProof="0" dirty="0"/>
              <a:t>Custom Colors</a:t>
            </a:r>
            <a:r>
              <a:rPr lang="en-US" sz="800" noProof="0" dirty="0"/>
              <a:t>. Only use the correct colors.</a:t>
            </a:r>
          </a:p>
        </p:txBody>
      </p:sp>
      <p:sp>
        <p:nvSpPr>
          <p:cNvPr id="17" name="textruta 16">
            <a:extLst>
              <a:ext uri="{FF2B5EF4-FFF2-40B4-BE49-F238E27FC236}">
                <a16:creationId xmlns:a16="http://schemas.microsoft.com/office/drawing/2014/main" id="{5077E03A-6420-92EB-FBAB-1A11484F6E1E}"/>
              </a:ext>
            </a:extLst>
          </p:cNvPr>
          <p:cNvSpPr txBox="1"/>
          <p:nvPr userDrawn="1"/>
        </p:nvSpPr>
        <p:spPr>
          <a:xfrm>
            <a:off x="6938221" y="2303726"/>
            <a:ext cx="598588" cy="307777"/>
          </a:xfrm>
          <a:prstGeom prst="rect">
            <a:avLst/>
          </a:prstGeom>
          <a:noFill/>
        </p:spPr>
        <p:txBody>
          <a:bodyPr wrap="square" lIns="0" tIns="0" rIns="0" bIns="0" rtlCol="0">
            <a:spAutoFit/>
          </a:bodyPr>
          <a:lstStyle/>
          <a:p>
            <a:r>
              <a:rPr lang="en-US" sz="500" noProof="0" dirty="0">
                <a:solidFill>
                  <a:srgbClr val="F9535C"/>
                </a:solidFill>
              </a:rPr>
              <a:t>Do </a:t>
            </a:r>
            <a:r>
              <a:rPr lang="en-US" sz="500" u="sng" noProof="0" dirty="0">
                <a:solidFill>
                  <a:srgbClr val="F9535C"/>
                </a:solidFill>
              </a:rPr>
              <a:t>NOT</a:t>
            </a:r>
            <a:r>
              <a:rPr lang="en-US" sz="500" noProof="0" dirty="0">
                <a:solidFill>
                  <a:srgbClr val="F9535C"/>
                </a:solidFill>
              </a:rPr>
              <a:t> use the colors PowerPoint auto generates. They are not on brand. </a:t>
            </a:r>
          </a:p>
        </p:txBody>
      </p:sp>
      <p:sp>
        <p:nvSpPr>
          <p:cNvPr id="21" name="textruta 20">
            <a:extLst>
              <a:ext uri="{FF2B5EF4-FFF2-40B4-BE49-F238E27FC236}">
                <a16:creationId xmlns:a16="http://schemas.microsoft.com/office/drawing/2014/main" id="{8926CA3B-DA70-E9B7-6DA6-A695DCFB4726}"/>
              </a:ext>
            </a:extLst>
          </p:cNvPr>
          <p:cNvSpPr txBox="1"/>
          <p:nvPr userDrawn="1"/>
        </p:nvSpPr>
        <p:spPr>
          <a:xfrm>
            <a:off x="8095279" y="2061013"/>
            <a:ext cx="1588210" cy="2185214"/>
          </a:xfrm>
          <a:prstGeom prst="rect">
            <a:avLst/>
          </a:prstGeom>
          <a:noFill/>
        </p:spPr>
        <p:txBody>
          <a:bodyPr wrap="square" lIns="0" tIns="0" rIns="0" bIns="0" rtlCol="0">
            <a:spAutoFit/>
          </a:bodyPr>
          <a:lstStyle/>
          <a:p>
            <a:pPr>
              <a:spcAft>
                <a:spcPts val="600"/>
              </a:spcAft>
            </a:pPr>
            <a:r>
              <a:rPr lang="en-US" sz="1000" b="1" noProof="0" dirty="0">
                <a:solidFill>
                  <a:schemeClr val="tx2"/>
                </a:solidFill>
              </a:rPr>
              <a:t>Change the image crop</a:t>
            </a:r>
          </a:p>
          <a:p>
            <a:pPr>
              <a:spcAft>
                <a:spcPts val="600"/>
              </a:spcAft>
            </a:pPr>
            <a:r>
              <a:rPr lang="en-US" sz="800" noProof="0" dirty="0"/>
              <a:t>When an image is placed in an image place holder, PowerPoint automatically crops the image to fit the placeholder. To alter what part of the image is shown:</a:t>
            </a:r>
          </a:p>
          <a:p>
            <a:pPr marL="120600" indent="-120600">
              <a:spcAft>
                <a:spcPts val="600"/>
              </a:spcAft>
              <a:buClr>
                <a:schemeClr val="accent1"/>
              </a:buClr>
              <a:buFont typeface="+mj-lt"/>
              <a:buAutoNum type="arabicPeriod"/>
            </a:pPr>
            <a:r>
              <a:rPr lang="en-US" sz="800" noProof="0" dirty="0"/>
              <a:t>Select the image and go to </a:t>
            </a:r>
            <a:br>
              <a:rPr lang="en-US" sz="800" noProof="0" dirty="0"/>
            </a:br>
            <a:r>
              <a:rPr lang="en-US" sz="800" noProof="0" dirty="0"/>
              <a:t>the </a:t>
            </a:r>
            <a:r>
              <a:rPr lang="en-US" sz="800" i="1" noProof="0" dirty="0"/>
              <a:t>Picture Format </a:t>
            </a:r>
            <a:r>
              <a:rPr lang="en-US" sz="800" noProof="0" dirty="0"/>
              <a:t>tab. </a:t>
            </a:r>
          </a:p>
          <a:p>
            <a:pPr marL="120600" indent="-120600">
              <a:spcAft>
                <a:spcPts val="600"/>
              </a:spcAft>
              <a:buClr>
                <a:schemeClr val="accent1"/>
              </a:buClr>
              <a:buFont typeface="+mj-lt"/>
              <a:buAutoNum type="arabicPeriod"/>
            </a:pPr>
            <a:r>
              <a:rPr lang="en-US" sz="800" noProof="0" dirty="0"/>
              <a:t>Choose </a:t>
            </a:r>
            <a:r>
              <a:rPr lang="en-US" sz="800" i="1" noProof="0" dirty="0"/>
              <a:t>Crop</a:t>
            </a:r>
            <a:r>
              <a:rPr lang="en-US" sz="800" noProof="0" dirty="0"/>
              <a:t>. Now, the entire image is visible, the cropped out parts are darker. </a:t>
            </a:r>
          </a:p>
          <a:p>
            <a:pPr marL="120600" indent="-120600">
              <a:spcAft>
                <a:spcPts val="600"/>
              </a:spcAft>
              <a:buClr>
                <a:schemeClr val="accent1"/>
              </a:buClr>
              <a:buFont typeface="+mj-lt"/>
              <a:buAutoNum type="arabicPeriod"/>
            </a:pPr>
            <a:r>
              <a:rPr lang="en-US" sz="800" noProof="0" dirty="0"/>
              <a:t>Now you can move the image around within the placeholder and/or zoom in by pulling the corners of the image. </a:t>
            </a:r>
          </a:p>
        </p:txBody>
      </p:sp>
      <p:sp>
        <p:nvSpPr>
          <p:cNvPr id="23" name="textruta 22">
            <a:extLst>
              <a:ext uri="{FF2B5EF4-FFF2-40B4-BE49-F238E27FC236}">
                <a16:creationId xmlns:a16="http://schemas.microsoft.com/office/drawing/2014/main" id="{4FF18537-A6AC-E08C-1D06-F4EFDB0287B8}"/>
              </a:ext>
            </a:extLst>
          </p:cNvPr>
          <p:cNvSpPr txBox="1"/>
          <p:nvPr userDrawn="1"/>
        </p:nvSpPr>
        <p:spPr>
          <a:xfrm>
            <a:off x="10058400" y="2061013"/>
            <a:ext cx="1486590" cy="1692771"/>
          </a:xfrm>
          <a:prstGeom prst="rect">
            <a:avLst/>
          </a:prstGeom>
          <a:noFill/>
        </p:spPr>
        <p:txBody>
          <a:bodyPr wrap="square" lIns="0" tIns="0" rIns="0" bIns="0" rtlCol="0">
            <a:spAutoFit/>
          </a:bodyPr>
          <a:lstStyle/>
          <a:p>
            <a:pPr>
              <a:spcAft>
                <a:spcPts val="600"/>
              </a:spcAft>
            </a:pPr>
            <a:r>
              <a:rPr lang="en-US" sz="1000" b="1" noProof="0" dirty="0">
                <a:solidFill>
                  <a:schemeClr val="tx2"/>
                </a:solidFill>
              </a:rPr>
              <a:t>Edit image background</a:t>
            </a:r>
          </a:p>
          <a:p>
            <a:pPr marL="120600" indent="-120600">
              <a:spcAft>
                <a:spcPts val="600"/>
              </a:spcAft>
              <a:buClr>
                <a:schemeClr val="accent1"/>
              </a:buClr>
              <a:buAutoNum type="arabicPeriod"/>
            </a:pPr>
            <a:r>
              <a:rPr lang="en-US" sz="800" noProof="0" dirty="0"/>
              <a:t>Select </a:t>
            </a:r>
            <a:r>
              <a:rPr lang="en-US" sz="800" i="1" noProof="0" dirty="0"/>
              <a:t>Design</a:t>
            </a:r>
            <a:r>
              <a:rPr lang="en-US" sz="800" noProof="0" dirty="0"/>
              <a:t> &gt; </a:t>
            </a:r>
            <a:r>
              <a:rPr lang="en-US" sz="800" i="1" noProof="0" dirty="0"/>
              <a:t>Format Background</a:t>
            </a:r>
            <a:r>
              <a:rPr lang="en-US" sz="800" noProof="0" dirty="0"/>
              <a:t>.</a:t>
            </a:r>
          </a:p>
          <a:p>
            <a:pPr marL="120600" indent="-120600">
              <a:spcAft>
                <a:spcPts val="600"/>
              </a:spcAft>
              <a:buClr>
                <a:schemeClr val="accent1"/>
              </a:buClr>
              <a:buAutoNum type="arabicPeriod"/>
            </a:pPr>
            <a:r>
              <a:rPr lang="en-US" sz="800" noProof="0" dirty="0"/>
              <a:t>In the </a:t>
            </a:r>
            <a:r>
              <a:rPr lang="en-US" sz="800" i="1" noProof="0" dirty="0"/>
              <a:t>Format Background pane</a:t>
            </a:r>
            <a:r>
              <a:rPr lang="en-US" sz="800" noProof="0" dirty="0"/>
              <a:t>, select </a:t>
            </a:r>
            <a:r>
              <a:rPr lang="en-US" sz="800" i="1" noProof="0" dirty="0"/>
              <a:t>Picture or texture fill</a:t>
            </a:r>
            <a:r>
              <a:rPr lang="en-US" sz="800" noProof="0" dirty="0"/>
              <a:t>.</a:t>
            </a:r>
          </a:p>
          <a:p>
            <a:pPr marL="120600" indent="-120600">
              <a:spcAft>
                <a:spcPts val="600"/>
              </a:spcAft>
              <a:buClr>
                <a:schemeClr val="accent1"/>
              </a:buClr>
              <a:buAutoNum type="arabicPeriod"/>
            </a:pPr>
            <a:r>
              <a:rPr lang="en-US" sz="800" noProof="0" dirty="0"/>
              <a:t>Select </a:t>
            </a:r>
            <a:r>
              <a:rPr lang="en-US" sz="800" i="1" noProof="0" dirty="0"/>
              <a:t>File</a:t>
            </a:r>
            <a:r>
              <a:rPr lang="en-US" sz="800" noProof="0" dirty="0"/>
              <a:t>.</a:t>
            </a:r>
          </a:p>
          <a:p>
            <a:pPr marL="120600" indent="-120600">
              <a:spcAft>
                <a:spcPts val="600"/>
              </a:spcAft>
              <a:buClr>
                <a:schemeClr val="accent1"/>
              </a:buClr>
              <a:buAutoNum type="arabicPeriod"/>
            </a:pPr>
            <a:r>
              <a:rPr lang="en-US" sz="800" noProof="0" dirty="0"/>
              <a:t>In the </a:t>
            </a:r>
            <a:r>
              <a:rPr lang="en-US" sz="800" i="1" noProof="0" dirty="0"/>
              <a:t>Insert Picture</a:t>
            </a:r>
            <a:r>
              <a:rPr lang="en-US" sz="800" noProof="0" dirty="0"/>
              <a:t> dialog box, choose the picture </a:t>
            </a:r>
            <a:br>
              <a:rPr lang="en-US" sz="800" noProof="0" dirty="0"/>
            </a:br>
            <a:r>
              <a:rPr lang="en-US" sz="800" noProof="0" dirty="0"/>
              <a:t>you want to use and then select </a:t>
            </a:r>
            <a:r>
              <a:rPr lang="en-US" sz="800" i="1" noProof="0" dirty="0"/>
              <a:t>Insert</a:t>
            </a:r>
            <a:r>
              <a:rPr lang="en-US" sz="800" noProof="0" dirty="0"/>
              <a:t>.</a:t>
            </a:r>
          </a:p>
        </p:txBody>
      </p:sp>
      <p:sp>
        <p:nvSpPr>
          <p:cNvPr id="24" name="textruta 23">
            <a:extLst>
              <a:ext uri="{FF2B5EF4-FFF2-40B4-BE49-F238E27FC236}">
                <a16:creationId xmlns:a16="http://schemas.microsoft.com/office/drawing/2014/main" id="{49208D86-4998-5146-37DE-48F0F8DCB7BC}"/>
              </a:ext>
            </a:extLst>
          </p:cNvPr>
          <p:cNvSpPr txBox="1"/>
          <p:nvPr userDrawn="1"/>
        </p:nvSpPr>
        <p:spPr>
          <a:xfrm>
            <a:off x="4586575" y="4075714"/>
            <a:ext cx="1295401" cy="1569660"/>
          </a:xfrm>
          <a:prstGeom prst="rect">
            <a:avLst/>
          </a:prstGeom>
          <a:noFill/>
        </p:spPr>
        <p:txBody>
          <a:bodyPr wrap="square" lIns="0" tIns="0" rIns="0" bIns="0" rtlCol="0">
            <a:spAutoFit/>
          </a:bodyPr>
          <a:lstStyle/>
          <a:p>
            <a:pPr>
              <a:spcAft>
                <a:spcPts val="600"/>
              </a:spcAft>
            </a:pPr>
            <a:r>
              <a:rPr lang="en-US" sz="1000" b="1" noProof="0" dirty="0">
                <a:solidFill>
                  <a:schemeClr val="tx2"/>
                </a:solidFill>
              </a:rPr>
              <a:t>Header and footer</a:t>
            </a:r>
          </a:p>
          <a:p>
            <a:pPr>
              <a:spcAft>
                <a:spcPts val="600"/>
              </a:spcAft>
            </a:pPr>
            <a:r>
              <a:rPr lang="en-US" sz="800" noProof="0" dirty="0"/>
              <a:t>Insert header/footer, </a:t>
            </a:r>
            <a:br>
              <a:rPr lang="en-US" sz="800" noProof="0" dirty="0"/>
            </a:br>
            <a:r>
              <a:rPr lang="en-US" sz="800" noProof="0" dirty="0"/>
              <a:t>date and page numbers:</a:t>
            </a:r>
          </a:p>
          <a:p>
            <a:pPr marL="120600" indent="-120600">
              <a:spcAft>
                <a:spcPts val="600"/>
              </a:spcAft>
              <a:buClr>
                <a:schemeClr val="accent1"/>
              </a:buClr>
              <a:buFont typeface="+mj-lt"/>
              <a:buAutoNum type="arabicPeriod"/>
            </a:pPr>
            <a:r>
              <a:rPr lang="en-US" sz="800" noProof="0" dirty="0"/>
              <a:t>On the </a:t>
            </a:r>
            <a:r>
              <a:rPr lang="en-US" sz="800" i="1" noProof="0" dirty="0"/>
              <a:t>Insert</a:t>
            </a:r>
            <a:r>
              <a:rPr lang="en-US" sz="800" noProof="0" dirty="0"/>
              <a:t> tab, </a:t>
            </a:r>
            <a:br>
              <a:rPr lang="en-US" sz="800" noProof="0" dirty="0"/>
            </a:br>
            <a:r>
              <a:rPr lang="en-US" sz="800" noProof="0" dirty="0"/>
              <a:t>click </a:t>
            </a:r>
            <a:r>
              <a:rPr lang="en-US" sz="800" i="1" noProof="0" dirty="0"/>
              <a:t>Header &amp; Footer</a:t>
            </a:r>
            <a:r>
              <a:rPr lang="en-US" sz="800" noProof="0" dirty="0"/>
              <a:t>.</a:t>
            </a:r>
          </a:p>
          <a:p>
            <a:pPr marL="120600" indent="-120600">
              <a:spcAft>
                <a:spcPts val="600"/>
              </a:spcAft>
              <a:buClr>
                <a:schemeClr val="accent1"/>
              </a:buClr>
              <a:buFont typeface="+mj-lt"/>
              <a:buAutoNum type="arabicPeriod"/>
            </a:pPr>
            <a:r>
              <a:rPr lang="en-US" sz="800" noProof="0" dirty="0"/>
              <a:t>In the Header and Footer box, on the Slide tab, select the information you want.</a:t>
            </a:r>
          </a:p>
          <a:p>
            <a:pPr marL="120600" indent="-120600">
              <a:spcAft>
                <a:spcPts val="600"/>
              </a:spcAft>
              <a:buClr>
                <a:schemeClr val="accent1"/>
              </a:buClr>
              <a:buFont typeface="+mj-lt"/>
              <a:buAutoNum type="arabicPeriod"/>
            </a:pPr>
            <a:r>
              <a:rPr lang="en-US" sz="800" noProof="0" dirty="0"/>
              <a:t>Click </a:t>
            </a:r>
            <a:r>
              <a:rPr lang="en-US" sz="800" i="1" noProof="0" dirty="0"/>
              <a:t>Apply to All</a:t>
            </a:r>
            <a:r>
              <a:rPr lang="en-US" sz="800" noProof="0" dirty="0"/>
              <a:t>.</a:t>
            </a:r>
          </a:p>
        </p:txBody>
      </p:sp>
      <p:pic>
        <p:nvPicPr>
          <p:cNvPr id="32" name="Bildobjekt 31" descr="En bild som visar moln, utomhus, himmel, byggnad&#10;&#10;Automatiskt genererad beskrivning">
            <a:extLst>
              <a:ext uri="{FF2B5EF4-FFF2-40B4-BE49-F238E27FC236}">
                <a16:creationId xmlns:a16="http://schemas.microsoft.com/office/drawing/2014/main" id="{94D13EAB-F856-BC62-1623-0235CE917A48}"/>
              </a:ext>
            </a:extLst>
          </p:cNvPr>
          <p:cNvPicPr>
            <a:picLocks noChangeAspect="1"/>
          </p:cNvPicPr>
          <p:nvPr userDrawn="1"/>
        </p:nvPicPr>
        <p:blipFill>
          <a:blip r:embed="rId4"/>
          <a:stretch>
            <a:fillRect/>
          </a:stretch>
        </p:blipFill>
        <p:spPr>
          <a:xfrm>
            <a:off x="8066200" y="4318565"/>
            <a:ext cx="1493231" cy="1981989"/>
          </a:xfrm>
          <a:prstGeom prst="rect">
            <a:avLst/>
          </a:prstGeom>
        </p:spPr>
      </p:pic>
      <p:pic>
        <p:nvPicPr>
          <p:cNvPr id="34" name="Picture 4" descr="Microsoft PowerPoint 365 Overview and Supported File Types">
            <a:extLst>
              <a:ext uri="{FF2B5EF4-FFF2-40B4-BE49-F238E27FC236}">
                <a16:creationId xmlns:a16="http://schemas.microsoft.com/office/drawing/2014/main" id="{6B95C2D0-3101-BE06-9875-AF2510CF817D}"/>
              </a:ext>
            </a:extLst>
          </p:cNvPr>
          <p:cNvPicPr>
            <a:picLocks noChangeAspect="1" noChangeArrowheads="1"/>
          </p:cNvPicPr>
          <p:nvPr userDrawn="1"/>
        </p:nvPicPr>
        <p:blipFill rotWithShape="1">
          <a:blip r:embed="rId5">
            <a:extLst>
              <a:ext uri="{28A0092B-C50C-407E-A947-70E740481C1C}">
                <a14:useLocalDpi xmlns:a14="http://schemas.microsoft.com/office/drawing/2010/main"/>
              </a:ext>
            </a:extLst>
          </a:blip>
          <a:srcRect/>
          <a:stretch/>
        </p:blipFill>
        <p:spPr bwMode="auto">
          <a:xfrm>
            <a:off x="721644" y="2028884"/>
            <a:ext cx="208587" cy="3343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Microsoft PowerPoint 365 Overview and Supported File Types">
            <a:extLst>
              <a:ext uri="{FF2B5EF4-FFF2-40B4-BE49-F238E27FC236}">
                <a16:creationId xmlns:a16="http://schemas.microsoft.com/office/drawing/2014/main" id="{D259F975-3B73-BC3A-B353-F3B57056CAFE}"/>
              </a:ext>
            </a:extLst>
          </p:cNvPr>
          <p:cNvPicPr>
            <a:picLocks noChangeAspect="1" noChangeArrowheads="1"/>
          </p:cNvPicPr>
          <p:nvPr userDrawn="1"/>
        </p:nvPicPr>
        <p:blipFill rotWithShape="1">
          <a:blip r:embed="rId6">
            <a:extLst>
              <a:ext uri="{28A0092B-C50C-407E-A947-70E740481C1C}">
                <a14:useLocalDpi xmlns:a14="http://schemas.microsoft.com/office/drawing/2010/main"/>
              </a:ext>
            </a:extLst>
          </a:blip>
          <a:srcRect/>
          <a:stretch/>
        </p:blipFill>
        <p:spPr bwMode="auto">
          <a:xfrm>
            <a:off x="716536" y="3527233"/>
            <a:ext cx="328130" cy="1053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Microsoft PowerPoint 365 Overview and Supported File Types">
            <a:extLst>
              <a:ext uri="{FF2B5EF4-FFF2-40B4-BE49-F238E27FC236}">
                <a16:creationId xmlns:a16="http://schemas.microsoft.com/office/drawing/2014/main" id="{C0490137-5992-062D-6D6B-7856F08EDE8C}"/>
              </a:ext>
            </a:extLst>
          </p:cNvPr>
          <p:cNvPicPr>
            <a:picLocks noChangeAspect="1" noChangeArrowheads="1"/>
          </p:cNvPicPr>
          <p:nvPr userDrawn="1"/>
        </p:nvPicPr>
        <p:blipFill rotWithShape="1">
          <a:blip r:embed="rId7">
            <a:extLst>
              <a:ext uri="{28A0092B-C50C-407E-A947-70E740481C1C}">
                <a14:useLocalDpi xmlns:a14="http://schemas.microsoft.com/office/drawing/2010/main"/>
              </a:ext>
            </a:extLst>
          </a:blip>
          <a:srcRect/>
          <a:stretch/>
        </p:blipFill>
        <p:spPr bwMode="auto">
          <a:xfrm>
            <a:off x="716536" y="4708556"/>
            <a:ext cx="256300" cy="1053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der and Footer on slides - Microsoft PowerPoint 365">
            <a:extLst>
              <a:ext uri="{FF2B5EF4-FFF2-40B4-BE49-F238E27FC236}">
                <a16:creationId xmlns:a16="http://schemas.microsoft.com/office/drawing/2014/main" id="{514F44FF-F14B-3D48-E9D1-E7E8BB20F67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62042" y="4075714"/>
            <a:ext cx="1493231" cy="1103568"/>
          </a:xfrm>
          <a:prstGeom prst="rect">
            <a:avLst/>
          </a:prstGeom>
          <a:noFill/>
          <a:extLst>
            <a:ext uri="{909E8E84-426E-40DD-AFC4-6F175D3DCCD1}">
              <a14:hiddenFill xmlns:a14="http://schemas.microsoft.com/office/drawing/2010/main">
                <a:solidFill>
                  <a:srgbClr val="FFFFFF"/>
                </a:solidFill>
              </a14:hiddenFill>
            </a:ext>
          </a:extLst>
        </p:spPr>
      </p:pic>
      <p:grpSp>
        <p:nvGrpSpPr>
          <p:cNvPr id="1125" name="Grupp 1124">
            <a:extLst>
              <a:ext uri="{FF2B5EF4-FFF2-40B4-BE49-F238E27FC236}">
                <a16:creationId xmlns:a16="http://schemas.microsoft.com/office/drawing/2014/main" id="{918579BF-BDEF-7B25-9DCA-62CC6D39793B}"/>
              </a:ext>
            </a:extLst>
          </p:cNvPr>
          <p:cNvGrpSpPr/>
          <p:nvPr userDrawn="1"/>
        </p:nvGrpSpPr>
        <p:grpSpPr>
          <a:xfrm>
            <a:off x="6063783" y="2031850"/>
            <a:ext cx="800155" cy="1688467"/>
            <a:chOff x="6063783" y="2031850"/>
            <a:chExt cx="1800691" cy="3799773"/>
          </a:xfrm>
        </p:grpSpPr>
        <p:pic>
          <p:nvPicPr>
            <p:cNvPr id="1030" name="Picture 6" descr="Hacking PowerPoint to create custom colors | BrightCarbon">
              <a:extLst>
                <a:ext uri="{FF2B5EF4-FFF2-40B4-BE49-F238E27FC236}">
                  <a16:creationId xmlns:a16="http://schemas.microsoft.com/office/drawing/2014/main" id="{1E944A0E-9B5A-F599-847C-0737479E7BC1}"/>
                </a:ext>
              </a:extLst>
            </p:cNvPr>
            <p:cNvPicPr>
              <a:picLocks noChangeAspect="1" noChangeArrowheads="1"/>
            </p:cNvPicPr>
            <p:nvPr userDrawn="1"/>
          </p:nvPicPr>
          <p:blipFill rotWithShape="1">
            <a:blip r:embed="rId9">
              <a:extLst>
                <a:ext uri="{28A0092B-C50C-407E-A947-70E740481C1C}">
                  <a14:useLocalDpi xmlns:a14="http://schemas.microsoft.com/office/drawing/2010/main"/>
                </a:ext>
              </a:extLst>
            </a:blip>
            <a:srcRect l="36641" r="36664"/>
            <a:stretch/>
          </p:blipFill>
          <p:spPr bwMode="auto">
            <a:xfrm>
              <a:off x="6063783" y="2031850"/>
              <a:ext cx="1800691" cy="3799773"/>
            </a:xfrm>
            <a:prstGeom prst="rect">
              <a:avLst/>
            </a:prstGeom>
            <a:noFill/>
            <a:extLst>
              <a:ext uri="{909E8E84-426E-40DD-AFC4-6F175D3DCCD1}">
                <a14:hiddenFill xmlns:a14="http://schemas.microsoft.com/office/drawing/2010/main">
                  <a:solidFill>
                    <a:srgbClr val="FFFFFF"/>
                  </a:solidFill>
                </a14:hiddenFill>
              </a:ext>
            </a:extLst>
          </p:spPr>
        </p:pic>
        <p:sp>
          <p:nvSpPr>
            <p:cNvPr id="1123" name="Rektangel 1122">
              <a:extLst>
                <a:ext uri="{FF2B5EF4-FFF2-40B4-BE49-F238E27FC236}">
                  <a16:creationId xmlns:a16="http://schemas.microsoft.com/office/drawing/2014/main" id="{1ED61660-0DB3-CEA4-C27E-195D3290C063}"/>
                </a:ext>
              </a:extLst>
            </p:cNvPr>
            <p:cNvSpPr/>
            <p:nvPr userDrawn="1"/>
          </p:nvSpPr>
          <p:spPr>
            <a:xfrm>
              <a:off x="6095206" y="3789106"/>
              <a:ext cx="1743870" cy="7370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4" name="Rektangel 1123">
              <a:extLst>
                <a:ext uri="{FF2B5EF4-FFF2-40B4-BE49-F238E27FC236}">
                  <a16:creationId xmlns:a16="http://schemas.microsoft.com/office/drawing/2014/main" id="{97E61731-FF1C-C73E-9B81-82B5C53D7931}"/>
                </a:ext>
              </a:extLst>
            </p:cNvPr>
            <p:cNvSpPr/>
            <p:nvPr userDrawn="1"/>
          </p:nvSpPr>
          <p:spPr>
            <a:xfrm>
              <a:off x="6451542" y="2363219"/>
              <a:ext cx="1378008" cy="983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ektangel 18">
              <a:extLst>
                <a:ext uri="{FF2B5EF4-FFF2-40B4-BE49-F238E27FC236}">
                  <a16:creationId xmlns:a16="http://schemas.microsoft.com/office/drawing/2014/main" id="{71A7971D-8FD8-6FAF-FBCA-543DAC638849}"/>
                </a:ext>
              </a:extLst>
            </p:cNvPr>
            <p:cNvSpPr/>
            <p:nvPr userDrawn="1"/>
          </p:nvSpPr>
          <p:spPr>
            <a:xfrm>
              <a:off x="6637090" y="2388295"/>
              <a:ext cx="126305" cy="12630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0" name="Rektangel 19">
              <a:extLst>
                <a:ext uri="{FF2B5EF4-FFF2-40B4-BE49-F238E27FC236}">
                  <a16:creationId xmlns:a16="http://schemas.microsoft.com/office/drawing/2014/main" id="{C9DDD11C-85E2-44BE-6A91-D72279994B26}"/>
                </a:ext>
              </a:extLst>
            </p:cNvPr>
            <p:cNvSpPr/>
            <p:nvPr userDrawn="1"/>
          </p:nvSpPr>
          <p:spPr>
            <a:xfrm>
              <a:off x="6812622" y="2388295"/>
              <a:ext cx="126305" cy="1263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2" name="Rektangel 21">
              <a:extLst>
                <a:ext uri="{FF2B5EF4-FFF2-40B4-BE49-F238E27FC236}">
                  <a16:creationId xmlns:a16="http://schemas.microsoft.com/office/drawing/2014/main" id="{A5F72BB2-8D37-F99C-624D-D6B83AEDB706}"/>
                </a:ext>
              </a:extLst>
            </p:cNvPr>
            <p:cNvSpPr/>
            <p:nvPr userDrawn="1"/>
          </p:nvSpPr>
          <p:spPr>
            <a:xfrm>
              <a:off x="6988154" y="2388295"/>
              <a:ext cx="126305" cy="126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5" name="Rektangel 24">
              <a:extLst>
                <a:ext uri="{FF2B5EF4-FFF2-40B4-BE49-F238E27FC236}">
                  <a16:creationId xmlns:a16="http://schemas.microsoft.com/office/drawing/2014/main" id="{84DFF5F4-D1BE-880D-87D8-99BD8D5986B4}"/>
                </a:ext>
              </a:extLst>
            </p:cNvPr>
            <p:cNvSpPr/>
            <p:nvPr userDrawn="1"/>
          </p:nvSpPr>
          <p:spPr>
            <a:xfrm>
              <a:off x="7163686" y="2388295"/>
              <a:ext cx="126305" cy="12630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Rektangel 25">
              <a:extLst>
                <a:ext uri="{FF2B5EF4-FFF2-40B4-BE49-F238E27FC236}">
                  <a16:creationId xmlns:a16="http://schemas.microsoft.com/office/drawing/2014/main" id="{57799422-9E37-147F-C5EF-BD69600A0259}"/>
                </a:ext>
              </a:extLst>
            </p:cNvPr>
            <p:cNvSpPr/>
            <p:nvPr userDrawn="1"/>
          </p:nvSpPr>
          <p:spPr>
            <a:xfrm>
              <a:off x="7339218" y="2388295"/>
              <a:ext cx="126305" cy="1263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Rektangel 26">
              <a:extLst>
                <a:ext uri="{FF2B5EF4-FFF2-40B4-BE49-F238E27FC236}">
                  <a16:creationId xmlns:a16="http://schemas.microsoft.com/office/drawing/2014/main" id="{CF0BD3BD-CA59-5181-6A7D-85BA481CF469}"/>
                </a:ext>
              </a:extLst>
            </p:cNvPr>
            <p:cNvSpPr/>
            <p:nvPr userDrawn="1"/>
          </p:nvSpPr>
          <p:spPr>
            <a:xfrm>
              <a:off x="7514750" y="2388295"/>
              <a:ext cx="126305" cy="12630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Rektangel 27">
              <a:extLst>
                <a:ext uri="{FF2B5EF4-FFF2-40B4-BE49-F238E27FC236}">
                  <a16:creationId xmlns:a16="http://schemas.microsoft.com/office/drawing/2014/main" id="{AD483FB7-DFED-6269-FDB3-DA99BF8F1738}"/>
                </a:ext>
              </a:extLst>
            </p:cNvPr>
            <p:cNvSpPr/>
            <p:nvPr userDrawn="1"/>
          </p:nvSpPr>
          <p:spPr>
            <a:xfrm>
              <a:off x="7690282" y="2388295"/>
              <a:ext cx="126305" cy="1263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1" name="Rektangel 30">
              <a:extLst>
                <a:ext uri="{FF2B5EF4-FFF2-40B4-BE49-F238E27FC236}">
                  <a16:creationId xmlns:a16="http://schemas.microsoft.com/office/drawing/2014/main" id="{53C50CD2-78C6-259C-97BD-526C014CEC81}"/>
                </a:ext>
              </a:extLst>
            </p:cNvPr>
            <p:cNvSpPr/>
            <p:nvPr userDrawn="1"/>
          </p:nvSpPr>
          <p:spPr>
            <a:xfrm>
              <a:off x="6637090" y="2661345"/>
              <a:ext cx="126305" cy="13209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7" name="Rektangel 46">
              <a:extLst>
                <a:ext uri="{FF2B5EF4-FFF2-40B4-BE49-F238E27FC236}">
                  <a16:creationId xmlns:a16="http://schemas.microsoft.com/office/drawing/2014/main" id="{8C1EA23D-35AA-C628-1834-7EC9974FAFA4}"/>
                </a:ext>
              </a:extLst>
            </p:cNvPr>
            <p:cNvSpPr/>
            <p:nvPr userDrawn="1"/>
          </p:nvSpPr>
          <p:spPr>
            <a:xfrm>
              <a:off x="6637090" y="2794041"/>
              <a:ext cx="126305" cy="132095"/>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5" name="Rektangel 54">
              <a:extLst>
                <a:ext uri="{FF2B5EF4-FFF2-40B4-BE49-F238E27FC236}">
                  <a16:creationId xmlns:a16="http://schemas.microsoft.com/office/drawing/2014/main" id="{583F96BE-E130-3FDD-576F-874BDC4A6C90}"/>
                </a:ext>
              </a:extLst>
            </p:cNvPr>
            <p:cNvSpPr/>
            <p:nvPr userDrawn="1"/>
          </p:nvSpPr>
          <p:spPr>
            <a:xfrm>
              <a:off x="6637090" y="2926737"/>
              <a:ext cx="126305" cy="13209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3" name="Rektangel 62">
              <a:extLst>
                <a:ext uri="{FF2B5EF4-FFF2-40B4-BE49-F238E27FC236}">
                  <a16:creationId xmlns:a16="http://schemas.microsoft.com/office/drawing/2014/main" id="{33F1335E-E254-7491-5F15-30754BBD151E}"/>
                </a:ext>
              </a:extLst>
            </p:cNvPr>
            <p:cNvSpPr/>
            <p:nvPr userDrawn="1"/>
          </p:nvSpPr>
          <p:spPr>
            <a:xfrm>
              <a:off x="6637090" y="3059433"/>
              <a:ext cx="126305" cy="132095"/>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33" name="Rektangel 1032">
              <a:extLst>
                <a:ext uri="{FF2B5EF4-FFF2-40B4-BE49-F238E27FC236}">
                  <a16:creationId xmlns:a16="http://schemas.microsoft.com/office/drawing/2014/main" id="{B691ED7D-5446-C50C-8BC0-D7AB6D614765}"/>
                </a:ext>
              </a:extLst>
            </p:cNvPr>
            <p:cNvSpPr/>
            <p:nvPr userDrawn="1"/>
          </p:nvSpPr>
          <p:spPr>
            <a:xfrm>
              <a:off x="6637090" y="3192130"/>
              <a:ext cx="126305" cy="132095"/>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2" name="Rektangel 1041">
              <a:extLst>
                <a:ext uri="{FF2B5EF4-FFF2-40B4-BE49-F238E27FC236}">
                  <a16:creationId xmlns:a16="http://schemas.microsoft.com/office/drawing/2014/main" id="{7F5FD652-25CD-24B4-271B-3CFC6E465C27}"/>
                </a:ext>
              </a:extLst>
            </p:cNvPr>
            <p:cNvSpPr/>
            <p:nvPr userDrawn="1"/>
          </p:nvSpPr>
          <p:spPr>
            <a:xfrm>
              <a:off x="6812622" y="2661345"/>
              <a:ext cx="126305" cy="13209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3" name="Rektangel 1042">
              <a:extLst>
                <a:ext uri="{FF2B5EF4-FFF2-40B4-BE49-F238E27FC236}">
                  <a16:creationId xmlns:a16="http://schemas.microsoft.com/office/drawing/2014/main" id="{46276B80-6A92-8513-3337-2E24980A3660}"/>
                </a:ext>
              </a:extLst>
            </p:cNvPr>
            <p:cNvSpPr/>
            <p:nvPr userDrawn="1"/>
          </p:nvSpPr>
          <p:spPr>
            <a:xfrm>
              <a:off x="6812622" y="2794041"/>
              <a:ext cx="126305" cy="13209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4" name="Rektangel 1043">
              <a:extLst>
                <a:ext uri="{FF2B5EF4-FFF2-40B4-BE49-F238E27FC236}">
                  <a16:creationId xmlns:a16="http://schemas.microsoft.com/office/drawing/2014/main" id="{DF08EB8B-05A1-5D1E-3453-E35F156EA44C}"/>
                </a:ext>
              </a:extLst>
            </p:cNvPr>
            <p:cNvSpPr/>
            <p:nvPr userDrawn="1"/>
          </p:nvSpPr>
          <p:spPr>
            <a:xfrm>
              <a:off x="6812622" y="2926737"/>
              <a:ext cx="126305" cy="13209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5" name="Rektangel 1044">
              <a:extLst>
                <a:ext uri="{FF2B5EF4-FFF2-40B4-BE49-F238E27FC236}">
                  <a16:creationId xmlns:a16="http://schemas.microsoft.com/office/drawing/2014/main" id="{73BCDEB0-F256-9D9A-1735-36C73E5A4254}"/>
                </a:ext>
              </a:extLst>
            </p:cNvPr>
            <p:cNvSpPr/>
            <p:nvPr userDrawn="1"/>
          </p:nvSpPr>
          <p:spPr>
            <a:xfrm>
              <a:off x="6812622" y="3059433"/>
              <a:ext cx="126305" cy="13209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6" name="Rektangel 1045">
              <a:extLst>
                <a:ext uri="{FF2B5EF4-FFF2-40B4-BE49-F238E27FC236}">
                  <a16:creationId xmlns:a16="http://schemas.microsoft.com/office/drawing/2014/main" id="{8FB9E9DD-EB3E-746C-2937-90EBE84B3B2A}"/>
                </a:ext>
              </a:extLst>
            </p:cNvPr>
            <p:cNvSpPr/>
            <p:nvPr userDrawn="1"/>
          </p:nvSpPr>
          <p:spPr>
            <a:xfrm>
              <a:off x="6812622" y="3192130"/>
              <a:ext cx="126305" cy="13209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7" name="Rektangel 1046">
              <a:extLst>
                <a:ext uri="{FF2B5EF4-FFF2-40B4-BE49-F238E27FC236}">
                  <a16:creationId xmlns:a16="http://schemas.microsoft.com/office/drawing/2014/main" id="{BF36CC62-D665-E681-0504-9607980B29D1}"/>
                </a:ext>
              </a:extLst>
            </p:cNvPr>
            <p:cNvSpPr/>
            <p:nvPr userDrawn="1"/>
          </p:nvSpPr>
          <p:spPr>
            <a:xfrm>
              <a:off x="6988154" y="2661345"/>
              <a:ext cx="126305" cy="13209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8" name="Rektangel 1047">
              <a:extLst>
                <a:ext uri="{FF2B5EF4-FFF2-40B4-BE49-F238E27FC236}">
                  <a16:creationId xmlns:a16="http://schemas.microsoft.com/office/drawing/2014/main" id="{2ED8E59C-4621-6900-D5FB-392B5F63EB15}"/>
                </a:ext>
              </a:extLst>
            </p:cNvPr>
            <p:cNvSpPr/>
            <p:nvPr userDrawn="1"/>
          </p:nvSpPr>
          <p:spPr>
            <a:xfrm>
              <a:off x="6988154" y="2794041"/>
              <a:ext cx="126305" cy="13209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49" name="Rektangel 1048">
              <a:extLst>
                <a:ext uri="{FF2B5EF4-FFF2-40B4-BE49-F238E27FC236}">
                  <a16:creationId xmlns:a16="http://schemas.microsoft.com/office/drawing/2014/main" id="{1D1DFB72-8F94-C092-AB42-28E3BBF12D65}"/>
                </a:ext>
              </a:extLst>
            </p:cNvPr>
            <p:cNvSpPr/>
            <p:nvPr userDrawn="1"/>
          </p:nvSpPr>
          <p:spPr>
            <a:xfrm>
              <a:off x="6988154" y="2926737"/>
              <a:ext cx="126305" cy="13209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0" name="Rektangel 1049">
              <a:extLst>
                <a:ext uri="{FF2B5EF4-FFF2-40B4-BE49-F238E27FC236}">
                  <a16:creationId xmlns:a16="http://schemas.microsoft.com/office/drawing/2014/main" id="{9B388C52-8786-0F82-B433-3A79F1A4541A}"/>
                </a:ext>
              </a:extLst>
            </p:cNvPr>
            <p:cNvSpPr/>
            <p:nvPr userDrawn="1"/>
          </p:nvSpPr>
          <p:spPr>
            <a:xfrm>
              <a:off x="6988154" y="3059433"/>
              <a:ext cx="126305" cy="13209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1" name="Rektangel 1050">
              <a:extLst>
                <a:ext uri="{FF2B5EF4-FFF2-40B4-BE49-F238E27FC236}">
                  <a16:creationId xmlns:a16="http://schemas.microsoft.com/office/drawing/2014/main" id="{D4A998FA-E595-5120-1049-A3CC1C33E72E}"/>
                </a:ext>
              </a:extLst>
            </p:cNvPr>
            <p:cNvSpPr/>
            <p:nvPr userDrawn="1"/>
          </p:nvSpPr>
          <p:spPr>
            <a:xfrm>
              <a:off x="6988154" y="3192130"/>
              <a:ext cx="126305" cy="13209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2" name="Rektangel 1051">
              <a:extLst>
                <a:ext uri="{FF2B5EF4-FFF2-40B4-BE49-F238E27FC236}">
                  <a16:creationId xmlns:a16="http://schemas.microsoft.com/office/drawing/2014/main" id="{C8E27C97-6977-891F-B3C0-4CDE580AF57D}"/>
                </a:ext>
              </a:extLst>
            </p:cNvPr>
            <p:cNvSpPr/>
            <p:nvPr userDrawn="1"/>
          </p:nvSpPr>
          <p:spPr>
            <a:xfrm>
              <a:off x="7163686" y="2661345"/>
              <a:ext cx="126305" cy="132095"/>
            </a:xfrm>
            <a:prstGeom prst="rect">
              <a:avLst/>
            </a:prstGeom>
            <a:solidFill>
              <a:schemeClr val="accent3">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3" name="Rektangel 1052">
              <a:extLst>
                <a:ext uri="{FF2B5EF4-FFF2-40B4-BE49-F238E27FC236}">
                  <a16:creationId xmlns:a16="http://schemas.microsoft.com/office/drawing/2014/main" id="{19FB03B5-BA18-74B7-9DEB-889CA8566539}"/>
                </a:ext>
              </a:extLst>
            </p:cNvPr>
            <p:cNvSpPr/>
            <p:nvPr userDrawn="1"/>
          </p:nvSpPr>
          <p:spPr>
            <a:xfrm>
              <a:off x="7163686" y="2794041"/>
              <a:ext cx="126305" cy="132095"/>
            </a:xfrm>
            <a:prstGeom prst="rect">
              <a:avLst/>
            </a:prstGeom>
            <a:solidFill>
              <a:schemeClr val="accent3">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4" name="Rektangel 1053">
              <a:extLst>
                <a:ext uri="{FF2B5EF4-FFF2-40B4-BE49-F238E27FC236}">
                  <a16:creationId xmlns:a16="http://schemas.microsoft.com/office/drawing/2014/main" id="{57CEB0A0-35F5-997A-61EB-3E655B67D34B}"/>
                </a:ext>
              </a:extLst>
            </p:cNvPr>
            <p:cNvSpPr/>
            <p:nvPr userDrawn="1"/>
          </p:nvSpPr>
          <p:spPr>
            <a:xfrm>
              <a:off x="7163686" y="2926737"/>
              <a:ext cx="126305" cy="132095"/>
            </a:xfrm>
            <a:prstGeom prst="rect">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5" name="Rektangel 1054">
              <a:extLst>
                <a:ext uri="{FF2B5EF4-FFF2-40B4-BE49-F238E27FC236}">
                  <a16:creationId xmlns:a16="http://schemas.microsoft.com/office/drawing/2014/main" id="{187C5504-CF38-10EF-6656-9D373F47022B}"/>
                </a:ext>
              </a:extLst>
            </p:cNvPr>
            <p:cNvSpPr/>
            <p:nvPr userDrawn="1"/>
          </p:nvSpPr>
          <p:spPr>
            <a:xfrm>
              <a:off x="7163686" y="3059433"/>
              <a:ext cx="126305" cy="132095"/>
            </a:xfrm>
            <a:prstGeom prst="rect">
              <a:avLst/>
            </a:prstGeom>
            <a:solidFill>
              <a:schemeClr val="accent3">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6" name="Rektangel 1055">
              <a:extLst>
                <a:ext uri="{FF2B5EF4-FFF2-40B4-BE49-F238E27FC236}">
                  <a16:creationId xmlns:a16="http://schemas.microsoft.com/office/drawing/2014/main" id="{00ECB6FD-B078-6ED8-3BF0-E6FFFB4125FF}"/>
                </a:ext>
              </a:extLst>
            </p:cNvPr>
            <p:cNvSpPr/>
            <p:nvPr userDrawn="1"/>
          </p:nvSpPr>
          <p:spPr>
            <a:xfrm>
              <a:off x="7163686" y="3192130"/>
              <a:ext cx="126305" cy="132095"/>
            </a:xfrm>
            <a:prstGeom prst="rect">
              <a:avLst/>
            </a:prstGeom>
            <a:solidFill>
              <a:schemeClr val="accent3">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7" name="Rektangel 1056">
              <a:extLst>
                <a:ext uri="{FF2B5EF4-FFF2-40B4-BE49-F238E27FC236}">
                  <a16:creationId xmlns:a16="http://schemas.microsoft.com/office/drawing/2014/main" id="{2A81D134-CDD5-3A11-68DD-9A7DA325C5E2}"/>
                </a:ext>
              </a:extLst>
            </p:cNvPr>
            <p:cNvSpPr/>
            <p:nvPr userDrawn="1"/>
          </p:nvSpPr>
          <p:spPr>
            <a:xfrm>
              <a:off x="7339331" y="2661345"/>
              <a:ext cx="126305" cy="132095"/>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8" name="Rektangel 1057">
              <a:extLst>
                <a:ext uri="{FF2B5EF4-FFF2-40B4-BE49-F238E27FC236}">
                  <a16:creationId xmlns:a16="http://schemas.microsoft.com/office/drawing/2014/main" id="{A3E6B7BF-B8DF-4895-BFF7-E48F3EA56C3C}"/>
                </a:ext>
              </a:extLst>
            </p:cNvPr>
            <p:cNvSpPr/>
            <p:nvPr userDrawn="1"/>
          </p:nvSpPr>
          <p:spPr>
            <a:xfrm>
              <a:off x="7339331" y="2794041"/>
              <a:ext cx="126305" cy="13209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59" name="Rektangel 1058">
              <a:extLst>
                <a:ext uri="{FF2B5EF4-FFF2-40B4-BE49-F238E27FC236}">
                  <a16:creationId xmlns:a16="http://schemas.microsoft.com/office/drawing/2014/main" id="{C9880F48-FE6A-D652-5F55-4BD96B03F4E4}"/>
                </a:ext>
              </a:extLst>
            </p:cNvPr>
            <p:cNvSpPr/>
            <p:nvPr userDrawn="1"/>
          </p:nvSpPr>
          <p:spPr>
            <a:xfrm>
              <a:off x="7339331" y="2926737"/>
              <a:ext cx="126305" cy="132095"/>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0" name="Rektangel 1059">
              <a:extLst>
                <a:ext uri="{FF2B5EF4-FFF2-40B4-BE49-F238E27FC236}">
                  <a16:creationId xmlns:a16="http://schemas.microsoft.com/office/drawing/2014/main" id="{3D6EF6E0-55EF-D427-7BD3-3F9C9599C746}"/>
                </a:ext>
              </a:extLst>
            </p:cNvPr>
            <p:cNvSpPr/>
            <p:nvPr userDrawn="1"/>
          </p:nvSpPr>
          <p:spPr>
            <a:xfrm>
              <a:off x="7339331" y="3059433"/>
              <a:ext cx="126305" cy="132095"/>
            </a:xfrm>
            <a:prstGeom prst="rect">
              <a:avLst/>
            </a:prstGeom>
            <a:solidFill>
              <a:schemeClr val="accent4">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1" name="Rektangel 1060">
              <a:extLst>
                <a:ext uri="{FF2B5EF4-FFF2-40B4-BE49-F238E27FC236}">
                  <a16:creationId xmlns:a16="http://schemas.microsoft.com/office/drawing/2014/main" id="{BB5DD28F-1631-1EC1-63A2-5C34A28B0C19}"/>
                </a:ext>
              </a:extLst>
            </p:cNvPr>
            <p:cNvSpPr/>
            <p:nvPr userDrawn="1"/>
          </p:nvSpPr>
          <p:spPr>
            <a:xfrm>
              <a:off x="7339331" y="3192130"/>
              <a:ext cx="126305" cy="132095"/>
            </a:xfrm>
            <a:prstGeom prst="rect">
              <a:avLst/>
            </a:prstGeom>
            <a:solidFill>
              <a:schemeClr val="accent4">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2" name="Rektangel 1061">
              <a:extLst>
                <a:ext uri="{FF2B5EF4-FFF2-40B4-BE49-F238E27FC236}">
                  <a16:creationId xmlns:a16="http://schemas.microsoft.com/office/drawing/2014/main" id="{C2846DE4-F371-1BF5-4167-59B95320B756}"/>
                </a:ext>
              </a:extLst>
            </p:cNvPr>
            <p:cNvSpPr/>
            <p:nvPr userDrawn="1"/>
          </p:nvSpPr>
          <p:spPr>
            <a:xfrm>
              <a:off x="7513832" y="2661345"/>
              <a:ext cx="126305" cy="132095"/>
            </a:xfrm>
            <a:prstGeom prst="rect">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3" name="Rektangel 1062">
              <a:extLst>
                <a:ext uri="{FF2B5EF4-FFF2-40B4-BE49-F238E27FC236}">
                  <a16:creationId xmlns:a16="http://schemas.microsoft.com/office/drawing/2014/main" id="{D1FCE270-22E9-6108-5292-0A2E890C7042}"/>
                </a:ext>
              </a:extLst>
            </p:cNvPr>
            <p:cNvSpPr/>
            <p:nvPr userDrawn="1"/>
          </p:nvSpPr>
          <p:spPr>
            <a:xfrm>
              <a:off x="7513832" y="2794041"/>
              <a:ext cx="126305" cy="13209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4" name="Rektangel 1063">
              <a:extLst>
                <a:ext uri="{FF2B5EF4-FFF2-40B4-BE49-F238E27FC236}">
                  <a16:creationId xmlns:a16="http://schemas.microsoft.com/office/drawing/2014/main" id="{E0AB0C3D-3E2C-BA8B-F8FF-D1BAE2FD78AB}"/>
                </a:ext>
              </a:extLst>
            </p:cNvPr>
            <p:cNvSpPr/>
            <p:nvPr userDrawn="1"/>
          </p:nvSpPr>
          <p:spPr>
            <a:xfrm>
              <a:off x="7513832" y="2926737"/>
              <a:ext cx="126305" cy="13209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5" name="Rektangel 1064">
              <a:extLst>
                <a:ext uri="{FF2B5EF4-FFF2-40B4-BE49-F238E27FC236}">
                  <a16:creationId xmlns:a16="http://schemas.microsoft.com/office/drawing/2014/main" id="{A5B9B835-C0B3-CE1F-0F4F-E77B314EE265}"/>
                </a:ext>
              </a:extLst>
            </p:cNvPr>
            <p:cNvSpPr/>
            <p:nvPr userDrawn="1"/>
          </p:nvSpPr>
          <p:spPr>
            <a:xfrm>
              <a:off x="7513832" y="3059433"/>
              <a:ext cx="126305" cy="132095"/>
            </a:xfrm>
            <a:prstGeom prst="rect">
              <a:avLst/>
            </a:prstGeom>
            <a:solidFill>
              <a:schemeClr val="accent5">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6" name="Rektangel 1065">
              <a:extLst>
                <a:ext uri="{FF2B5EF4-FFF2-40B4-BE49-F238E27FC236}">
                  <a16:creationId xmlns:a16="http://schemas.microsoft.com/office/drawing/2014/main" id="{B6F46CE6-CCAF-9D3F-1627-61487FF99D45}"/>
                </a:ext>
              </a:extLst>
            </p:cNvPr>
            <p:cNvSpPr/>
            <p:nvPr userDrawn="1"/>
          </p:nvSpPr>
          <p:spPr>
            <a:xfrm>
              <a:off x="7513832" y="3192130"/>
              <a:ext cx="126305" cy="132095"/>
            </a:xfrm>
            <a:prstGeom prst="rect">
              <a:avLst/>
            </a:prstGeom>
            <a:solidFill>
              <a:schemeClr val="accent5">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7" name="Rektangel 1066">
              <a:extLst>
                <a:ext uri="{FF2B5EF4-FFF2-40B4-BE49-F238E27FC236}">
                  <a16:creationId xmlns:a16="http://schemas.microsoft.com/office/drawing/2014/main" id="{B0D96E62-E6D5-5382-108B-2D8B21B1C7C0}"/>
                </a:ext>
              </a:extLst>
            </p:cNvPr>
            <p:cNvSpPr/>
            <p:nvPr userDrawn="1"/>
          </p:nvSpPr>
          <p:spPr>
            <a:xfrm>
              <a:off x="7690674" y="2661345"/>
              <a:ext cx="126305" cy="13209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8" name="Rektangel 1067">
              <a:extLst>
                <a:ext uri="{FF2B5EF4-FFF2-40B4-BE49-F238E27FC236}">
                  <a16:creationId xmlns:a16="http://schemas.microsoft.com/office/drawing/2014/main" id="{589AC037-F773-58BF-FA0E-B29A0BAE94D6}"/>
                </a:ext>
              </a:extLst>
            </p:cNvPr>
            <p:cNvSpPr/>
            <p:nvPr userDrawn="1"/>
          </p:nvSpPr>
          <p:spPr>
            <a:xfrm>
              <a:off x="7690674" y="2794041"/>
              <a:ext cx="126305" cy="132095"/>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69" name="Rektangel 1068">
              <a:extLst>
                <a:ext uri="{FF2B5EF4-FFF2-40B4-BE49-F238E27FC236}">
                  <a16:creationId xmlns:a16="http://schemas.microsoft.com/office/drawing/2014/main" id="{07045815-7B67-4A94-7C17-8D64E287040A}"/>
                </a:ext>
              </a:extLst>
            </p:cNvPr>
            <p:cNvSpPr/>
            <p:nvPr userDrawn="1"/>
          </p:nvSpPr>
          <p:spPr>
            <a:xfrm>
              <a:off x="7690674" y="2926737"/>
              <a:ext cx="126305" cy="13209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0" name="Rektangel 1069">
              <a:extLst>
                <a:ext uri="{FF2B5EF4-FFF2-40B4-BE49-F238E27FC236}">
                  <a16:creationId xmlns:a16="http://schemas.microsoft.com/office/drawing/2014/main" id="{D85D7A99-C5CD-38F6-939F-A3EF9E12781C}"/>
                </a:ext>
              </a:extLst>
            </p:cNvPr>
            <p:cNvSpPr/>
            <p:nvPr userDrawn="1"/>
          </p:nvSpPr>
          <p:spPr>
            <a:xfrm>
              <a:off x="7690674" y="3059433"/>
              <a:ext cx="126305" cy="132095"/>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1" name="Rektangel 1070">
              <a:extLst>
                <a:ext uri="{FF2B5EF4-FFF2-40B4-BE49-F238E27FC236}">
                  <a16:creationId xmlns:a16="http://schemas.microsoft.com/office/drawing/2014/main" id="{32FB7A58-1D8F-5665-AC4F-BA2FE1869B27}"/>
                </a:ext>
              </a:extLst>
            </p:cNvPr>
            <p:cNvSpPr/>
            <p:nvPr userDrawn="1"/>
          </p:nvSpPr>
          <p:spPr>
            <a:xfrm>
              <a:off x="7690674" y="3192130"/>
              <a:ext cx="126305" cy="132095"/>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7" name="Rektangel 1076">
              <a:extLst>
                <a:ext uri="{FF2B5EF4-FFF2-40B4-BE49-F238E27FC236}">
                  <a16:creationId xmlns:a16="http://schemas.microsoft.com/office/drawing/2014/main" id="{5F9AF638-6FAD-3C50-00FA-ADD872158CE5}"/>
                </a:ext>
              </a:extLst>
            </p:cNvPr>
            <p:cNvSpPr/>
            <p:nvPr userDrawn="1"/>
          </p:nvSpPr>
          <p:spPr>
            <a:xfrm>
              <a:off x="6464595" y="2388295"/>
              <a:ext cx="126305" cy="12630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8" name="Rektangel 1077">
              <a:extLst>
                <a:ext uri="{FF2B5EF4-FFF2-40B4-BE49-F238E27FC236}">
                  <a16:creationId xmlns:a16="http://schemas.microsoft.com/office/drawing/2014/main" id="{C4749DD0-3DD2-A386-7BED-084BA84DBBE6}"/>
                </a:ext>
              </a:extLst>
            </p:cNvPr>
            <p:cNvSpPr/>
            <p:nvPr userDrawn="1"/>
          </p:nvSpPr>
          <p:spPr>
            <a:xfrm>
              <a:off x="6464595" y="2661345"/>
              <a:ext cx="126305" cy="13209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79" name="Rektangel 1078">
              <a:extLst>
                <a:ext uri="{FF2B5EF4-FFF2-40B4-BE49-F238E27FC236}">
                  <a16:creationId xmlns:a16="http://schemas.microsoft.com/office/drawing/2014/main" id="{B4499066-323D-EE08-E5A2-F43B0807892C}"/>
                </a:ext>
              </a:extLst>
            </p:cNvPr>
            <p:cNvSpPr/>
            <p:nvPr userDrawn="1"/>
          </p:nvSpPr>
          <p:spPr>
            <a:xfrm>
              <a:off x="6464595" y="2794041"/>
              <a:ext cx="126305" cy="132095"/>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0" name="Rektangel 1079">
              <a:extLst>
                <a:ext uri="{FF2B5EF4-FFF2-40B4-BE49-F238E27FC236}">
                  <a16:creationId xmlns:a16="http://schemas.microsoft.com/office/drawing/2014/main" id="{1BBF49EA-C637-CAB3-6569-11A2CFD31079}"/>
                </a:ext>
              </a:extLst>
            </p:cNvPr>
            <p:cNvSpPr/>
            <p:nvPr userDrawn="1"/>
          </p:nvSpPr>
          <p:spPr>
            <a:xfrm>
              <a:off x="6464595" y="2926737"/>
              <a:ext cx="126305" cy="13209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1" name="Rektangel 1080">
              <a:extLst>
                <a:ext uri="{FF2B5EF4-FFF2-40B4-BE49-F238E27FC236}">
                  <a16:creationId xmlns:a16="http://schemas.microsoft.com/office/drawing/2014/main" id="{1F27D949-C326-6486-1CD4-2B8AF35ADE78}"/>
                </a:ext>
              </a:extLst>
            </p:cNvPr>
            <p:cNvSpPr/>
            <p:nvPr userDrawn="1"/>
          </p:nvSpPr>
          <p:spPr>
            <a:xfrm>
              <a:off x="6464595" y="3059433"/>
              <a:ext cx="126305" cy="132095"/>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2" name="Rektangel 1081">
              <a:extLst>
                <a:ext uri="{FF2B5EF4-FFF2-40B4-BE49-F238E27FC236}">
                  <a16:creationId xmlns:a16="http://schemas.microsoft.com/office/drawing/2014/main" id="{F216B4A1-3944-F8CE-8C9B-FA88B4D03E26}"/>
                </a:ext>
              </a:extLst>
            </p:cNvPr>
            <p:cNvSpPr/>
            <p:nvPr userDrawn="1"/>
          </p:nvSpPr>
          <p:spPr>
            <a:xfrm>
              <a:off x="6464595" y="3192130"/>
              <a:ext cx="126305" cy="132095"/>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3" name="Rektangel 1082">
              <a:extLst>
                <a:ext uri="{FF2B5EF4-FFF2-40B4-BE49-F238E27FC236}">
                  <a16:creationId xmlns:a16="http://schemas.microsoft.com/office/drawing/2014/main" id="{5F4ADBA2-1A1B-A4CA-F30B-B0C82CEC3557}"/>
                </a:ext>
              </a:extLst>
            </p:cNvPr>
            <p:cNvSpPr/>
            <p:nvPr userDrawn="1"/>
          </p:nvSpPr>
          <p:spPr>
            <a:xfrm>
              <a:off x="6108995" y="3810695"/>
              <a:ext cx="126305" cy="12630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4" name="Rektangel 1083">
              <a:extLst>
                <a:ext uri="{FF2B5EF4-FFF2-40B4-BE49-F238E27FC236}">
                  <a16:creationId xmlns:a16="http://schemas.microsoft.com/office/drawing/2014/main" id="{374BD5DA-8482-21B6-9413-9B1A45CF76C1}"/>
                </a:ext>
              </a:extLst>
            </p:cNvPr>
            <p:cNvSpPr/>
            <p:nvPr userDrawn="1"/>
          </p:nvSpPr>
          <p:spPr>
            <a:xfrm>
              <a:off x="6108995" y="3986378"/>
              <a:ext cx="126305" cy="126305"/>
            </a:xfrm>
            <a:prstGeom prst="rect">
              <a:avLst/>
            </a:prstGeom>
            <a:solidFill>
              <a:srgbClr val="0D4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5" name="Rektangel 1084">
              <a:extLst>
                <a:ext uri="{FF2B5EF4-FFF2-40B4-BE49-F238E27FC236}">
                  <a16:creationId xmlns:a16="http://schemas.microsoft.com/office/drawing/2014/main" id="{5F6020BD-6733-E876-2089-C3084AEA1A1C}"/>
                </a:ext>
              </a:extLst>
            </p:cNvPr>
            <p:cNvSpPr/>
            <p:nvPr userDrawn="1"/>
          </p:nvSpPr>
          <p:spPr>
            <a:xfrm>
              <a:off x="6108995" y="4162061"/>
              <a:ext cx="126305" cy="126305"/>
            </a:xfrm>
            <a:prstGeom prst="rect">
              <a:avLst/>
            </a:prstGeom>
            <a:solidFill>
              <a:srgbClr val="4DA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6" name="Rektangel 1085">
              <a:extLst>
                <a:ext uri="{FF2B5EF4-FFF2-40B4-BE49-F238E27FC236}">
                  <a16:creationId xmlns:a16="http://schemas.microsoft.com/office/drawing/2014/main" id="{C4348C5F-5E10-920F-C2FB-889532E2F622}"/>
                </a:ext>
              </a:extLst>
            </p:cNvPr>
            <p:cNvSpPr/>
            <p:nvPr userDrawn="1"/>
          </p:nvSpPr>
          <p:spPr>
            <a:xfrm>
              <a:off x="6108995" y="4337745"/>
              <a:ext cx="126305" cy="126305"/>
            </a:xfrm>
            <a:prstGeom prst="rect">
              <a:avLst/>
            </a:prstGeom>
            <a:solidFill>
              <a:srgbClr val="C7EB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7" name="Rektangel 1086">
              <a:extLst>
                <a:ext uri="{FF2B5EF4-FFF2-40B4-BE49-F238E27FC236}">
                  <a16:creationId xmlns:a16="http://schemas.microsoft.com/office/drawing/2014/main" id="{D2D321FD-AE36-8DCA-8744-C0F46B88F58C}"/>
                </a:ext>
              </a:extLst>
            </p:cNvPr>
            <p:cNvSpPr/>
            <p:nvPr userDrawn="1"/>
          </p:nvSpPr>
          <p:spPr>
            <a:xfrm>
              <a:off x="6285031" y="3810695"/>
              <a:ext cx="126305" cy="1263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8" name="Rektangel 1087">
              <a:extLst>
                <a:ext uri="{FF2B5EF4-FFF2-40B4-BE49-F238E27FC236}">
                  <a16:creationId xmlns:a16="http://schemas.microsoft.com/office/drawing/2014/main" id="{A93DF2FE-61D7-AA01-C339-B2ECCF6D103B}"/>
                </a:ext>
              </a:extLst>
            </p:cNvPr>
            <p:cNvSpPr/>
            <p:nvPr userDrawn="1"/>
          </p:nvSpPr>
          <p:spPr>
            <a:xfrm>
              <a:off x="6285031" y="3986378"/>
              <a:ext cx="126305" cy="126305"/>
            </a:xfrm>
            <a:prstGeom prst="rect">
              <a:avLst/>
            </a:prstGeom>
            <a:solidFill>
              <a:srgbClr val="1C4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89" name="Rektangel 1088">
              <a:extLst>
                <a:ext uri="{FF2B5EF4-FFF2-40B4-BE49-F238E27FC236}">
                  <a16:creationId xmlns:a16="http://schemas.microsoft.com/office/drawing/2014/main" id="{89244240-2B76-F8CB-21C9-2B1FA90DD280}"/>
                </a:ext>
              </a:extLst>
            </p:cNvPr>
            <p:cNvSpPr/>
            <p:nvPr userDrawn="1"/>
          </p:nvSpPr>
          <p:spPr>
            <a:xfrm>
              <a:off x="6285031" y="4162061"/>
              <a:ext cx="126305" cy="126305"/>
            </a:xfrm>
            <a:prstGeom prst="rect">
              <a:avLst/>
            </a:prstGeom>
            <a:solidFill>
              <a:srgbClr val="339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0" name="Rektangel 1089">
              <a:extLst>
                <a:ext uri="{FF2B5EF4-FFF2-40B4-BE49-F238E27FC236}">
                  <a16:creationId xmlns:a16="http://schemas.microsoft.com/office/drawing/2014/main" id="{33D9BE51-B8F2-F451-C1A3-3725C01F9D93}"/>
                </a:ext>
              </a:extLst>
            </p:cNvPr>
            <p:cNvSpPr/>
            <p:nvPr userDrawn="1"/>
          </p:nvSpPr>
          <p:spPr>
            <a:xfrm>
              <a:off x="6285031" y="4337745"/>
              <a:ext cx="126305" cy="126305"/>
            </a:xfrm>
            <a:prstGeom prst="rect">
              <a:avLst/>
            </a:prstGeom>
            <a:solidFill>
              <a:srgbClr val="B2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1" name="Rektangel 1090">
              <a:extLst>
                <a:ext uri="{FF2B5EF4-FFF2-40B4-BE49-F238E27FC236}">
                  <a16:creationId xmlns:a16="http://schemas.microsoft.com/office/drawing/2014/main" id="{ACA30911-7D60-921E-C70A-F693BE675834}"/>
                </a:ext>
              </a:extLst>
            </p:cNvPr>
            <p:cNvSpPr/>
            <p:nvPr userDrawn="1"/>
          </p:nvSpPr>
          <p:spPr>
            <a:xfrm>
              <a:off x="6461067" y="3810695"/>
              <a:ext cx="126305" cy="126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2" name="Rektangel 1091">
              <a:extLst>
                <a:ext uri="{FF2B5EF4-FFF2-40B4-BE49-F238E27FC236}">
                  <a16:creationId xmlns:a16="http://schemas.microsoft.com/office/drawing/2014/main" id="{7C3A2D5F-4466-B210-4CF0-4DBBC6BB3BA6}"/>
                </a:ext>
              </a:extLst>
            </p:cNvPr>
            <p:cNvSpPr/>
            <p:nvPr userDrawn="1"/>
          </p:nvSpPr>
          <p:spPr>
            <a:xfrm>
              <a:off x="6461067" y="3986378"/>
              <a:ext cx="126305" cy="126305"/>
            </a:xfrm>
            <a:prstGeom prst="rect">
              <a:avLst/>
            </a:prstGeom>
            <a:solidFill>
              <a:srgbClr val="780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3" name="Rektangel 1092">
              <a:extLst>
                <a:ext uri="{FF2B5EF4-FFF2-40B4-BE49-F238E27FC236}">
                  <a16:creationId xmlns:a16="http://schemas.microsoft.com/office/drawing/2014/main" id="{3DB1223D-C353-676D-5093-C19368A843EA}"/>
                </a:ext>
              </a:extLst>
            </p:cNvPr>
            <p:cNvSpPr/>
            <p:nvPr userDrawn="1"/>
          </p:nvSpPr>
          <p:spPr>
            <a:xfrm>
              <a:off x="6461067" y="4162061"/>
              <a:ext cx="126305" cy="126305"/>
            </a:xfrm>
            <a:prstGeom prst="rect">
              <a:avLst/>
            </a:prstGeom>
            <a:solidFill>
              <a:srgbClr val="E86A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4" name="Rektangel 1093">
              <a:extLst>
                <a:ext uri="{FF2B5EF4-FFF2-40B4-BE49-F238E27FC236}">
                  <a16:creationId xmlns:a16="http://schemas.microsoft.com/office/drawing/2014/main" id="{ECBE00DC-9A99-ED4F-7AB0-E71447F5BE95}"/>
                </a:ext>
              </a:extLst>
            </p:cNvPr>
            <p:cNvSpPr/>
            <p:nvPr userDrawn="1"/>
          </p:nvSpPr>
          <p:spPr>
            <a:xfrm>
              <a:off x="6461067" y="4337745"/>
              <a:ext cx="126305" cy="126305"/>
            </a:xfrm>
            <a:prstGeom prst="rect">
              <a:avLst/>
            </a:prstGeom>
            <a:solidFill>
              <a:srgbClr val="FFCC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5" name="Rektangel 1094">
              <a:extLst>
                <a:ext uri="{FF2B5EF4-FFF2-40B4-BE49-F238E27FC236}">
                  <a16:creationId xmlns:a16="http://schemas.microsoft.com/office/drawing/2014/main" id="{5BAC4B2F-5948-684F-53E5-17024EA24387}"/>
                </a:ext>
              </a:extLst>
            </p:cNvPr>
            <p:cNvSpPr/>
            <p:nvPr userDrawn="1"/>
          </p:nvSpPr>
          <p:spPr>
            <a:xfrm>
              <a:off x="6637103" y="3810695"/>
              <a:ext cx="126305" cy="12630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6" name="Rektangel 1095">
              <a:extLst>
                <a:ext uri="{FF2B5EF4-FFF2-40B4-BE49-F238E27FC236}">
                  <a16:creationId xmlns:a16="http://schemas.microsoft.com/office/drawing/2014/main" id="{9DED6478-BDF3-512F-58F3-E36C2B3C3BAA}"/>
                </a:ext>
              </a:extLst>
            </p:cNvPr>
            <p:cNvSpPr/>
            <p:nvPr userDrawn="1"/>
          </p:nvSpPr>
          <p:spPr>
            <a:xfrm>
              <a:off x="6637103" y="3986378"/>
              <a:ext cx="126305" cy="126305"/>
            </a:xfrm>
            <a:prstGeom prst="rect">
              <a:avLst/>
            </a:prstGeom>
            <a:solidFill>
              <a:srgbClr val="A65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7" name="Rektangel 1096">
              <a:extLst>
                <a:ext uri="{FF2B5EF4-FFF2-40B4-BE49-F238E27FC236}">
                  <a16:creationId xmlns:a16="http://schemas.microsoft.com/office/drawing/2014/main" id="{6D820422-D0D9-5ACE-DB5E-ACF44106A99E}"/>
                </a:ext>
              </a:extLst>
            </p:cNvPr>
            <p:cNvSpPr/>
            <p:nvPr userDrawn="1"/>
          </p:nvSpPr>
          <p:spPr>
            <a:xfrm>
              <a:off x="6637103" y="4162061"/>
              <a:ext cx="126305" cy="126305"/>
            </a:xfrm>
            <a:prstGeom prst="rect">
              <a:avLst/>
            </a:prstGeom>
            <a:solidFill>
              <a:srgbClr val="FFB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8" name="Rektangel 1097">
              <a:extLst>
                <a:ext uri="{FF2B5EF4-FFF2-40B4-BE49-F238E27FC236}">
                  <a16:creationId xmlns:a16="http://schemas.microsoft.com/office/drawing/2014/main" id="{8B60BAF5-04DE-84E4-664B-F75D369387BB}"/>
                </a:ext>
              </a:extLst>
            </p:cNvPr>
            <p:cNvSpPr/>
            <p:nvPr userDrawn="1"/>
          </p:nvSpPr>
          <p:spPr>
            <a:xfrm>
              <a:off x="6637103" y="4337745"/>
              <a:ext cx="126305" cy="126305"/>
            </a:xfrm>
            <a:prstGeom prst="rect">
              <a:avLst/>
            </a:prstGeom>
            <a:solidFill>
              <a:srgbClr val="FFF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99" name="Rektangel 1098">
              <a:extLst>
                <a:ext uri="{FF2B5EF4-FFF2-40B4-BE49-F238E27FC236}">
                  <a16:creationId xmlns:a16="http://schemas.microsoft.com/office/drawing/2014/main" id="{2E36144B-8356-508C-530F-E4563E893F8E}"/>
                </a:ext>
              </a:extLst>
            </p:cNvPr>
            <p:cNvSpPr/>
            <p:nvPr userDrawn="1"/>
          </p:nvSpPr>
          <p:spPr>
            <a:xfrm>
              <a:off x="6813139" y="3810695"/>
              <a:ext cx="126305" cy="1263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0" name="Rektangel 1099">
              <a:extLst>
                <a:ext uri="{FF2B5EF4-FFF2-40B4-BE49-F238E27FC236}">
                  <a16:creationId xmlns:a16="http://schemas.microsoft.com/office/drawing/2014/main" id="{4A6003A8-E644-C22A-594E-648C05A084B5}"/>
                </a:ext>
              </a:extLst>
            </p:cNvPr>
            <p:cNvSpPr/>
            <p:nvPr userDrawn="1"/>
          </p:nvSpPr>
          <p:spPr>
            <a:xfrm>
              <a:off x="6813139" y="3986378"/>
              <a:ext cx="126305" cy="126305"/>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1" name="Rektangel 1100">
              <a:extLst>
                <a:ext uri="{FF2B5EF4-FFF2-40B4-BE49-F238E27FC236}">
                  <a16:creationId xmlns:a16="http://schemas.microsoft.com/office/drawing/2014/main" id="{71252218-348E-C0A3-6703-29BD88D5A17F}"/>
                </a:ext>
              </a:extLst>
            </p:cNvPr>
            <p:cNvSpPr/>
            <p:nvPr userDrawn="1"/>
          </p:nvSpPr>
          <p:spPr>
            <a:xfrm>
              <a:off x="6813139" y="4162061"/>
              <a:ext cx="126305" cy="126305"/>
            </a:xfrm>
            <a:prstGeom prst="rect">
              <a:avLst/>
            </a:pr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2" name="Rektangel 1101">
              <a:extLst>
                <a:ext uri="{FF2B5EF4-FFF2-40B4-BE49-F238E27FC236}">
                  <a16:creationId xmlns:a16="http://schemas.microsoft.com/office/drawing/2014/main" id="{F40D39AB-38A0-8D9F-98CF-0849C6CB1A97}"/>
                </a:ext>
              </a:extLst>
            </p:cNvPr>
            <p:cNvSpPr/>
            <p:nvPr userDrawn="1"/>
          </p:nvSpPr>
          <p:spPr>
            <a:xfrm>
              <a:off x="6813139" y="4337745"/>
              <a:ext cx="126305" cy="12630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3" name="Rektangel 1102">
              <a:extLst>
                <a:ext uri="{FF2B5EF4-FFF2-40B4-BE49-F238E27FC236}">
                  <a16:creationId xmlns:a16="http://schemas.microsoft.com/office/drawing/2014/main" id="{B0EEB85D-E1B5-BB7E-06F5-B7F663E237EA}"/>
                </a:ext>
              </a:extLst>
            </p:cNvPr>
            <p:cNvSpPr/>
            <p:nvPr userDrawn="1"/>
          </p:nvSpPr>
          <p:spPr>
            <a:xfrm>
              <a:off x="6989175" y="3810695"/>
              <a:ext cx="126305" cy="1263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4" name="Rektangel 1103">
              <a:extLst>
                <a:ext uri="{FF2B5EF4-FFF2-40B4-BE49-F238E27FC236}">
                  <a16:creationId xmlns:a16="http://schemas.microsoft.com/office/drawing/2014/main" id="{0C4BF3AC-6949-B173-1F6F-7ACF6CCCA68D}"/>
                </a:ext>
              </a:extLst>
            </p:cNvPr>
            <p:cNvSpPr/>
            <p:nvPr userDrawn="1"/>
          </p:nvSpPr>
          <p:spPr>
            <a:xfrm>
              <a:off x="6989175"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5" name="Rektangel 1104">
              <a:extLst>
                <a:ext uri="{FF2B5EF4-FFF2-40B4-BE49-F238E27FC236}">
                  <a16:creationId xmlns:a16="http://schemas.microsoft.com/office/drawing/2014/main" id="{5E724053-DDC1-BCE6-018B-3C13912CBCAA}"/>
                </a:ext>
              </a:extLst>
            </p:cNvPr>
            <p:cNvSpPr/>
            <p:nvPr userDrawn="1"/>
          </p:nvSpPr>
          <p:spPr>
            <a:xfrm>
              <a:off x="6989175"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7" name="Rektangel 1106">
              <a:extLst>
                <a:ext uri="{FF2B5EF4-FFF2-40B4-BE49-F238E27FC236}">
                  <a16:creationId xmlns:a16="http://schemas.microsoft.com/office/drawing/2014/main" id="{B89A7384-2EB1-E47E-4661-2C135E836BAB}"/>
                </a:ext>
              </a:extLst>
            </p:cNvPr>
            <p:cNvSpPr/>
            <p:nvPr userDrawn="1"/>
          </p:nvSpPr>
          <p:spPr>
            <a:xfrm>
              <a:off x="7165211"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8" name="Rektangel 1107">
              <a:extLst>
                <a:ext uri="{FF2B5EF4-FFF2-40B4-BE49-F238E27FC236}">
                  <a16:creationId xmlns:a16="http://schemas.microsoft.com/office/drawing/2014/main" id="{64053484-E065-730D-63D9-F3F09E971CEC}"/>
                </a:ext>
              </a:extLst>
            </p:cNvPr>
            <p:cNvSpPr/>
            <p:nvPr userDrawn="1"/>
          </p:nvSpPr>
          <p:spPr>
            <a:xfrm>
              <a:off x="7165211"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09" name="Rektangel 1108">
              <a:extLst>
                <a:ext uri="{FF2B5EF4-FFF2-40B4-BE49-F238E27FC236}">
                  <a16:creationId xmlns:a16="http://schemas.microsoft.com/office/drawing/2014/main" id="{E5345871-5F8B-2377-CAC8-6913E51EB927}"/>
                </a:ext>
              </a:extLst>
            </p:cNvPr>
            <p:cNvSpPr/>
            <p:nvPr userDrawn="1"/>
          </p:nvSpPr>
          <p:spPr>
            <a:xfrm>
              <a:off x="7165211"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1" name="Rektangel 1110">
              <a:extLst>
                <a:ext uri="{FF2B5EF4-FFF2-40B4-BE49-F238E27FC236}">
                  <a16:creationId xmlns:a16="http://schemas.microsoft.com/office/drawing/2014/main" id="{15038F50-63E9-76D9-070D-599071F6D0B1}"/>
                </a:ext>
              </a:extLst>
            </p:cNvPr>
            <p:cNvSpPr/>
            <p:nvPr userDrawn="1"/>
          </p:nvSpPr>
          <p:spPr>
            <a:xfrm>
              <a:off x="7341247"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2" name="Rektangel 1111">
              <a:extLst>
                <a:ext uri="{FF2B5EF4-FFF2-40B4-BE49-F238E27FC236}">
                  <a16:creationId xmlns:a16="http://schemas.microsoft.com/office/drawing/2014/main" id="{062851F2-FDB2-63C5-B741-C1CAD1FE3211}"/>
                </a:ext>
              </a:extLst>
            </p:cNvPr>
            <p:cNvSpPr/>
            <p:nvPr userDrawn="1"/>
          </p:nvSpPr>
          <p:spPr>
            <a:xfrm>
              <a:off x="7341247"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3" name="Rektangel 1112">
              <a:extLst>
                <a:ext uri="{FF2B5EF4-FFF2-40B4-BE49-F238E27FC236}">
                  <a16:creationId xmlns:a16="http://schemas.microsoft.com/office/drawing/2014/main" id="{DE4F3BAC-C90D-4B77-27FF-4CD535F909E2}"/>
                </a:ext>
              </a:extLst>
            </p:cNvPr>
            <p:cNvSpPr/>
            <p:nvPr userDrawn="1"/>
          </p:nvSpPr>
          <p:spPr>
            <a:xfrm>
              <a:off x="7341247"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5" name="Rektangel 1114">
              <a:extLst>
                <a:ext uri="{FF2B5EF4-FFF2-40B4-BE49-F238E27FC236}">
                  <a16:creationId xmlns:a16="http://schemas.microsoft.com/office/drawing/2014/main" id="{6625D88E-960F-4248-3CEB-C2E5020321B6}"/>
                </a:ext>
              </a:extLst>
            </p:cNvPr>
            <p:cNvSpPr/>
            <p:nvPr userDrawn="1"/>
          </p:nvSpPr>
          <p:spPr>
            <a:xfrm>
              <a:off x="7517283"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6" name="Rektangel 1115">
              <a:extLst>
                <a:ext uri="{FF2B5EF4-FFF2-40B4-BE49-F238E27FC236}">
                  <a16:creationId xmlns:a16="http://schemas.microsoft.com/office/drawing/2014/main" id="{C10CFB8F-8E16-B335-A926-3A4BAA2E78D5}"/>
                </a:ext>
              </a:extLst>
            </p:cNvPr>
            <p:cNvSpPr/>
            <p:nvPr userDrawn="1"/>
          </p:nvSpPr>
          <p:spPr>
            <a:xfrm>
              <a:off x="7517283"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7" name="Rektangel 1116">
              <a:extLst>
                <a:ext uri="{FF2B5EF4-FFF2-40B4-BE49-F238E27FC236}">
                  <a16:creationId xmlns:a16="http://schemas.microsoft.com/office/drawing/2014/main" id="{1BAFE015-800E-787E-0572-90F6C0823C14}"/>
                </a:ext>
              </a:extLst>
            </p:cNvPr>
            <p:cNvSpPr/>
            <p:nvPr userDrawn="1"/>
          </p:nvSpPr>
          <p:spPr>
            <a:xfrm>
              <a:off x="7517283"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19" name="Rektangel 1118">
              <a:extLst>
                <a:ext uri="{FF2B5EF4-FFF2-40B4-BE49-F238E27FC236}">
                  <a16:creationId xmlns:a16="http://schemas.microsoft.com/office/drawing/2014/main" id="{4A97B2EF-9E28-C94C-6879-E7C073C12C39}"/>
                </a:ext>
              </a:extLst>
            </p:cNvPr>
            <p:cNvSpPr/>
            <p:nvPr userDrawn="1"/>
          </p:nvSpPr>
          <p:spPr>
            <a:xfrm>
              <a:off x="7693320" y="3810695"/>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0" name="Rektangel 1119">
              <a:extLst>
                <a:ext uri="{FF2B5EF4-FFF2-40B4-BE49-F238E27FC236}">
                  <a16:creationId xmlns:a16="http://schemas.microsoft.com/office/drawing/2014/main" id="{0046F9B6-9CA1-5B09-D162-A1A23AA1E72E}"/>
                </a:ext>
              </a:extLst>
            </p:cNvPr>
            <p:cNvSpPr/>
            <p:nvPr userDrawn="1"/>
          </p:nvSpPr>
          <p:spPr>
            <a:xfrm>
              <a:off x="7693320" y="3986378"/>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21" name="Rektangel 1120">
              <a:extLst>
                <a:ext uri="{FF2B5EF4-FFF2-40B4-BE49-F238E27FC236}">
                  <a16:creationId xmlns:a16="http://schemas.microsoft.com/office/drawing/2014/main" id="{555E2503-2C99-3601-4234-B5374905D676}"/>
                </a:ext>
              </a:extLst>
            </p:cNvPr>
            <p:cNvSpPr/>
            <p:nvPr userDrawn="1"/>
          </p:nvSpPr>
          <p:spPr>
            <a:xfrm>
              <a:off x="7693320" y="4162061"/>
              <a:ext cx="126305" cy="126305"/>
            </a:xfrm>
            <a:prstGeom prst="rect">
              <a:avLst/>
            </a:prstGeom>
            <a:solidFill>
              <a:schemeClr val="bg1"/>
            </a:solid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11" name="Rektangel med rundade hörn 10">
            <a:extLst>
              <a:ext uri="{FF2B5EF4-FFF2-40B4-BE49-F238E27FC236}">
                <a16:creationId xmlns:a16="http://schemas.microsoft.com/office/drawing/2014/main" id="{636AEB1C-664E-B3BB-DB73-01E07A3BF846}"/>
              </a:ext>
            </a:extLst>
          </p:cNvPr>
          <p:cNvSpPr/>
          <p:nvPr userDrawn="1"/>
        </p:nvSpPr>
        <p:spPr>
          <a:xfrm>
            <a:off x="6062449" y="2168771"/>
            <a:ext cx="800154" cy="97738"/>
          </a:xfrm>
          <a:prstGeom prst="roundRect">
            <a:avLst>
              <a:gd name="adj" fmla="val 0"/>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6" name="Rektangel med rundade hörn 1125">
            <a:extLst>
              <a:ext uri="{FF2B5EF4-FFF2-40B4-BE49-F238E27FC236}">
                <a16:creationId xmlns:a16="http://schemas.microsoft.com/office/drawing/2014/main" id="{F5D2D686-1879-1B11-9682-DCB8A43C167A}"/>
              </a:ext>
            </a:extLst>
          </p:cNvPr>
          <p:cNvSpPr/>
          <p:nvPr userDrawn="1"/>
        </p:nvSpPr>
        <p:spPr>
          <a:xfrm>
            <a:off x="6062449" y="2800595"/>
            <a:ext cx="800154" cy="331200"/>
          </a:xfrm>
          <a:prstGeom prst="roundRect">
            <a:avLst>
              <a:gd name="adj" fmla="val 0"/>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8" name="Grupp 37">
            <a:extLst>
              <a:ext uri="{FF2B5EF4-FFF2-40B4-BE49-F238E27FC236}">
                <a16:creationId xmlns:a16="http://schemas.microsoft.com/office/drawing/2014/main" id="{6F818A9C-F465-3CE9-20FA-7BDEA4C864A3}"/>
              </a:ext>
            </a:extLst>
          </p:cNvPr>
          <p:cNvGrpSpPr/>
          <p:nvPr userDrawn="1"/>
        </p:nvGrpSpPr>
        <p:grpSpPr>
          <a:xfrm>
            <a:off x="6074571" y="3306851"/>
            <a:ext cx="781200" cy="90681"/>
            <a:chOff x="6511014" y="2308965"/>
            <a:chExt cx="602272" cy="346936"/>
          </a:xfrm>
        </p:grpSpPr>
        <p:sp>
          <p:nvSpPr>
            <p:cNvPr id="39" name="Rektangel med rundade hörn 38">
              <a:extLst>
                <a:ext uri="{FF2B5EF4-FFF2-40B4-BE49-F238E27FC236}">
                  <a16:creationId xmlns:a16="http://schemas.microsoft.com/office/drawing/2014/main" id="{341D2BCA-FEB1-3F16-2075-DBBCEE121133}"/>
                </a:ext>
              </a:extLst>
            </p:cNvPr>
            <p:cNvSpPr/>
            <p:nvPr/>
          </p:nvSpPr>
          <p:spPr>
            <a:xfrm>
              <a:off x="6511014" y="2308965"/>
              <a:ext cx="602272" cy="346936"/>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0" name="Rak 39">
              <a:extLst>
                <a:ext uri="{FF2B5EF4-FFF2-40B4-BE49-F238E27FC236}">
                  <a16:creationId xmlns:a16="http://schemas.microsoft.com/office/drawing/2014/main" id="{245C22F3-BAE7-75A9-96B0-E39BB2EFEC22}"/>
                </a:ext>
              </a:extLst>
            </p:cNvPr>
            <p:cNvCxnSpPr>
              <a:cxnSpLocks/>
            </p:cNvCxnSpPr>
            <p:nvPr/>
          </p:nvCxnSpPr>
          <p:spPr>
            <a:xfrm>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41" name="Rak 40">
              <a:extLst>
                <a:ext uri="{FF2B5EF4-FFF2-40B4-BE49-F238E27FC236}">
                  <a16:creationId xmlns:a16="http://schemas.microsoft.com/office/drawing/2014/main" id="{1947DE09-EBCF-E910-33E6-512123ADAAFA}"/>
                </a:ext>
              </a:extLst>
            </p:cNvPr>
            <p:cNvCxnSpPr>
              <a:cxnSpLocks/>
            </p:cNvCxnSpPr>
            <p:nvPr/>
          </p:nvCxnSpPr>
          <p:spPr>
            <a:xfrm flipH="1">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grpSp>
        <p:nvGrpSpPr>
          <p:cNvPr id="1127" name="Grupp 1126">
            <a:extLst>
              <a:ext uri="{FF2B5EF4-FFF2-40B4-BE49-F238E27FC236}">
                <a16:creationId xmlns:a16="http://schemas.microsoft.com/office/drawing/2014/main" id="{5E961FC3-B409-F6A8-2D6C-145379049C89}"/>
              </a:ext>
            </a:extLst>
          </p:cNvPr>
          <p:cNvGrpSpPr/>
          <p:nvPr userDrawn="1"/>
        </p:nvGrpSpPr>
        <p:grpSpPr>
          <a:xfrm>
            <a:off x="6074571" y="2295574"/>
            <a:ext cx="781200" cy="324083"/>
            <a:chOff x="6511014" y="2308965"/>
            <a:chExt cx="602272" cy="346936"/>
          </a:xfrm>
        </p:grpSpPr>
        <p:sp>
          <p:nvSpPr>
            <p:cNvPr id="1128" name="Rektangel med rundade hörn 1127">
              <a:extLst>
                <a:ext uri="{FF2B5EF4-FFF2-40B4-BE49-F238E27FC236}">
                  <a16:creationId xmlns:a16="http://schemas.microsoft.com/office/drawing/2014/main" id="{2B5BA7A3-F734-9E73-0F7B-B2A14C010F59}"/>
                </a:ext>
              </a:extLst>
            </p:cNvPr>
            <p:cNvSpPr/>
            <p:nvPr/>
          </p:nvSpPr>
          <p:spPr>
            <a:xfrm>
              <a:off x="6511014" y="2308965"/>
              <a:ext cx="602272" cy="346936"/>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29" name="Rak 1128">
              <a:extLst>
                <a:ext uri="{FF2B5EF4-FFF2-40B4-BE49-F238E27FC236}">
                  <a16:creationId xmlns:a16="http://schemas.microsoft.com/office/drawing/2014/main" id="{23AB9D37-FDD0-9B73-576D-D72C040BD7D8}"/>
                </a:ext>
              </a:extLst>
            </p:cNvPr>
            <p:cNvCxnSpPr>
              <a:cxnSpLocks/>
            </p:cNvCxnSpPr>
            <p:nvPr/>
          </p:nvCxnSpPr>
          <p:spPr>
            <a:xfrm>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130" name="Rak 1129">
              <a:extLst>
                <a:ext uri="{FF2B5EF4-FFF2-40B4-BE49-F238E27FC236}">
                  <a16:creationId xmlns:a16="http://schemas.microsoft.com/office/drawing/2014/main" id="{3A5FBCF0-695B-2C2E-D769-6AEE9E5D9CA6}"/>
                </a:ext>
              </a:extLst>
            </p:cNvPr>
            <p:cNvCxnSpPr>
              <a:cxnSpLocks/>
            </p:cNvCxnSpPr>
            <p:nvPr/>
          </p:nvCxnSpPr>
          <p:spPr>
            <a:xfrm flipH="1">
              <a:off x="6511014" y="2312318"/>
              <a:ext cx="602272" cy="341211"/>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2724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cessibility Office 2013/2016">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120FD48D-1F42-B341-AF85-AE480DB64991}" type="datetime1">
              <a:rPr lang="sv-SE" smtClean="0"/>
              <a:t>2024-05-15</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7" name="textruta 6">
            <a:extLst>
              <a:ext uri="{FF2B5EF4-FFF2-40B4-BE49-F238E27FC236}">
                <a16:creationId xmlns:a16="http://schemas.microsoft.com/office/drawing/2014/main" id="{90ED1EC6-276A-A06E-A517-156B8EACE0DE}"/>
              </a:ext>
            </a:extLst>
          </p:cNvPr>
          <p:cNvSpPr txBox="1"/>
          <p:nvPr userDrawn="1"/>
        </p:nvSpPr>
        <p:spPr>
          <a:xfrm>
            <a:off x="600076" y="1008476"/>
            <a:ext cx="10991850" cy="1103312"/>
          </a:xfrm>
          <a:prstGeom prst="rect">
            <a:avLst/>
          </a:prstGeom>
          <a:noFill/>
        </p:spPr>
        <p:txBody>
          <a:bodyPr wrap="square" anchor="t">
            <a:noAutofit/>
          </a:bodyPr>
          <a:lstStyle/>
          <a:p>
            <a:r>
              <a:rPr lang="en-US" sz="4000" b="1" noProof="0" dirty="0">
                <a:solidFill>
                  <a:schemeClr val="tx2"/>
                </a:solidFill>
                <a:latin typeface="+mj-lt"/>
              </a:rPr>
              <a:t>Make your presentation accessible</a:t>
            </a:r>
          </a:p>
        </p:txBody>
      </p:sp>
      <p:sp>
        <p:nvSpPr>
          <p:cNvPr id="2" name="textruta 1">
            <a:extLst>
              <a:ext uri="{FF2B5EF4-FFF2-40B4-BE49-F238E27FC236}">
                <a16:creationId xmlns:a16="http://schemas.microsoft.com/office/drawing/2014/main" id="{1A0056A6-C8C3-8E39-A19D-E42D44FC04A1}"/>
              </a:ext>
            </a:extLst>
          </p:cNvPr>
          <p:cNvSpPr txBox="1"/>
          <p:nvPr userDrawn="1"/>
        </p:nvSpPr>
        <p:spPr>
          <a:xfrm>
            <a:off x="600075" y="1790514"/>
            <a:ext cx="10990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accent1"/>
                </a:solidFill>
                <a:latin typeface="+mn-lt"/>
              </a:rPr>
              <a:t>The template is set up to be as accessibility-friendly as possible, but there are two things you need to do yourself as you add content. </a:t>
            </a:r>
            <a:r>
              <a:rPr lang="en-US" sz="1600" b="1" noProof="0" dirty="0">
                <a:solidFill>
                  <a:schemeClr val="accent1"/>
                </a:solidFill>
                <a:latin typeface="+mn-lt"/>
              </a:rPr>
              <a:t>The instructions below are for Office 2013/2016.</a:t>
            </a:r>
          </a:p>
        </p:txBody>
      </p:sp>
      <p:sp>
        <p:nvSpPr>
          <p:cNvPr id="11" name="textruta 10">
            <a:extLst>
              <a:ext uri="{FF2B5EF4-FFF2-40B4-BE49-F238E27FC236}">
                <a16:creationId xmlns:a16="http://schemas.microsoft.com/office/drawing/2014/main" id="{D3950EA1-6BC3-FA92-A900-5D1873DA5B6D}"/>
              </a:ext>
            </a:extLst>
          </p:cNvPr>
          <p:cNvSpPr txBox="1"/>
          <p:nvPr userDrawn="1"/>
        </p:nvSpPr>
        <p:spPr>
          <a:xfrm>
            <a:off x="6000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Add alternative text for images/figures</a:t>
            </a:r>
          </a:p>
        </p:txBody>
      </p:sp>
      <p:sp>
        <p:nvSpPr>
          <p:cNvPr id="12" name="textruta 11">
            <a:extLst>
              <a:ext uri="{FF2B5EF4-FFF2-40B4-BE49-F238E27FC236}">
                <a16:creationId xmlns:a16="http://schemas.microsoft.com/office/drawing/2014/main" id="{F72A4E10-E85F-9067-684F-58257918714F}"/>
              </a:ext>
            </a:extLst>
          </p:cNvPr>
          <p:cNvSpPr txBox="1"/>
          <p:nvPr userDrawn="1"/>
        </p:nvSpPr>
        <p:spPr>
          <a:xfrm>
            <a:off x="600076" y="3031066"/>
            <a:ext cx="5314950" cy="1513235"/>
          </a:xfrm>
          <a:prstGeom prst="rect">
            <a:avLst/>
          </a:prstGeom>
          <a:noFill/>
        </p:spPr>
        <p:txBody>
          <a:bodyPr wrap="square" rtlCol="0">
            <a:spAutoFit/>
          </a:bodyPr>
          <a:lstStyle/>
          <a:p>
            <a:pPr marL="0" indent="0">
              <a:spcAft>
                <a:spcPts val="1000"/>
              </a:spcAft>
              <a:buNone/>
            </a:pPr>
            <a:r>
              <a:rPr lang="en-US" sz="1200" dirty="0"/>
              <a:t>Right-click on an image/figure and select the option "Format Picture." A tab will then open on the right side of the window. Choose the </a:t>
            </a:r>
            <a:r>
              <a:rPr lang="en-US" sz="1200" i="1" dirty="0"/>
              <a:t>Size and Properties</a:t>
            </a:r>
            <a:r>
              <a:rPr lang="en-US" sz="1200" dirty="0"/>
              <a:t> of the figure, then select </a:t>
            </a:r>
            <a:r>
              <a:rPr lang="en-US" sz="1200" i="1" dirty="0"/>
              <a:t>Alternative Text</a:t>
            </a:r>
            <a:r>
              <a:rPr lang="en-US" sz="1200" dirty="0"/>
              <a:t>. Describe your image/figure in 1-2 sentences that will be read aloud by screen readers for those with visual impairments.</a:t>
            </a:r>
          </a:p>
          <a:p>
            <a:pPr marL="0" indent="0">
              <a:spcAft>
                <a:spcPts val="1000"/>
              </a:spcAft>
              <a:buNone/>
            </a:pPr>
            <a:r>
              <a:rPr lang="en-US" sz="1200" dirty="0"/>
              <a:t>If the image/figure serves no informative purpose and you want to exclude it, you can simply leave the title and description empty.</a:t>
            </a:r>
          </a:p>
        </p:txBody>
      </p:sp>
      <p:sp>
        <p:nvSpPr>
          <p:cNvPr id="13" name="textruta 12">
            <a:extLst>
              <a:ext uri="{FF2B5EF4-FFF2-40B4-BE49-F238E27FC236}">
                <a16:creationId xmlns:a16="http://schemas.microsoft.com/office/drawing/2014/main" id="{EE3FC087-E3DB-F3EF-9BDB-AB9263D72EEF}"/>
              </a:ext>
            </a:extLst>
          </p:cNvPr>
          <p:cNvSpPr txBox="1"/>
          <p:nvPr userDrawn="1"/>
        </p:nvSpPr>
        <p:spPr>
          <a:xfrm>
            <a:off x="62769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Add alternative text for images/figures</a:t>
            </a:r>
          </a:p>
        </p:txBody>
      </p:sp>
      <p:sp>
        <p:nvSpPr>
          <p:cNvPr id="14" name="textruta 13">
            <a:extLst>
              <a:ext uri="{FF2B5EF4-FFF2-40B4-BE49-F238E27FC236}">
                <a16:creationId xmlns:a16="http://schemas.microsoft.com/office/drawing/2014/main" id="{A12E57D3-1BFC-4BED-5424-48C6609FCB60}"/>
              </a:ext>
            </a:extLst>
          </p:cNvPr>
          <p:cNvSpPr txBox="1"/>
          <p:nvPr userDrawn="1"/>
        </p:nvSpPr>
        <p:spPr>
          <a:xfrm>
            <a:off x="6276976" y="3031066"/>
            <a:ext cx="5314950" cy="3216265"/>
          </a:xfrm>
          <a:prstGeom prst="rect">
            <a:avLst/>
          </a:prstGeom>
          <a:noFill/>
        </p:spPr>
        <p:txBody>
          <a:bodyPr wrap="square" rtlCol="0">
            <a:spAutoFit/>
          </a:bodyPr>
          <a:lstStyle/>
          <a:p>
            <a:pPr>
              <a:spcAft>
                <a:spcPts val="600"/>
              </a:spcAft>
            </a:pPr>
            <a:r>
              <a:rPr lang="en-US" sz="1200" dirty="0"/>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marL="0" indent="0">
              <a:spcAft>
                <a:spcPts val="600"/>
              </a:spcAft>
              <a:buNone/>
            </a:pPr>
            <a:r>
              <a:rPr lang="en-US" sz="1200" b="1" dirty="0">
                <a:solidFill>
                  <a:schemeClr val="accent1"/>
                </a:solidFill>
                <a:latin typeface="+mj-lt"/>
              </a:rPr>
              <a:t>You can control the reading order by:</a:t>
            </a:r>
          </a:p>
          <a:p>
            <a:pPr marL="228600" indent="-228600">
              <a:spcAft>
                <a:spcPts val="600"/>
              </a:spcAft>
              <a:buClr>
                <a:schemeClr val="accent1"/>
              </a:buClr>
              <a:buFont typeface="+mj-lt"/>
              <a:buAutoNum type="arabicPeriod"/>
            </a:pPr>
            <a:r>
              <a:rPr lang="en-US" sz="1200" dirty="0"/>
              <a:t>Selecting an object in the file.</a:t>
            </a:r>
          </a:p>
          <a:p>
            <a:pPr marL="228600" indent="-228600">
              <a:spcAft>
                <a:spcPts val="600"/>
              </a:spcAft>
              <a:buClr>
                <a:schemeClr val="accent1"/>
              </a:buClr>
              <a:buFont typeface="+mj-lt"/>
              <a:buAutoNum type="arabicPeriod"/>
            </a:pPr>
            <a:r>
              <a:rPr lang="en-US" sz="1200" dirty="0"/>
              <a:t>Choosing the "Format" tab that appears on the right side of the ribbon.</a:t>
            </a:r>
          </a:p>
          <a:p>
            <a:pPr marL="228600" indent="-228600">
              <a:spcAft>
                <a:spcPts val="600"/>
              </a:spcAft>
              <a:buClr>
                <a:schemeClr val="accent1"/>
              </a:buClr>
              <a:buFont typeface="+mj-lt"/>
              <a:buAutoNum type="arabicPeriod"/>
            </a:pPr>
            <a:r>
              <a:rPr lang="en-US" sz="1200" dirty="0"/>
              <a:t>Selecting "Selection Pane" in the "Arrange" group.</a:t>
            </a:r>
          </a:p>
          <a:p>
            <a:pPr marL="228600" indent="-228600">
              <a:spcAft>
                <a:spcPts val="600"/>
              </a:spcAft>
              <a:buClr>
                <a:schemeClr val="accent1"/>
              </a:buClr>
              <a:buFont typeface="+mj-lt"/>
              <a:buAutoNum type="arabicPeriod"/>
            </a:pPr>
            <a:r>
              <a:rPr lang="en-US" sz="1200" dirty="0"/>
              <a:t>Selecting one or more objects in the list.</a:t>
            </a:r>
          </a:p>
          <a:p>
            <a:pPr marL="228600" indent="-228600">
              <a:spcAft>
                <a:spcPts val="600"/>
              </a:spcAft>
              <a:buClr>
                <a:schemeClr val="accent1"/>
              </a:buClr>
              <a:buFont typeface="+mj-lt"/>
              <a:buAutoNum type="arabicPeriod"/>
            </a:pPr>
            <a:r>
              <a:rPr lang="en-US" sz="1200" dirty="0"/>
              <a:t>Dragging the selection upward or downward, or clicking the "Up" button.</a:t>
            </a:r>
          </a:p>
          <a:p>
            <a:pPr marL="228600" indent="-228600">
              <a:spcAft>
                <a:spcPts val="600"/>
              </a:spcAft>
              <a:buClr>
                <a:schemeClr val="accent1"/>
              </a:buClr>
              <a:buFont typeface="+mj-lt"/>
              <a:buAutoNum type="arabicPeriod"/>
            </a:pPr>
            <a:r>
              <a:rPr lang="en-US" sz="1200" dirty="0"/>
              <a:t>Dragging the objects until they have the desired order. This will not affect the layout on the page, only the order in which they are read by screen readers.</a:t>
            </a:r>
          </a:p>
        </p:txBody>
      </p:sp>
    </p:spTree>
    <p:extLst>
      <p:ext uri="{BB962C8B-B14F-4D97-AF65-F5344CB8AC3E}">
        <p14:creationId xmlns:p14="http://schemas.microsoft.com/office/powerpoint/2010/main" val="460740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cessibility Office 365/2019">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3968F577-4190-D3A2-B5A8-E34ADF1ABC61}"/>
              </a:ext>
            </a:extLst>
          </p:cNvPr>
          <p:cNvSpPr>
            <a:spLocks noGrp="1"/>
          </p:cNvSpPr>
          <p:nvPr>
            <p:ph type="dt" sz="half" idx="10"/>
          </p:nvPr>
        </p:nvSpPr>
        <p:spPr/>
        <p:txBody>
          <a:bodyPr/>
          <a:lstStyle/>
          <a:p>
            <a:fld id="{45830D3C-297D-AF4B-BF84-42155CB091D6}" type="datetime1">
              <a:rPr lang="sv-SE" smtClean="0"/>
              <a:t>2024-05-15</a:t>
            </a:fld>
            <a:endParaRPr lang="sv-SE" dirty="0"/>
          </a:p>
        </p:txBody>
      </p:sp>
      <p:sp>
        <p:nvSpPr>
          <p:cNvPr id="4" name="Platshållare för sidfot 3">
            <a:extLst>
              <a:ext uri="{FF2B5EF4-FFF2-40B4-BE49-F238E27FC236}">
                <a16:creationId xmlns:a16="http://schemas.microsoft.com/office/drawing/2014/main" id="{2AD44966-3286-DD76-F24B-E5B897B19E36}"/>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618B16DD-2293-3CEC-1E7B-F472FFA64C04}"/>
              </a:ext>
            </a:extLst>
          </p:cNvPr>
          <p:cNvSpPr>
            <a:spLocks noGrp="1"/>
          </p:cNvSpPr>
          <p:nvPr>
            <p:ph type="sldNum" sz="quarter" idx="12"/>
          </p:nvPr>
        </p:nvSpPr>
        <p:spPr/>
        <p:txBody>
          <a:bodyPr/>
          <a:lstStyle/>
          <a:p>
            <a:fld id="{B716C8F4-20CD-364A-8A8E-DE130115B178}" type="slidenum">
              <a:rPr lang="sv-SE" smtClean="0"/>
              <a:pPr/>
              <a:t>‹#›</a:t>
            </a:fld>
            <a:endParaRPr lang="sv-SE"/>
          </a:p>
        </p:txBody>
      </p:sp>
      <p:sp>
        <p:nvSpPr>
          <p:cNvPr id="11" name="textruta 10">
            <a:extLst>
              <a:ext uri="{FF2B5EF4-FFF2-40B4-BE49-F238E27FC236}">
                <a16:creationId xmlns:a16="http://schemas.microsoft.com/office/drawing/2014/main" id="{D3950EA1-6BC3-FA92-A900-5D1873DA5B6D}"/>
              </a:ext>
            </a:extLst>
          </p:cNvPr>
          <p:cNvSpPr txBox="1"/>
          <p:nvPr userDrawn="1"/>
        </p:nvSpPr>
        <p:spPr>
          <a:xfrm>
            <a:off x="6000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Add alternative text for images/figures</a:t>
            </a:r>
          </a:p>
        </p:txBody>
      </p:sp>
      <p:sp>
        <p:nvSpPr>
          <p:cNvPr id="12" name="textruta 11">
            <a:extLst>
              <a:ext uri="{FF2B5EF4-FFF2-40B4-BE49-F238E27FC236}">
                <a16:creationId xmlns:a16="http://schemas.microsoft.com/office/drawing/2014/main" id="{F72A4E10-E85F-9067-684F-58257918714F}"/>
              </a:ext>
            </a:extLst>
          </p:cNvPr>
          <p:cNvSpPr txBox="1"/>
          <p:nvPr userDrawn="1"/>
        </p:nvSpPr>
        <p:spPr>
          <a:xfrm>
            <a:off x="600076" y="3031066"/>
            <a:ext cx="5314950" cy="1513235"/>
          </a:xfrm>
          <a:prstGeom prst="rect">
            <a:avLst/>
          </a:prstGeom>
          <a:noFill/>
        </p:spPr>
        <p:txBody>
          <a:bodyPr wrap="square" rtlCol="0">
            <a:spAutoFit/>
          </a:bodyPr>
          <a:lstStyle/>
          <a:p>
            <a:pPr marL="0" indent="0">
              <a:spcAft>
                <a:spcPts val="1000"/>
              </a:spcAft>
              <a:buNone/>
            </a:pPr>
            <a:r>
              <a:rPr lang="en-US" sz="1200" dirty="0"/>
              <a:t>Right-click on an image/figure and select the option "Format Picture." A tab will then open on the right side of the window. Choose the </a:t>
            </a:r>
            <a:r>
              <a:rPr lang="en-US" sz="1200" i="1" dirty="0"/>
              <a:t>Size and Properties</a:t>
            </a:r>
            <a:r>
              <a:rPr lang="en-US" sz="1200" dirty="0"/>
              <a:t> of the figure, then select </a:t>
            </a:r>
            <a:r>
              <a:rPr lang="en-US" sz="1200" i="1" dirty="0"/>
              <a:t>Alternative Text</a:t>
            </a:r>
            <a:r>
              <a:rPr lang="en-US" sz="1200" dirty="0"/>
              <a:t>. Describe your image/figure in 1-2 sentences that will be read aloud by screen readers for those with visual impairments.</a:t>
            </a:r>
          </a:p>
          <a:p>
            <a:pPr marL="0" indent="0">
              <a:spcAft>
                <a:spcPts val="1000"/>
              </a:spcAft>
              <a:buNone/>
            </a:pPr>
            <a:r>
              <a:rPr lang="en-US" sz="1200" dirty="0"/>
              <a:t>If the image/figure serves no informative purpose and you want to exclude it, you can simply leave the title and description empty.</a:t>
            </a:r>
          </a:p>
        </p:txBody>
      </p:sp>
      <p:sp>
        <p:nvSpPr>
          <p:cNvPr id="13" name="textruta 12">
            <a:extLst>
              <a:ext uri="{FF2B5EF4-FFF2-40B4-BE49-F238E27FC236}">
                <a16:creationId xmlns:a16="http://schemas.microsoft.com/office/drawing/2014/main" id="{EE3FC087-E3DB-F3EF-9BDB-AB9263D72EEF}"/>
              </a:ext>
            </a:extLst>
          </p:cNvPr>
          <p:cNvSpPr txBox="1"/>
          <p:nvPr userDrawn="1"/>
        </p:nvSpPr>
        <p:spPr>
          <a:xfrm>
            <a:off x="6276976" y="2616199"/>
            <a:ext cx="5314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solidFill>
                  <a:schemeClr val="tx2"/>
                </a:solidFill>
                <a:latin typeface="+mj-lt"/>
              </a:rPr>
              <a:t>Add alternative text for images/figures</a:t>
            </a:r>
          </a:p>
        </p:txBody>
      </p:sp>
      <p:sp>
        <p:nvSpPr>
          <p:cNvPr id="14" name="textruta 13">
            <a:extLst>
              <a:ext uri="{FF2B5EF4-FFF2-40B4-BE49-F238E27FC236}">
                <a16:creationId xmlns:a16="http://schemas.microsoft.com/office/drawing/2014/main" id="{A12E57D3-1BFC-4BED-5424-48C6609FCB60}"/>
              </a:ext>
            </a:extLst>
          </p:cNvPr>
          <p:cNvSpPr txBox="1"/>
          <p:nvPr userDrawn="1"/>
        </p:nvSpPr>
        <p:spPr>
          <a:xfrm>
            <a:off x="6276976" y="3031066"/>
            <a:ext cx="5314950" cy="2246769"/>
          </a:xfrm>
          <a:prstGeom prst="rect">
            <a:avLst/>
          </a:prstGeom>
          <a:noFill/>
        </p:spPr>
        <p:txBody>
          <a:bodyPr wrap="square" rtlCol="0">
            <a:spAutoFit/>
          </a:bodyPr>
          <a:lstStyle/>
          <a:p>
            <a:pPr marL="0" indent="0">
              <a:spcAft>
                <a:spcPts val="600"/>
              </a:spcAft>
              <a:buNone/>
            </a:pPr>
            <a:r>
              <a:rPr lang="en-US" sz="1200" dirty="0"/>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marL="0" indent="0">
              <a:spcAft>
                <a:spcPts val="600"/>
              </a:spcAft>
              <a:buNone/>
            </a:pPr>
            <a:r>
              <a:rPr lang="en-US" sz="1200" b="1" dirty="0">
                <a:solidFill>
                  <a:schemeClr val="accent1"/>
                </a:solidFill>
              </a:rPr>
              <a:t>You can control the reading order by:</a:t>
            </a:r>
          </a:p>
          <a:p>
            <a:pPr marL="228600" indent="-228600">
              <a:spcAft>
                <a:spcPts val="600"/>
              </a:spcAft>
              <a:buClr>
                <a:schemeClr val="accent1"/>
              </a:buClr>
              <a:buFont typeface="+mj-lt"/>
              <a:buAutoNum type="arabicPeriod"/>
            </a:pPr>
            <a:r>
              <a:rPr lang="en-US" sz="1200" dirty="0"/>
              <a:t>On the </a:t>
            </a:r>
            <a:r>
              <a:rPr lang="en-US" sz="1200" i="1" dirty="0"/>
              <a:t>Home</a:t>
            </a:r>
            <a:r>
              <a:rPr lang="en-US" sz="1200" dirty="0"/>
              <a:t> tab, select </a:t>
            </a:r>
            <a:r>
              <a:rPr lang="en-US" sz="1200" i="1" dirty="0"/>
              <a:t>Arrange</a:t>
            </a:r>
          </a:p>
          <a:p>
            <a:pPr marL="228600" indent="-228600">
              <a:spcAft>
                <a:spcPts val="600"/>
              </a:spcAft>
              <a:buClr>
                <a:schemeClr val="accent1"/>
              </a:buClr>
              <a:buFont typeface="+mj-lt"/>
              <a:buAutoNum type="arabicPeriod"/>
            </a:pPr>
            <a:r>
              <a:rPr lang="en-US" sz="1200" dirty="0"/>
              <a:t>From the </a:t>
            </a:r>
            <a:r>
              <a:rPr lang="en-US" sz="1200" i="1" dirty="0"/>
              <a:t>Arrange </a:t>
            </a:r>
            <a:r>
              <a:rPr lang="en-US" sz="1200" dirty="0"/>
              <a:t>menu, choose "Selection Pane.“</a:t>
            </a:r>
          </a:p>
          <a:p>
            <a:pPr marL="228600" indent="-228600">
              <a:spcAft>
                <a:spcPts val="600"/>
              </a:spcAft>
              <a:buClr>
                <a:schemeClr val="accent1"/>
              </a:buClr>
              <a:buFont typeface="+mj-lt"/>
              <a:buAutoNum type="arabicPeriod"/>
            </a:pPr>
            <a:r>
              <a:rPr lang="en-US" sz="1200" dirty="0"/>
              <a:t>A tab will open on the right side of the window. Drag the objects until they have the desired order. This will not affect the layout on the page, only the order in which they are read by screen readers.</a:t>
            </a:r>
          </a:p>
        </p:txBody>
      </p:sp>
      <p:sp>
        <p:nvSpPr>
          <p:cNvPr id="6" name="textruta 5">
            <a:extLst>
              <a:ext uri="{FF2B5EF4-FFF2-40B4-BE49-F238E27FC236}">
                <a16:creationId xmlns:a16="http://schemas.microsoft.com/office/drawing/2014/main" id="{60BCB9D5-FB2E-F01B-B2C5-5BFB4C55D46E}"/>
              </a:ext>
            </a:extLst>
          </p:cNvPr>
          <p:cNvSpPr txBox="1"/>
          <p:nvPr userDrawn="1"/>
        </p:nvSpPr>
        <p:spPr>
          <a:xfrm>
            <a:off x="600076" y="1008476"/>
            <a:ext cx="10991850" cy="1103312"/>
          </a:xfrm>
          <a:prstGeom prst="rect">
            <a:avLst/>
          </a:prstGeom>
          <a:noFill/>
        </p:spPr>
        <p:txBody>
          <a:bodyPr wrap="square" anchor="t">
            <a:noAutofit/>
          </a:bodyPr>
          <a:lstStyle/>
          <a:p>
            <a:r>
              <a:rPr lang="en-US" sz="4000" b="1" noProof="0" dirty="0">
                <a:solidFill>
                  <a:schemeClr val="tx2"/>
                </a:solidFill>
                <a:latin typeface="+mj-lt"/>
              </a:rPr>
              <a:t>Make your presentation accessible</a:t>
            </a:r>
          </a:p>
        </p:txBody>
      </p:sp>
      <p:sp>
        <p:nvSpPr>
          <p:cNvPr id="8" name="textruta 7">
            <a:extLst>
              <a:ext uri="{FF2B5EF4-FFF2-40B4-BE49-F238E27FC236}">
                <a16:creationId xmlns:a16="http://schemas.microsoft.com/office/drawing/2014/main" id="{83F6329C-964B-2CDD-13A7-0D9A1FF8FB4F}"/>
              </a:ext>
            </a:extLst>
          </p:cNvPr>
          <p:cNvSpPr txBox="1"/>
          <p:nvPr userDrawn="1"/>
        </p:nvSpPr>
        <p:spPr>
          <a:xfrm>
            <a:off x="600075" y="1790514"/>
            <a:ext cx="10990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accent1"/>
                </a:solidFill>
                <a:latin typeface="+mn-lt"/>
              </a:rPr>
              <a:t>The template is set up to be as accessibility-friendly as possible, but there are two things you need to do yourself as you add content. </a:t>
            </a:r>
            <a:r>
              <a:rPr lang="en-US" sz="1600" b="1" noProof="0" dirty="0">
                <a:solidFill>
                  <a:schemeClr val="accent1"/>
                </a:solidFill>
                <a:latin typeface="+mn-lt"/>
              </a:rPr>
              <a:t>The instructions below are for Office 365 or Office 2019.</a:t>
            </a:r>
          </a:p>
        </p:txBody>
      </p:sp>
    </p:spTree>
    <p:extLst>
      <p:ext uri="{BB962C8B-B14F-4D97-AF65-F5344CB8AC3E}">
        <p14:creationId xmlns:p14="http://schemas.microsoft.com/office/powerpoint/2010/main" val="788371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6286D3-8649-524C-AC90-FF2F69102F70}"/>
              </a:ext>
            </a:extLst>
          </p:cNvPr>
          <p:cNvSpPr>
            <a:spLocks noGrp="1"/>
          </p:cNvSpPr>
          <p:nvPr>
            <p:ph type="title"/>
          </p:nvPr>
        </p:nvSpPr>
        <p:spPr/>
        <p:txBody>
          <a:bodyPr/>
          <a:lstStyle/>
          <a:p>
            <a:r>
              <a:rPr lang="sv-SE" dirty="0"/>
              <a:t>Klicka här för att ändra mall för rubrikformat</a:t>
            </a:r>
            <a:endParaRPr lang="en-GB" dirty="0"/>
          </a:p>
        </p:txBody>
      </p:sp>
      <p:sp>
        <p:nvSpPr>
          <p:cNvPr id="4" name="Platshållare för datum 3">
            <a:extLst>
              <a:ext uri="{FF2B5EF4-FFF2-40B4-BE49-F238E27FC236}">
                <a16:creationId xmlns:a16="http://schemas.microsoft.com/office/drawing/2014/main" id="{EE417B25-3466-4D4E-9932-2BC6E1D868B5}"/>
              </a:ext>
            </a:extLst>
          </p:cNvPr>
          <p:cNvSpPr>
            <a:spLocks noGrp="1"/>
          </p:cNvSpPr>
          <p:nvPr>
            <p:ph type="dt" sz="half" idx="11"/>
          </p:nvPr>
        </p:nvSpPr>
        <p:spPr/>
        <p:txBody>
          <a:bodyPr/>
          <a:lstStyle>
            <a:lvl1pPr>
              <a:defRPr sz="1200">
                <a:solidFill>
                  <a:schemeClr val="tx1"/>
                </a:solidFill>
              </a:defRPr>
            </a:lvl1pPr>
          </a:lstStyle>
          <a:p>
            <a:r>
              <a:rPr lang="sv-SE"/>
              <a:t>2021-10-22</a:t>
            </a:r>
            <a:endParaRPr lang="en-GB" dirty="0"/>
          </a:p>
        </p:txBody>
      </p:sp>
      <p:sp>
        <p:nvSpPr>
          <p:cNvPr id="5" name="Platshållare för bildnummer 4">
            <a:extLst>
              <a:ext uri="{FF2B5EF4-FFF2-40B4-BE49-F238E27FC236}">
                <a16:creationId xmlns:a16="http://schemas.microsoft.com/office/drawing/2014/main" id="{31573EF2-0F29-FC4E-8D8C-6C9A6BED7D41}"/>
              </a:ext>
            </a:extLst>
          </p:cNvPr>
          <p:cNvSpPr>
            <a:spLocks noGrp="1"/>
          </p:cNvSpPr>
          <p:nvPr>
            <p:ph type="sldNum" sz="quarter" idx="12"/>
          </p:nvPr>
        </p:nvSpPr>
        <p:spPr/>
        <p:txBody>
          <a:bodyPr/>
          <a:lstStyle>
            <a:lvl1pPr>
              <a:defRPr sz="1200">
                <a:solidFill>
                  <a:schemeClr val="tx1"/>
                </a:solidFill>
              </a:defRPr>
            </a:lvl1pPr>
          </a:lstStyle>
          <a:p>
            <a:fld id="{C338348D-F2D3-AB47-AE2A-1D59B1E58D64}" type="slidenum">
              <a:rPr lang="en-GB" smtClean="0"/>
              <a:pPr/>
              <a:t>‹#›</a:t>
            </a:fld>
            <a:endParaRPr lang="en-GB" dirty="0"/>
          </a:p>
        </p:txBody>
      </p:sp>
    </p:spTree>
    <p:extLst>
      <p:ext uri="{BB962C8B-B14F-4D97-AF65-F5344CB8AC3E}">
        <p14:creationId xmlns:p14="http://schemas.microsoft.com/office/powerpoint/2010/main" val="18848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7" name="Platshållare för innehåll 6"/>
          <p:cNvSpPr>
            <a:spLocks noGrp="1"/>
          </p:cNvSpPr>
          <p:nvPr>
            <p:ph sz="quarter" idx="13"/>
          </p:nvPr>
        </p:nvSpPr>
        <p:spPr>
          <a:xfrm>
            <a:off x="2429350" y="1874602"/>
            <a:ext cx="9150317" cy="4059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Platshållare för bildnummer 15"/>
          <p:cNvSpPr>
            <a:spLocks noGrp="1"/>
          </p:cNvSpPr>
          <p:nvPr>
            <p:ph type="sldNum" sz="quarter" idx="16"/>
          </p:nvPr>
        </p:nvSpPr>
        <p:spPr/>
        <p:txBody>
          <a:bodyPr/>
          <a:lstStyle>
            <a:lvl1pPr>
              <a:defRPr/>
            </a:lvl1pPr>
          </a:lstStyle>
          <a:p>
            <a:pPr>
              <a:defRPr/>
            </a:pPr>
            <a:fld id="{1B642074-89F3-4EA8-8814-F0A2B3E290C1}" type="slidenum">
              <a:rPr lang="sv-SE"/>
              <a:pPr>
                <a:defRPr/>
              </a:pPr>
              <a:t>‹#›</a:t>
            </a:fld>
            <a:endParaRPr lang="sv-SE"/>
          </a:p>
        </p:txBody>
      </p:sp>
    </p:spTree>
    <p:extLst>
      <p:ext uri="{BB962C8B-B14F-4D97-AF65-F5344CB8AC3E}">
        <p14:creationId xmlns:p14="http://schemas.microsoft.com/office/powerpoint/2010/main" val="211642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hapter, image, light blue">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275DBF22-A5DA-3B43-92C3-F6BCD51A4216}" type="datetime1">
              <a:rPr lang="sv-SE" smtClean="0"/>
              <a:t>2024-05-15</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1195098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19" name="Title Text"/>
          <p:cNvSpPr txBox="1">
            <a:spLocks noGrp="1"/>
          </p:cNvSpPr>
          <p:nvPr>
            <p:ph type="title"/>
          </p:nvPr>
        </p:nvSpPr>
        <p:spPr>
          <a:xfrm>
            <a:off x="609600" y="1368000"/>
            <a:ext cx="10363200" cy="1470026"/>
          </a:xfrm>
          <a:prstGeom prst="rect">
            <a:avLst/>
          </a:prstGeom>
        </p:spPr>
        <p:txBody>
          <a:bodyPr>
            <a:normAutofit/>
          </a:bodyPr>
          <a:lstStyle/>
          <a:p>
            <a:r>
              <a:t>Title Text</a:t>
            </a:r>
          </a:p>
        </p:txBody>
      </p:sp>
      <p:sp>
        <p:nvSpPr>
          <p:cNvPr id="20" name="Body Level One…"/>
          <p:cNvSpPr txBox="1">
            <a:spLocks noGrp="1"/>
          </p:cNvSpPr>
          <p:nvPr>
            <p:ph type="body" sz="quarter" idx="1"/>
          </p:nvPr>
        </p:nvSpPr>
        <p:spPr>
          <a:xfrm>
            <a:off x="1828800" y="3886200"/>
            <a:ext cx="8534400" cy="1752600"/>
          </a:xfrm>
          <a:prstGeom prst="rect">
            <a:avLst/>
          </a:prstGeom>
        </p:spPr>
        <p:txBody>
          <a:bodyPr>
            <a:normAutofit/>
          </a:bodyPr>
          <a:lstStyle>
            <a:lvl1pPr marL="0" indent="0" algn="ctr">
              <a:buClrTx/>
              <a:buSzTx/>
              <a:buFontTx/>
              <a:buNone/>
              <a:defRPr>
                <a:solidFill>
                  <a:srgbClr val="888888"/>
                </a:solidFill>
              </a:defRPr>
            </a:lvl1pPr>
            <a:lvl2pPr marL="0" indent="457200" algn="ctr">
              <a:buClrTx/>
              <a:buSzTx/>
              <a:buFontTx/>
              <a:buNone/>
              <a:defRPr>
                <a:solidFill>
                  <a:srgbClr val="888888"/>
                </a:solidFill>
              </a:defRPr>
            </a:lvl2pPr>
            <a:lvl3pPr marL="0" indent="914400" algn="ctr">
              <a:buClrTx/>
              <a:buSzTx/>
              <a:buFontTx/>
              <a:buNone/>
              <a:defRPr>
                <a:solidFill>
                  <a:srgbClr val="888888"/>
                </a:solidFill>
              </a:defRPr>
            </a:lvl3pPr>
            <a:lvl4pPr marL="0" indent="1371600" algn="ctr">
              <a:buClrTx/>
              <a:buSzTx/>
              <a:buFontTx/>
              <a:buNone/>
              <a:defRPr>
                <a:solidFill>
                  <a:srgbClr val="888888"/>
                </a:solidFill>
              </a:defRPr>
            </a:lvl4pPr>
            <a:lvl5pPr marL="0" indent="1828800" algn="ctr">
              <a:buClrTx/>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 name="Diabildsnumm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45514846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Avsnittsrubrik">
    <p:spTree>
      <p:nvGrpSpPr>
        <p:cNvPr id="1" name=""/>
        <p:cNvGrpSpPr/>
        <p:nvPr/>
      </p:nvGrpSpPr>
      <p:grpSpPr>
        <a:xfrm>
          <a:off x="0" y="0"/>
          <a:ext cx="0" cy="0"/>
          <a:chOff x="0" y="0"/>
          <a:chExt cx="0" cy="0"/>
        </a:xfrm>
      </p:grpSpPr>
      <p:pic>
        <p:nvPicPr>
          <p:cNvPr id="37"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sp>
        <p:nvSpPr>
          <p:cNvPr id="38" name="Title Text"/>
          <p:cNvSpPr txBox="1">
            <a:spLocks noGrp="1"/>
          </p:cNvSpPr>
          <p:nvPr>
            <p:ph type="title"/>
          </p:nvPr>
        </p:nvSpPr>
        <p:spPr>
          <a:xfrm>
            <a:off x="914400" y="4886326"/>
            <a:ext cx="10363200" cy="1362075"/>
          </a:xfrm>
          <a:prstGeom prst="rect">
            <a:avLst/>
          </a:prstGeom>
        </p:spPr>
        <p:txBody>
          <a:bodyPr>
            <a:normAutofit/>
          </a:bodyPr>
          <a:lstStyle>
            <a:lvl1pPr>
              <a:defRPr b="1">
                <a:latin typeface="+mj-lt"/>
                <a:ea typeface="+mj-ea"/>
                <a:cs typeface="+mj-cs"/>
                <a:sym typeface="Verdana"/>
              </a:defRPr>
            </a:lvl1pPr>
          </a:lstStyle>
          <a:p>
            <a:r>
              <a:t>Title Text</a:t>
            </a:r>
          </a:p>
        </p:txBody>
      </p:sp>
      <p:sp>
        <p:nvSpPr>
          <p:cNvPr id="39" name="Body Level One…"/>
          <p:cNvSpPr txBox="1">
            <a:spLocks noGrp="1"/>
          </p:cNvSpPr>
          <p:nvPr>
            <p:ph type="body" sz="quarter" idx="1"/>
          </p:nvPr>
        </p:nvSpPr>
        <p:spPr>
          <a:xfrm>
            <a:off x="963084" y="2906713"/>
            <a:ext cx="10363201" cy="1500188"/>
          </a:xfrm>
          <a:prstGeom prst="rect">
            <a:avLst/>
          </a:prstGeom>
        </p:spPr>
        <p:txBody>
          <a:bodyPr anchor="b">
            <a:normAutofit/>
          </a:bodyPr>
          <a:lstStyle>
            <a:lvl1pPr marL="0" indent="0">
              <a:buClrTx/>
              <a:buSzTx/>
              <a:buFontTx/>
              <a:buNone/>
              <a:defRPr>
                <a:solidFill>
                  <a:srgbClr val="888888"/>
                </a:solidFill>
              </a:defRPr>
            </a:lvl1pPr>
            <a:lvl2pPr marL="0" indent="457200">
              <a:buClrTx/>
              <a:buSzTx/>
              <a:buFontTx/>
              <a:buNone/>
              <a:defRPr>
                <a:solidFill>
                  <a:srgbClr val="888888"/>
                </a:solidFill>
              </a:defRPr>
            </a:lvl2pPr>
            <a:lvl3pPr marL="0" indent="914400">
              <a:buClrTx/>
              <a:buSzTx/>
              <a:buFontTx/>
              <a:buNone/>
              <a:defRPr>
                <a:solidFill>
                  <a:srgbClr val="888888"/>
                </a:solidFill>
              </a:defRPr>
            </a:lvl3pPr>
            <a:lvl4pPr marL="0" indent="1371600">
              <a:buClrTx/>
              <a:buSzTx/>
              <a:buFontTx/>
              <a:buNone/>
              <a:defRPr>
                <a:solidFill>
                  <a:srgbClr val="888888"/>
                </a:solidFill>
              </a:defRPr>
            </a:lvl4pPr>
            <a:lvl5pPr marL="0" indent="1828800">
              <a:buClrTx/>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40" name="Diabildsnumm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17100247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vå innehållsdelar">
    <p:spTree>
      <p:nvGrpSpPr>
        <p:cNvPr id="1" name=""/>
        <p:cNvGrpSpPr/>
        <p:nvPr/>
      </p:nvGrpSpPr>
      <p:grpSpPr>
        <a:xfrm>
          <a:off x="0" y="0"/>
          <a:ext cx="0" cy="0"/>
          <a:chOff x="0" y="0"/>
          <a:chExt cx="0" cy="0"/>
        </a:xfrm>
      </p:grpSpPr>
      <p:pic>
        <p:nvPicPr>
          <p:cNvPr id="47"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sp>
        <p:nvSpPr>
          <p:cNvPr id="48" name="Title Text"/>
          <p:cNvSpPr txBox="1">
            <a:spLocks noGrp="1"/>
          </p:cNvSpPr>
          <p:nvPr>
            <p:ph type="title"/>
          </p:nvPr>
        </p:nvSpPr>
        <p:spPr>
          <a:xfrm>
            <a:off x="711200" y="1066801"/>
            <a:ext cx="10972800" cy="1135063"/>
          </a:xfrm>
          <a:prstGeom prst="rect">
            <a:avLst/>
          </a:prstGeom>
        </p:spPr>
        <p:txBody>
          <a:bodyPr>
            <a:normAutofit/>
          </a:bodyPr>
          <a:lstStyle/>
          <a:p>
            <a:r>
              <a:t>Title Text</a:t>
            </a:r>
          </a:p>
        </p:txBody>
      </p:sp>
      <p:sp>
        <p:nvSpPr>
          <p:cNvPr id="49" name="Body Level One…"/>
          <p:cNvSpPr txBox="1">
            <a:spLocks noGrp="1"/>
          </p:cNvSpPr>
          <p:nvPr>
            <p:ph type="body" sz="half" idx="1"/>
          </p:nvPr>
        </p:nvSpPr>
        <p:spPr>
          <a:xfrm>
            <a:off x="609600" y="1930401"/>
            <a:ext cx="5384800" cy="41957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pic>
        <p:nvPicPr>
          <p:cNvPr id="50" name="Picture 7" descr="Picture 7"/>
          <p:cNvPicPr>
            <a:picLocks noChangeAspect="1"/>
          </p:cNvPicPr>
          <p:nvPr/>
        </p:nvPicPr>
        <p:blipFill>
          <a:blip r:embed="rId3"/>
          <a:stretch>
            <a:fillRect/>
          </a:stretch>
        </p:blipFill>
        <p:spPr>
          <a:xfrm>
            <a:off x="5598780" y="6525345"/>
            <a:ext cx="401208" cy="247805"/>
          </a:xfrm>
          <a:prstGeom prst="rect">
            <a:avLst/>
          </a:prstGeom>
          <a:ln w="12700">
            <a:miter lim="400000"/>
          </a:ln>
        </p:spPr>
      </p:pic>
      <p:sp>
        <p:nvSpPr>
          <p:cNvPr id="51" name="Diabildsnummer"/>
          <p:cNvSpPr txBox="1">
            <a:spLocks noGrp="1"/>
          </p:cNvSpPr>
          <p:nvPr>
            <p:ph type="sldNum" sz="quarter" idx="2"/>
          </p:nvPr>
        </p:nvSpPr>
        <p:spPr>
          <a:xfrm>
            <a:off x="8737601" y="6248401"/>
            <a:ext cx="469037" cy="461665"/>
          </a:xfrm>
          <a:prstGeom prst="rect">
            <a:avLst/>
          </a:prstGeom>
        </p:spPr>
        <p:txBody>
          <a:bodyPr anchor="t"/>
          <a:lstStyle>
            <a:lvl1pPr algn="l">
              <a:defRPr sz="2400"/>
            </a:lvl1pPr>
          </a:lstStyle>
          <a:p>
            <a:fld id="{86CB4B4D-7CA3-9044-876B-883B54F8677D}" type="slidenum">
              <a:rPr/>
              <a:t>‹#›</a:t>
            </a:fld>
            <a:endParaRPr dirty="0"/>
          </a:p>
        </p:txBody>
      </p:sp>
    </p:spTree>
    <p:extLst>
      <p:ext uri="{BB962C8B-B14F-4D97-AF65-F5344CB8AC3E}">
        <p14:creationId xmlns:p14="http://schemas.microsoft.com/office/powerpoint/2010/main" val="180284412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Jämförelse">
    <p:spTree>
      <p:nvGrpSpPr>
        <p:cNvPr id="1" name=""/>
        <p:cNvGrpSpPr/>
        <p:nvPr/>
      </p:nvGrpSpPr>
      <p:grpSpPr>
        <a:xfrm>
          <a:off x="0" y="0"/>
          <a:ext cx="0" cy="0"/>
          <a:chOff x="0" y="0"/>
          <a:chExt cx="0" cy="0"/>
        </a:xfrm>
      </p:grpSpPr>
      <p:pic>
        <p:nvPicPr>
          <p:cNvPr id="58"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sp>
        <p:nvSpPr>
          <p:cNvPr id="59" name="Title Text"/>
          <p:cNvSpPr txBox="1">
            <a:spLocks noGrp="1"/>
          </p:cNvSpPr>
          <p:nvPr>
            <p:ph type="title"/>
          </p:nvPr>
        </p:nvSpPr>
        <p:spPr>
          <a:xfrm>
            <a:off x="711200" y="1066801"/>
            <a:ext cx="10972800" cy="1135063"/>
          </a:xfrm>
          <a:prstGeom prst="rect">
            <a:avLst/>
          </a:prstGeom>
        </p:spPr>
        <p:txBody>
          <a:bodyPr>
            <a:normAutofit/>
          </a:bodyPr>
          <a:lstStyle/>
          <a:p>
            <a:r>
              <a:t>Title Text</a:t>
            </a:r>
          </a:p>
        </p:txBody>
      </p:sp>
      <p:sp>
        <p:nvSpPr>
          <p:cNvPr id="60" name="Body Level One…"/>
          <p:cNvSpPr txBox="1">
            <a:spLocks noGrp="1"/>
          </p:cNvSpPr>
          <p:nvPr>
            <p:ph type="body" sz="quarter" idx="1"/>
          </p:nvPr>
        </p:nvSpPr>
        <p:spPr>
          <a:xfrm>
            <a:off x="609600" y="1930401"/>
            <a:ext cx="5386917" cy="447675"/>
          </a:xfrm>
          <a:prstGeom prst="rect">
            <a:avLst/>
          </a:prstGeom>
        </p:spPr>
        <p:txBody>
          <a:bodyPr anchor="b">
            <a:normAutofit/>
          </a:bodyPr>
          <a:lstStyle>
            <a:lvl1pPr marL="0" indent="0" algn="ctr">
              <a:buClrTx/>
              <a:buSzTx/>
              <a:buFontTx/>
              <a:buNone/>
              <a:defRPr cap="all"/>
            </a:lvl1pPr>
            <a:lvl2pPr marL="0" indent="457200" algn="ctr">
              <a:buClrTx/>
              <a:buSzTx/>
              <a:buFontTx/>
              <a:buNone/>
              <a:defRPr cap="all"/>
            </a:lvl2pPr>
            <a:lvl3pPr marL="0" indent="914400" algn="ctr">
              <a:buClrTx/>
              <a:buSzTx/>
              <a:buFontTx/>
              <a:buNone/>
              <a:defRPr cap="all"/>
            </a:lvl3pPr>
            <a:lvl4pPr marL="0" indent="1371600" algn="ctr">
              <a:buClrTx/>
              <a:buSzTx/>
              <a:buFontTx/>
              <a:buNone/>
              <a:defRPr cap="all"/>
            </a:lvl4pPr>
            <a:lvl5pPr marL="0" indent="1828800" algn="ctr">
              <a:buClrTx/>
              <a:buSzTx/>
              <a:buFontTx/>
              <a:buNone/>
              <a:defRPr cap="all"/>
            </a:lvl5pPr>
          </a:lstStyle>
          <a:p>
            <a:r>
              <a:t>Body Level One</a:t>
            </a:r>
          </a:p>
          <a:p>
            <a:pPr lvl="1"/>
            <a:r>
              <a:t>Body Level Two</a:t>
            </a:r>
          </a:p>
          <a:p>
            <a:pPr lvl="2"/>
            <a:r>
              <a:t>Body Level Three</a:t>
            </a:r>
          </a:p>
          <a:p>
            <a:pPr lvl="3"/>
            <a:r>
              <a:t>Body Level Four</a:t>
            </a:r>
          </a:p>
          <a:p>
            <a:pPr lvl="4"/>
            <a:r>
              <a:t>Body Level Five</a:t>
            </a:r>
          </a:p>
        </p:txBody>
      </p:sp>
      <p:sp>
        <p:nvSpPr>
          <p:cNvPr id="61" name="Text Placeholder 4"/>
          <p:cNvSpPr>
            <a:spLocks noGrp="1"/>
          </p:cNvSpPr>
          <p:nvPr>
            <p:ph type="body" sz="quarter" idx="21"/>
          </p:nvPr>
        </p:nvSpPr>
        <p:spPr>
          <a:xfrm>
            <a:off x="6193368" y="1930401"/>
            <a:ext cx="5389033" cy="447675"/>
          </a:xfrm>
          <a:prstGeom prst="rect">
            <a:avLst/>
          </a:prstGeom>
        </p:spPr>
        <p:txBody>
          <a:bodyPr anchor="b">
            <a:normAutofit/>
          </a:bodyPr>
          <a:lstStyle>
            <a:lvl1pPr marL="0" indent="0" algn="ctr">
              <a:buClrTx/>
              <a:buSzTx/>
              <a:buFontTx/>
              <a:buNone/>
              <a:defRPr cap="all"/>
            </a:lvl1pPr>
          </a:lstStyle>
          <a:p>
            <a:pPr marL="0" indent="0" algn="ctr">
              <a:buClrTx/>
              <a:buSzTx/>
              <a:buFontTx/>
              <a:buNone/>
              <a:defRPr cap="all"/>
            </a:pPr>
            <a:endParaRPr/>
          </a:p>
        </p:txBody>
      </p:sp>
      <p:sp>
        <p:nvSpPr>
          <p:cNvPr id="62" name="Diabildsnummer"/>
          <p:cNvSpPr txBox="1">
            <a:spLocks noGrp="1"/>
          </p:cNvSpPr>
          <p:nvPr>
            <p:ph type="sldNum" sz="quarter" idx="2"/>
          </p:nvPr>
        </p:nvSpPr>
        <p:spPr>
          <a:xfrm>
            <a:off x="8737601" y="6248401"/>
            <a:ext cx="469037" cy="461665"/>
          </a:xfrm>
          <a:prstGeom prst="rect">
            <a:avLst/>
          </a:prstGeom>
        </p:spPr>
        <p:txBody>
          <a:bodyPr anchor="t"/>
          <a:lstStyle>
            <a:lvl1pPr algn="l">
              <a:defRPr sz="2400"/>
            </a:lvl1pPr>
          </a:lstStyle>
          <a:p>
            <a:fld id="{86CB4B4D-7CA3-9044-876B-883B54F8677D}" type="slidenum">
              <a:rPr/>
              <a:t>‹#›</a:t>
            </a:fld>
            <a:endParaRPr dirty="0"/>
          </a:p>
        </p:txBody>
      </p:sp>
    </p:spTree>
    <p:extLst>
      <p:ext uri="{BB962C8B-B14F-4D97-AF65-F5344CB8AC3E}">
        <p14:creationId xmlns:p14="http://schemas.microsoft.com/office/powerpoint/2010/main" val="334454051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Endast rubrik">
    <p:spTree>
      <p:nvGrpSpPr>
        <p:cNvPr id="1" name=""/>
        <p:cNvGrpSpPr/>
        <p:nvPr/>
      </p:nvGrpSpPr>
      <p:grpSpPr>
        <a:xfrm>
          <a:off x="0" y="0"/>
          <a:ext cx="0" cy="0"/>
          <a:chOff x="0" y="0"/>
          <a:chExt cx="0" cy="0"/>
        </a:xfrm>
      </p:grpSpPr>
      <p:pic>
        <p:nvPicPr>
          <p:cNvPr id="69"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sp>
        <p:nvSpPr>
          <p:cNvPr id="70" name="Title Text"/>
          <p:cNvSpPr txBox="1">
            <a:spLocks noGrp="1"/>
          </p:cNvSpPr>
          <p:nvPr>
            <p:ph type="title"/>
          </p:nvPr>
        </p:nvSpPr>
        <p:spPr>
          <a:xfrm>
            <a:off x="711200" y="1066801"/>
            <a:ext cx="10972800" cy="1135063"/>
          </a:xfrm>
          <a:prstGeom prst="rect">
            <a:avLst/>
          </a:prstGeom>
        </p:spPr>
        <p:txBody>
          <a:bodyPr>
            <a:normAutofit/>
          </a:bodyPr>
          <a:lstStyle/>
          <a:p>
            <a:r>
              <a:t>Title Text</a:t>
            </a:r>
          </a:p>
        </p:txBody>
      </p:sp>
      <p:pic>
        <p:nvPicPr>
          <p:cNvPr id="71" name="Picture 5" descr="Picture 5"/>
          <p:cNvPicPr>
            <a:picLocks noChangeAspect="1"/>
          </p:cNvPicPr>
          <p:nvPr/>
        </p:nvPicPr>
        <p:blipFill>
          <a:blip r:embed="rId3"/>
          <a:stretch>
            <a:fillRect/>
          </a:stretch>
        </p:blipFill>
        <p:spPr>
          <a:xfrm>
            <a:off x="5598780" y="6525345"/>
            <a:ext cx="401208" cy="247805"/>
          </a:xfrm>
          <a:prstGeom prst="rect">
            <a:avLst/>
          </a:prstGeom>
          <a:ln w="12700">
            <a:miter lim="400000"/>
          </a:ln>
        </p:spPr>
      </p:pic>
      <p:sp>
        <p:nvSpPr>
          <p:cNvPr id="72" name="Diabildsnummer"/>
          <p:cNvSpPr txBox="1">
            <a:spLocks noGrp="1"/>
          </p:cNvSpPr>
          <p:nvPr>
            <p:ph type="sldNum" sz="quarter" idx="2"/>
          </p:nvPr>
        </p:nvSpPr>
        <p:spPr>
          <a:xfrm>
            <a:off x="8737601" y="6248401"/>
            <a:ext cx="469037" cy="461665"/>
          </a:xfrm>
          <a:prstGeom prst="rect">
            <a:avLst/>
          </a:prstGeom>
        </p:spPr>
        <p:txBody>
          <a:bodyPr anchor="t"/>
          <a:lstStyle>
            <a:lvl1pPr algn="l">
              <a:defRPr sz="2400"/>
            </a:lvl1pPr>
          </a:lstStyle>
          <a:p>
            <a:fld id="{86CB4B4D-7CA3-9044-876B-883B54F8677D}" type="slidenum">
              <a:rPr/>
              <a:t>‹#›</a:t>
            </a:fld>
            <a:endParaRPr dirty="0"/>
          </a:p>
        </p:txBody>
      </p:sp>
    </p:spTree>
    <p:extLst>
      <p:ext uri="{BB962C8B-B14F-4D97-AF65-F5344CB8AC3E}">
        <p14:creationId xmlns:p14="http://schemas.microsoft.com/office/powerpoint/2010/main" val="203968592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Vertical Text Only">
    <p:spTree>
      <p:nvGrpSpPr>
        <p:cNvPr id="1" name=""/>
        <p:cNvGrpSpPr/>
        <p:nvPr/>
      </p:nvGrpSpPr>
      <p:grpSpPr>
        <a:xfrm>
          <a:off x="0" y="0"/>
          <a:ext cx="0" cy="0"/>
          <a:chOff x="0" y="0"/>
          <a:chExt cx="0" cy="0"/>
        </a:xfrm>
      </p:grpSpPr>
      <p:pic>
        <p:nvPicPr>
          <p:cNvPr id="86"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pic>
        <p:nvPicPr>
          <p:cNvPr id="87" name="Picture 6" descr="Picture 6"/>
          <p:cNvPicPr>
            <a:picLocks noChangeAspect="1"/>
          </p:cNvPicPr>
          <p:nvPr/>
        </p:nvPicPr>
        <p:blipFill>
          <a:blip r:embed="rId3"/>
          <a:stretch>
            <a:fillRect/>
          </a:stretch>
        </p:blipFill>
        <p:spPr>
          <a:xfrm>
            <a:off x="-59267" y="168276"/>
            <a:ext cx="12192000" cy="646113"/>
          </a:xfrm>
          <a:prstGeom prst="rect">
            <a:avLst/>
          </a:prstGeom>
          <a:ln w="12700">
            <a:miter lim="400000"/>
          </a:ln>
        </p:spPr>
      </p:pic>
      <p:sp>
        <p:nvSpPr>
          <p:cNvPr id="88" name="Body Level One…"/>
          <p:cNvSpPr txBox="1">
            <a:spLocks noGrp="1"/>
          </p:cNvSpPr>
          <p:nvPr>
            <p:ph type="body" idx="1"/>
          </p:nvPr>
        </p:nvSpPr>
        <p:spPr>
          <a:xfrm>
            <a:off x="609600" y="457200"/>
            <a:ext cx="10972800" cy="5715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9" name="Diabildsnummer"/>
          <p:cNvSpPr txBox="1">
            <a:spLocks noGrp="1"/>
          </p:cNvSpPr>
          <p:nvPr>
            <p:ph type="sldNum" sz="quarter" idx="2"/>
          </p:nvPr>
        </p:nvSpPr>
        <p:spPr>
          <a:xfrm>
            <a:off x="8737601" y="6248401"/>
            <a:ext cx="469037" cy="461665"/>
          </a:xfrm>
          <a:prstGeom prst="rect">
            <a:avLst/>
          </a:prstGeom>
        </p:spPr>
        <p:txBody>
          <a:bodyPr anchor="t"/>
          <a:lstStyle>
            <a:lvl1pPr algn="l">
              <a:defRPr sz="2400"/>
            </a:lvl1pPr>
          </a:lstStyle>
          <a:p>
            <a:fld id="{86CB4B4D-7CA3-9044-876B-883B54F8677D}" type="slidenum">
              <a:rPr/>
              <a:t>‹#›</a:t>
            </a:fld>
            <a:endParaRPr dirty="0"/>
          </a:p>
        </p:txBody>
      </p:sp>
    </p:spTree>
    <p:extLst>
      <p:ext uri="{BB962C8B-B14F-4D97-AF65-F5344CB8AC3E}">
        <p14:creationId xmlns:p14="http://schemas.microsoft.com/office/powerpoint/2010/main" val="105484838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Innehåll med bildtext">
    <p:spTree>
      <p:nvGrpSpPr>
        <p:cNvPr id="1" name=""/>
        <p:cNvGrpSpPr/>
        <p:nvPr/>
      </p:nvGrpSpPr>
      <p:grpSpPr>
        <a:xfrm>
          <a:off x="0" y="0"/>
          <a:ext cx="0" cy="0"/>
          <a:chOff x="0" y="0"/>
          <a:chExt cx="0" cy="0"/>
        </a:xfrm>
      </p:grpSpPr>
      <p:pic>
        <p:nvPicPr>
          <p:cNvPr id="96"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sp>
        <p:nvSpPr>
          <p:cNvPr id="97" name="Title Text"/>
          <p:cNvSpPr txBox="1">
            <a:spLocks noGrp="1"/>
          </p:cNvSpPr>
          <p:nvPr>
            <p:ph type="title"/>
          </p:nvPr>
        </p:nvSpPr>
        <p:spPr>
          <a:xfrm>
            <a:off x="609600" y="651932"/>
            <a:ext cx="4011085" cy="783168"/>
          </a:xfrm>
          <a:prstGeom prst="rect">
            <a:avLst/>
          </a:prstGeom>
        </p:spPr>
        <p:txBody>
          <a:bodyPr anchor="b">
            <a:normAutofit/>
          </a:bodyPr>
          <a:lstStyle>
            <a:lvl1pPr>
              <a:defRPr sz="2000"/>
            </a:lvl1pPr>
          </a:lstStyle>
          <a:p>
            <a:r>
              <a:t>Title Text</a:t>
            </a:r>
          </a:p>
        </p:txBody>
      </p:sp>
      <p:sp>
        <p:nvSpPr>
          <p:cNvPr id="98" name="Body Level One…"/>
          <p:cNvSpPr txBox="1">
            <a:spLocks noGrp="1"/>
          </p:cNvSpPr>
          <p:nvPr>
            <p:ph type="body" idx="1"/>
          </p:nvPr>
        </p:nvSpPr>
        <p:spPr>
          <a:xfrm>
            <a:off x="4766733" y="651933"/>
            <a:ext cx="6815667" cy="5474231"/>
          </a:xfrm>
          <a:prstGeom prst="rect">
            <a:avLst/>
          </a:prstGeom>
        </p:spPr>
        <p:txBody>
          <a:bodyPr>
            <a:normAutofit/>
          </a:bodyPr>
          <a:lstStyle>
            <a:lvl1pPr>
              <a:spcBef>
                <a:spcPts val="600"/>
              </a:spcBef>
              <a:defRPr sz="2800"/>
            </a:lvl1pPr>
            <a:lvl2pPr>
              <a:spcBef>
                <a:spcPts val="600"/>
              </a:spcBef>
              <a:defRPr sz="2800"/>
            </a:lvl2pPr>
            <a:lvl3pPr marL="1181100" indent="-266700">
              <a:spcBef>
                <a:spcPts val="600"/>
              </a:spcBef>
              <a:defRPr sz="2800"/>
            </a:lvl3pPr>
            <a:lvl4pPr marL="1691639" indent="-320039">
              <a:spcBef>
                <a:spcPts val="600"/>
              </a:spcBef>
              <a:defRPr sz="2800"/>
            </a:lvl4pPr>
            <a:lvl5pPr marL="2148839" indent="-320039">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9" name="Text Placeholder 3"/>
          <p:cNvSpPr>
            <a:spLocks noGrp="1"/>
          </p:cNvSpPr>
          <p:nvPr>
            <p:ph type="body" sz="half" idx="21"/>
          </p:nvPr>
        </p:nvSpPr>
        <p:spPr>
          <a:xfrm>
            <a:off x="609599" y="1435101"/>
            <a:ext cx="4011087" cy="4691063"/>
          </a:xfrm>
          <a:prstGeom prst="rect">
            <a:avLst/>
          </a:prstGeom>
        </p:spPr>
        <p:txBody>
          <a:bodyPr>
            <a:normAutofit/>
          </a:bodyPr>
          <a:lstStyle>
            <a:lvl1pPr marL="0" indent="0">
              <a:spcBef>
                <a:spcPts val="300"/>
              </a:spcBef>
              <a:buClrTx/>
              <a:buSzTx/>
              <a:buFontTx/>
              <a:buNone/>
              <a:defRPr sz="1400"/>
            </a:lvl1pPr>
          </a:lstStyle>
          <a:p>
            <a:pPr marL="0" indent="0">
              <a:spcBef>
                <a:spcPts val="300"/>
              </a:spcBef>
              <a:buClrTx/>
              <a:buSzTx/>
              <a:buFontTx/>
              <a:buNone/>
              <a:defRPr sz="1400"/>
            </a:pPr>
            <a:endParaRPr/>
          </a:p>
        </p:txBody>
      </p:sp>
      <p:sp>
        <p:nvSpPr>
          <p:cNvPr id="100" name="Diabildsnummer"/>
          <p:cNvSpPr txBox="1">
            <a:spLocks noGrp="1"/>
          </p:cNvSpPr>
          <p:nvPr>
            <p:ph type="sldNum" sz="quarter" idx="2"/>
          </p:nvPr>
        </p:nvSpPr>
        <p:spPr>
          <a:xfrm>
            <a:off x="8737601" y="6248401"/>
            <a:ext cx="469037" cy="461665"/>
          </a:xfrm>
          <a:prstGeom prst="rect">
            <a:avLst/>
          </a:prstGeom>
        </p:spPr>
        <p:txBody>
          <a:bodyPr anchor="t"/>
          <a:lstStyle>
            <a:lvl1pPr algn="l">
              <a:defRPr sz="2400"/>
            </a:lvl1pPr>
          </a:lstStyle>
          <a:p>
            <a:fld id="{86CB4B4D-7CA3-9044-876B-883B54F8677D}" type="slidenum">
              <a:rPr/>
              <a:t>‹#›</a:t>
            </a:fld>
            <a:endParaRPr dirty="0"/>
          </a:p>
        </p:txBody>
      </p:sp>
    </p:spTree>
    <p:extLst>
      <p:ext uri="{BB962C8B-B14F-4D97-AF65-F5344CB8AC3E}">
        <p14:creationId xmlns:p14="http://schemas.microsoft.com/office/powerpoint/2010/main" val="374602399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Bild med bildtext">
    <p:spTree>
      <p:nvGrpSpPr>
        <p:cNvPr id="1" name=""/>
        <p:cNvGrpSpPr/>
        <p:nvPr/>
      </p:nvGrpSpPr>
      <p:grpSpPr>
        <a:xfrm>
          <a:off x="0" y="0"/>
          <a:ext cx="0" cy="0"/>
          <a:chOff x="0" y="0"/>
          <a:chExt cx="0" cy="0"/>
        </a:xfrm>
      </p:grpSpPr>
      <p:pic>
        <p:nvPicPr>
          <p:cNvPr id="107"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sp>
        <p:nvSpPr>
          <p:cNvPr id="108" name="Title Text"/>
          <p:cNvSpPr txBox="1">
            <a:spLocks noGrp="1"/>
          </p:cNvSpPr>
          <p:nvPr>
            <p:ph type="title"/>
          </p:nvPr>
        </p:nvSpPr>
        <p:spPr>
          <a:xfrm>
            <a:off x="2389718" y="4800600"/>
            <a:ext cx="7315201" cy="566738"/>
          </a:xfrm>
          <a:prstGeom prst="rect">
            <a:avLst/>
          </a:prstGeom>
        </p:spPr>
        <p:txBody>
          <a:bodyPr anchor="b">
            <a:normAutofit/>
          </a:bodyPr>
          <a:lstStyle>
            <a:lvl1pPr>
              <a:defRPr sz="2000"/>
            </a:lvl1pPr>
          </a:lstStyle>
          <a:p>
            <a:r>
              <a:t>Title Text</a:t>
            </a:r>
          </a:p>
        </p:txBody>
      </p:sp>
      <p:sp>
        <p:nvSpPr>
          <p:cNvPr id="109" name="Picture Placeholder 2"/>
          <p:cNvSpPr>
            <a:spLocks noGrp="1"/>
          </p:cNvSpPr>
          <p:nvPr>
            <p:ph type="pic" sz="half" idx="21"/>
          </p:nvPr>
        </p:nvSpPr>
        <p:spPr>
          <a:xfrm>
            <a:off x="2389718" y="612775"/>
            <a:ext cx="7315201" cy="4114800"/>
          </a:xfrm>
          <a:prstGeom prst="rect">
            <a:avLst/>
          </a:prstGeom>
        </p:spPr>
        <p:txBody>
          <a:bodyPr lIns="91439" rIns="91439"/>
          <a:lstStyle/>
          <a:p>
            <a:endParaRPr dirty="0"/>
          </a:p>
        </p:txBody>
      </p:sp>
      <p:sp>
        <p:nvSpPr>
          <p:cNvPr id="110" name="Body Level One…"/>
          <p:cNvSpPr txBox="1">
            <a:spLocks noGrp="1"/>
          </p:cNvSpPr>
          <p:nvPr>
            <p:ph type="body" sz="quarter" idx="1"/>
          </p:nvPr>
        </p:nvSpPr>
        <p:spPr>
          <a:xfrm>
            <a:off x="2389718" y="5367338"/>
            <a:ext cx="7315201" cy="804863"/>
          </a:xfrm>
          <a:prstGeom prst="rect">
            <a:avLst/>
          </a:prstGeom>
        </p:spPr>
        <p:txBody>
          <a:bodyPr>
            <a:normAutofit/>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11" name="Diabildsnummer"/>
          <p:cNvSpPr txBox="1">
            <a:spLocks noGrp="1"/>
          </p:cNvSpPr>
          <p:nvPr>
            <p:ph type="sldNum" sz="quarter" idx="2"/>
          </p:nvPr>
        </p:nvSpPr>
        <p:spPr>
          <a:xfrm>
            <a:off x="8737601" y="6248401"/>
            <a:ext cx="469037" cy="461665"/>
          </a:xfrm>
          <a:prstGeom prst="rect">
            <a:avLst/>
          </a:prstGeom>
        </p:spPr>
        <p:txBody>
          <a:bodyPr anchor="t"/>
          <a:lstStyle>
            <a:lvl1pPr algn="l">
              <a:defRPr sz="2400"/>
            </a:lvl1pPr>
          </a:lstStyle>
          <a:p>
            <a:fld id="{86CB4B4D-7CA3-9044-876B-883B54F8677D}" type="slidenum">
              <a:rPr/>
              <a:t>‹#›</a:t>
            </a:fld>
            <a:endParaRPr dirty="0"/>
          </a:p>
        </p:txBody>
      </p:sp>
    </p:spTree>
    <p:extLst>
      <p:ext uri="{BB962C8B-B14F-4D97-AF65-F5344CB8AC3E}">
        <p14:creationId xmlns:p14="http://schemas.microsoft.com/office/powerpoint/2010/main" val="220414996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Myfab Ending">
    <p:spTree>
      <p:nvGrpSpPr>
        <p:cNvPr id="1" name=""/>
        <p:cNvGrpSpPr/>
        <p:nvPr/>
      </p:nvGrpSpPr>
      <p:grpSpPr>
        <a:xfrm>
          <a:off x="0" y="0"/>
          <a:ext cx="0" cy="0"/>
          <a:chOff x="0" y="0"/>
          <a:chExt cx="0" cy="0"/>
        </a:xfrm>
      </p:grpSpPr>
      <p:pic>
        <p:nvPicPr>
          <p:cNvPr id="118"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sp>
        <p:nvSpPr>
          <p:cNvPr id="119" name="Body Level One…"/>
          <p:cNvSpPr txBox="1">
            <a:spLocks noGrp="1"/>
          </p:cNvSpPr>
          <p:nvPr>
            <p:ph type="body" sz="quarter" idx="1"/>
          </p:nvPr>
        </p:nvSpPr>
        <p:spPr>
          <a:xfrm>
            <a:off x="3098800" y="1752600"/>
            <a:ext cx="5994400" cy="2667000"/>
          </a:xfrm>
          <a:prstGeom prst="rect">
            <a:avLst/>
          </a:prstGeom>
        </p:spPr>
        <p:txBody>
          <a:bodyPr>
            <a:normAutofit/>
          </a:bodyPr>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20" name="Diabildsnumm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54094030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Anpassad layout">
    <p:spTree>
      <p:nvGrpSpPr>
        <p:cNvPr id="1" name=""/>
        <p:cNvGrpSpPr/>
        <p:nvPr/>
      </p:nvGrpSpPr>
      <p:grpSpPr>
        <a:xfrm>
          <a:off x="0" y="0"/>
          <a:ext cx="0" cy="0"/>
          <a:chOff x="0" y="0"/>
          <a:chExt cx="0" cy="0"/>
        </a:xfrm>
      </p:grpSpPr>
      <p:pic>
        <p:nvPicPr>
          <p:cNvPr id="127" name="Bildobjekt 8" descr="Bildobjekt 8"/>
          <p:cNvPicPr>
            <a:picLocks noChangeAspect="1"/>
          </p:cNvPicPr>
          <p:nvPr/>
        </p:nvPicPr>
        <p:blipFill>
          <a:blip r:embed="rId2"/>
          <a:stretch>
            <a:fillRect/>
          </a:stretch>
        </p:blipFill>
        <p:spPr>
          <a:xfrm>
            <a:off x="711200" y="379475"/>
            <a:ext cx="1422400" cy="266701"/>
          </a:xfrm>
          <a:prstGeom prst="rect">
            <a:avLst/>
          </a:prstGeom>
          <a:ln w="12700">
            <a:miter lim="400000"/>
          </a:ln>
        </p:spPr>
      </p:pic>
      <p:sp>
        <p:nvSpPr>
          <p:cNvPr id="128" name="Title Text"/>
          <p:cNvSpPr txBox="1">
            <a:spLocks noGrp="1"/>
          </p:cNvSpPr>
          <p:nvPr>
            <p:ph type="title"/>
          </p:nvPr>
        </p:nvSpPr>
        <p:spPr>
          <a:xfrm>
            <a:off x="711200" y="1066801"/>
            <a:ext cx="10972800" cy="1135063"/>
          </a:xfrm>
          <a:prstGeom prst="rect">
            <a:avLst/>
          </a:prstGeom>
        </p:spPr>
        <p:txBody>
          <a:bodyPr>
            <a:normAutofit/>
          </a:bodyPr>
          <a:lstStyle/>
          <a:p>
            <a:r>
              <a:t>Title Text</a:t>
            </a:r>
          </a:p>
        </p:txBody>
      </p:sp>
      <p:sp>
        <p:nvSpPr>
          <p:cNvPr id="129" name="Diabildsnummer"/>
          <p:cNvSpPr txBox="1">
            <a:spLocks noGrp="1"/>
          </p:cNvSpPr>
          <p:nvPr>
            <p:ph type="sldNum" sz="quarter" idx="2"/>
          </p:nvPr>
        </p:nvSpPr>
        <p:spPr>
          <a:xfrm>
            <a:off x="8737601" y="6248401"/>
            <a:ext cx="469037" cy="461665"/>
          </a:xfrm>
          <a:prstGeom prst="rect">
            <a:avLst/>
          </a:prstGeom>
        </p:spPr>
        <p:txBody>
          <a:bodyPr anchor="t"/>
          <a:lstStyle>
            <a:lvl1pPr algn="l">
              <a:defRPr sz="2400"/>
            </a:lvl1pPr>
          </a:lstStyle>
          <a:p>
            <a:fld id="{86CB4B4D-7CA3-9044-876B-883B54F8677D}" type="slidenum">
              <a:rPr/>
              <a:t>‹#›</a:t>
            </a:fld>
            <a:endParaRPr dirty="0"/>
          </a:p>
        </p:txBody>
      </p:sp>
    </p:spTree>
    <p:extLst>
      <p:ext uri="{BB962C8B-B14F-4D97-AF65-F5344CB8AC3E}">
        <p14:creationId xmlns:p14="http://schemas.microsoft.com/office/powerpoint/2010/main" val="229547594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chapter, sand">
    <p:bg>
      <p:bgPr>
        <a:solidFill>
          <a:schemeClr val="bg2"/>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3B3563A2-9CD9-4FFB-4072-1AE98552F2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230F5ACA-7455-4642-BFE0-35A3360E2D3F}" type="datetime1">
              <a:rPr lang="sv-SE" smtClean="0"/>
              <a:t>2024-05-15</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Tree>
    <p:extLst>
      <p:ext uri="{BB962C8B-B14F-4D97-AF65-F5344CB8AC3E}">
        <p14:creationId xmlns:p14="http://schemas.microsoft.com/office/powerpoint/2010/main" val="3689938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1_Rubrikbild">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1524000" y="1122363"/>
            <a:ext cx="9144000" cy="2387601"/>
          </a:xfrm>
          <a:prstGeom prst="rect">
            <a:avLst/>
          </a:prstGeom>
        </p:spPr>
        <p:txBody>
          <a:bodyPr anchor="b">
            <a:normAutofit/>
          </a:bodyPr>
          <a:lstStyle>
            <a:lvl1pPr algn="ctr" defTabSz="914400">
              <a:lnSpc>
                <a:spcPct val="90000"/>
              </a:lnSpc>
              <a:defRPr sz="6000">
                <a:latin typeface="Calibri Light"/>
                <a:ea typeface="Calibri Light"/>
                <a:cs typeface="Calibri Light"/>
                <a:sym typeface="Calibri Light"/>
              </a:defRPr>
            </a:lvl1pPr>
          </a:lstStyle>
          <a:p>
            <a:r>
              <a:t>Title Text</a:t>
            </a:r>
          </a:p>
        </p:txBody>
      </p:sp>
      <p:sp>
        <p:nvSpPr>
          <p:cNvPr id="144" name="Body Level One…"/>
          <p:cNvSpPr txBox="1">
            <a:spLocks noGrp="1"/>
          </p:cNvSpPr>
          <p:nvPr>
            <p:ph type="body" sz="quarter" idx="1"/>
          </p:nvPr>
        </p:nvSpPr>
        <p:spPr>
          <a:xfrm>
            <a:off x="1524000" y="3602038"/>
            <a:ext cx="9144000" cy="1655763"/>
          </a:xfrm>
          <a:prstGeom prst="rect">
            <a:avLst/>
          </a:prstGeom>
        </p:spPr>
        <p:txBody>
          <a:bodyPr>
            <a:normAutofit/>
          </a:bodyPr>
          <a:lstStyle>
            <a:lvl1pPr marL="0" indent="0" algn="ctr" defTabSz="914400">
              <a:lnSpc>
                <a:spcPct val="90000"/>
              </a:lnSpc>
              <a:spcBef>
                <a:spcPts val="1000"/>
              </a:spcBef>
              <a:buClrTx/>
              <a:buSzTx/>
              <a:buFontTx/>
              <a:buNone/>
              <a:defRPr sz="2400">
                <a:latin typeface="Calibri"/>
                <a:ea typeface="Calibri"/>
                <a:cs typeface="Calibri"/>
                <a:sym typeface="Calibri"/>
              </a:defRPr>
            </a:lvl1pPr>
            <a:lvl2pPr marL="0" indent="457200" algn="ctr" defTabSz="914400">
              <a:lnSpc>
                <a:spcPct val="90000"/>
              </a:lnSpc>
              <a:spcBef>
                <a:spcPts val="1000"/>
              </a:spcBef>
              <a:buClrTx/>
              <a:buSzTx/>
              <a:buFontTx/>
              <a:buNone/>
              <a:defRPr sz="2400">
                <a:latin typeface="Calibri"/>
                <a:ea typeface="Calibri"/>
                <a:cs typeface="Calibri"/>
                <a:sym typeface="Calibri"/>
              </a:defRPr>
            </a:lvl2pPr>
            <a:lvl3pPr marL="0" indent="914400" algn="ctr" defTabSz="914400">
              <a:lnSpc>
                <a:spcPct val="90000"/>
              </a:lnSpc>
              <a:spcBef>
                <a:spcPts val="1000"/>
              </a:spcBef>
              <a:buClrTx/>
              <a:buSzTx/>
              <a:buFontTx/>
              <a:buNone/>
              <a:defRPr sz="2400">
                <a:latin typeface="Calibri"/>
                <a:ea typeface="Calibri"/>
                <a:cs typeface="Calibri"/>
                <a:sym typeface="Calibri"/>
              </a:defRPr>
            </a:lvl3pPr>
            <a:lvl4pPr marL="0" indent="1371600" algn="ctr" defTabSz="914400">
              <a:lnSpc>
                <a:spcPct val="90000"/>
              </a:lnSpc>
              <a:spcBef>
                <a:spcPts val="1000"/>
              </a:spcBef>
              <a:buClrTx/>
              <a:buSzTx/>
              <a:buFontTx/>
              <a:buNone/>
              <a:defRPr sz="2400">
                <a:latin typeface="Calibri"/>
                <a:ea typeface="Calibri"/>
                <a:cs typeface="Calibri"/>
                <a:sym typeface="Calibri"/>
              </a:defRPr>
            </a:lvl4pPr>
            <a:lvl5pPr marL="0" indent="1828800" algn="ctr" defTabSz="914400">
              <a:lnSpc>
                <a:spcPct val="90000"/>
              </a:lnSpc>
              <a:spcBef>
                <a:spcPts val="1000"/>
              </a:spcBef>
              <a:buClrTx/>
              <a:buSzTx/>
              <a:buFont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5"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359974139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Rubrik och innehåll">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838200" y="365126"/>
            <a:ext cx="10515600" cy="1325563"/>
          </a:xfrm>
          <a:prstGeom prst="rect">
            <a:avLst/>
          </a:prstGeom>
        </p:spPr>
        <p:txBody>
          <a:bodyPr anchor="ctr">
            <a:normAutofit/>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153" name="Body Level One…"/>
          <p:cNvSpPr txBox="1">
            <a:spLocks noGrp="1"/>
          </p:cNvSpPr>
          <p:nvPr>
            <p:ph type="body" idx="1"/>
          </p:nvPr>
        </p:nvSpPr>
        <p:spPr>
          <a:xfrm>
            <a:off x="838200" y="1825625"/>
            <a:ext cx="10515600" cy="4351338"/>
          </a:xfrm>
          <a:prstGeom prst="rect">
            <a:avLst/>
          </a:prstGeom>
        </p:spPr>
        <p:txBody>
          <a:bodyPr>
            <a:normAutofit/>
          </a:bodyPr>
          <a:lstStyle>
            <a:lvl1pPr marL="228600" indent="-228600" defTabSz="914400">
              <a:lnSpc>
                <a:spcPct val="90000"/>
              </a:lnSpc>
              <a:spcBef>
                <a:spcPts val="1000"/>
              </a:spcBef>
              <a:buClrTx/>
              <a:buSzPct val="100000"/>
              <a:defRPr sz="2800">
                <a:latin typeface="Calibri"/>
                <a:ea typeface="Calibri"/>
                <a:cs typeface="Calibri"/>
                <a:sym typeface="Calibri"/>
              </a:defRPr>
            </a:lvl1pPr>
            <a:lvl2pPr marL="723900" indent="-266700" defTabSz="914400">
              <a:lnSpc>
                <a:spcPct val="90000"/>
              </a:lnSpc>
              <a:spcBef>
                <a:spcPts val="1000"/>
              </a:spcBef>
              <a:buClrTx/>
              <a:defRPr sz="2800">
                <a:latin typeface="Calibri"/>
                <a:ea typeface="Calibri"/>
                <a:cs typeface="Calibri"/>
                <a:sym typeface="Calibri"/>
              </a:defRPr>
            </a:lvl2pPr>
            <a:lvl3pPr marL="1234439" indent="-320039" defTabSz="914400">
              <a:lnSpc>
                <a:spcPct val="90000"/>
              </a:lnSpc>
              <a:spcBef>
                <a:spcPts val="1000"/>
              </a:spcBef>
              <a:buClrTx/>
              <a:defRPr sz="2800">
                <a:latin typeface="Calibri"/>
                <a:ea typeface="Calibri"/>
                <a:cs typeface="Calibri"/>
                <a:sym typeface="Calibri"/>
              </a:defRPr>
            </a:lvl3pPr>
            <a:lvl4pPr marL="1727200" indent="-355600" defTabSz="914400">
              <a:lnSpc>
                <a:spcPct val="90000"/>
              </a:lnSpc>
              <a:spcBef>
                <a:spcPts val="1000"/>
              </a:spcBef>
              <a:buClrTx/>
              <a:defRPr sz="2800">
                <a:latin typeface="Calibri"/>
                <a:ea typeface="Calibri"/>
                <a:cs typeface="Calibri"/>
                <a:sym typeface="Calibri"/>
              </a:defRPr>
            </a:lvl4pPr>
            <a:lvl5pPr marL="2184400" indent="-355600" defTabSz="914400">
              <a:lnSpc>
                <a:spcPct val="90000"/>
              </a:lnSpc>
              <a:spcBef>
                <a:spcPts val="1000"/>
              </a:spcBef>
              <a:buClrTx/>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70685736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1_Avsnittsrubrik">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831850" y="1709739"/>
            <a:ext cx="10515601" cy="2852737"/>
          </a:xfrm>
          <a:prstGeom prst="rect">
            <a:avLst/>
          </a:prstGeom>
        </p:spPr>
        <p:txBody>
          <a:bodyPr anchor="b">
            <a:normAutofit/>
          </a:bodyPr>
          <a:lstStyle>
            <a:lvl1pPr defTabSz="914400">
              <a:lnSpc>
                <a:spcPct val="90000"/>
              </a:lnSpc>
              <a:defRPr sz="6000">
                <a:latin typeface="Calibri Light"/>
                <a:ea typeface="Calibri Light"/>
                <a:cs typeface="Calibri Light"/>
                <a:sym typeface="Calibri Light"/>
              </a:defRPr>
            </a:lvl1pPr>
          </a:lstStyle>
          <a:p>
            <a:r>
              <a:t>Title Text</a:t>
            </a:r>
          </a:p>
        </p:txBody>
      </p:sp>
      <p:sp>
        <p:nvSpPr>
          <p:cNvPr id="162" name="Body Level One…"/>
          <p:cNvSpPr txBox="1">
            <a:spLocks noGrp="1"/>
          </p:cNvSpPr>
          <p:nvPr>
            <p:ph type="body" sz="quarter" idx="1"/>
          </p:nvPr>
        </p:nvSpPr>
        <p:spPr>
          <a:xfrm>
            <a:off x="831850" y="4589462"/>
            <a:ext cx="10515601" cy="1500188"/>
          </a:xfrm>
          <a:prstGeom prst="rect">
            <a:avLst/>
          </a:prstGeom>
        </p:spPr>
        <p:txBody>
          <a:bodyPr>
            <a:normAutofit/>
          </a:bodyPr>
          <a:lstStyle>
            <a:lvl1pPr marL="0" indent="0" defTabSz="914400">
              <a:lnSpc>
                <a:spcPct val="90000"/>
              </a:lnSpc>
              <a:spcBef>
                <a:spcPts val="1000"/>
              </a:spcBef>
              <a:buClrTx/>
              <a:buSzTx/>
              <a:buFontTx/>
              <a:buNone/>
              <a:defRPr sz="2400">
                <a:solidFill>
                  <a:srgbClr val="888888"/>
                </a:solidFill>
                <a:latin typeface="Calibri"/>
                <a:ea typeface="Calibri"/>
                <a:cs typeface="Calibri"/>
                <a:sym typeface="Calibri"/>
              </a:defRPr>
            </a:lvl1pPr>
            <a:lvl2pPr marL="0" indent="457200" defTabSz="914400">
              <a:lnSpc>
                <a:spcPct val="90000"/>
              </a:lnSpc>
              <a:spcBef>
                <a:spcPts val="1000"/>
              </a:spcBef>
              <a:buClrTx/>
              <a:buSzTx/>
              <a:buFontTx/>
              <a:buNone/>
              <a:defRPr sz="2400">
                <a:solidFill>
                  <a:srgbClr val="888888"/>
                </a:solidFill>
                <a:latin typeface="Calibri"/>
                <a:ea typeface="Calibri"/>
                <a:cs typeface="Calibri"/>
                <a:sym typeface="Calibri"/>
              </a:defRPr>
            </a:lvl2pPr>
            <a:lvl3pPr marL="0" indent="914400" defTabSz="914400">
              <a:lnSpc>
                <a:spcPct val="90000"/>
              </a:lnSpc>
              <a:spcBef>
                <a:spcPts val="1000"/>
              </a:spcBef>
              <a:buClrTx/>
              <a:buSzTx/>
              <a:buFontTx/>
              <a:buNone/>
              <a:defRPr sz="2400">
                <a:solidFill>
                  <a:srgbClr val="888888"/>
                </a:solidFill>
                <a:latin typeface="Calibri"/>
                <a:ea typeface="Calibri"/>
                <a:cs typeface="Calibri"/>
                <a:sym typeface="Calibri"/>
              </a:defRPr>
            </a:lvl3pPr>
            <a:lvl4pPr marL="0" indent="1371600" defTabSz="914400">
              <a:lnSpc>
                <a:spcPct val="90000"/>
              </a:lnSpc>
              <a:spcBef>
                <a:spcPts val="1000"/>
              </a:spcBef>
              <a:buClrTx/>
              <a:buSzTx/>
              <a:buFontTx/>
              <a:buNone/>
              <a:defRPr sz="2400">
                <a:solidFill>
                  <a:srgbClr val="888888"/>
                </a:solidFill>
                <a:latin typeface="Calibri"/>
                <a:ea typeface="Calibri"/>
                <a:cs typeface="Calibri"/>
                <a:sym typeface="Calibri"/>
              </a:defRPr>
            </a:lvl4pPr>
            <a:lvl5pPr marL="0" indent="1828800" defTabSz="914400">
              <a:lnSpc>
                <a:spcPct val="90000"/>
              </a:lnSpc>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3"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243312837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vå delar">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838200" y="365126"/>
            <a:ext cx="10515600" cy="1325563"/>
          </a:xfrm>
          <a:prstGeom prst="rect">
            <a:avLst/>
          </a:prstGeom>
        </p:spPr>
        <p:txBody>
          <a:bodyPr anchor="ctr">
            <a:normAutofit/>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171" name="Body Level One…"/>
          <p:cNvSpPr txBox="1">
            <a:spLocks noGrp="1"/>
          </p:cNvSpPr>
          <p:nvPr>
            <p:ph type="body" sz="half" idx="1"/>
          </p:nvPr>
        </p:nvSpPr>
        <p:spPr>
          <a:xfrm>
            <a:off x="838200" y="1825625"/>
            <a:ext cx="5156200" cy="4351338"/>
          </a:xfrm>
          <a:prstGeom prst="rect">
            <a:avLst/>
          </a:prstGeom>
        </p:spPr>
        <p:txBody>
          <a:bodyPr>
            <a:normAutofit/>
          </a:bodyPr>
          <a:lstStyle>
            <a:lvl1pPr marL="228600" indent="-228600" defTabSz="914400">
              <a:lnSpc>
                <a:spcPct val="90000"/>
              </a:lnSpc>
              <a:spcBef>
                <a:spcPts val="1000"/>
              </a:spcBef>
              <a:buClrTx/>
              <a:buSzPct val="100000"/>
              <a:defRPr sz="2800">
                <a:latin typeface="Calibri"/>
                <a:ea typeface="Calibri"/>
                <a:cs typeface="Calibri"/>
                <a:sym typeface="Calibri"/>
              </a:defRPr>
            </a:lvl1pPr>
            <a:lvl2pPr marL="723900" indent="-266700" defTabSz="914400">
              <a:lnSpc>
                <a:spcPct val="90000"/>
              </a:lnSpc>
              <a:spcBef>
                <a:spcPts val="1000"/>
              </a:spcBef>
              <a:buClrTx/>
              <a:defRPr sz="2800">
                <a:latin typeface="Calibri"/>
                <a:ea typeface="Calibri"/>
                <a:cs typeface="Calibri"/>
                <a:sym typeface="Calibri"/>
              </a:defRPr>
            </a:lvl2pPr>
            <a:lvl3pPr marL="1234439" indent="-320039" defTabSz="914400">
              <a:lnSpc>
                <a:spcPct val="90000"/>
              </a:lnSpc>
              <a:spcBef>
                <a:spcPts val="1000"/>
              </a:spcBef>
              <a:buClrTx/>
              <a:defRPr sz="2800">
                <a:latin typeface="Calibri"/>
                <a:ea typeface="Calibri"/>
                <a:cs typeface="Calibri"/>
                <a:sym typeface="Calibri"/>
              </a:defRPr>
            </a:lvl3pPr>
            <a:lvl4pPr marL="1727200" indent="-355600" defTabSz="914400">
              <a:lnSpc>
                <a:spcPct val="90000"/>
              </a:lnSpc>
              <a:spcBef>
                <a:spcPts val="1000"/>
              </a:spcBef>
              <a:buClrTx/>
              <a:defRPr sz="2800">
                <a:latin typeface="Calibri"/>
                <a:ea typeface="Calibri"/>
                <a:cs typeface="Calibri"/>
                <a:sym typeface="Calibri"/>
              </a:defRPr>
            </a:lvl4pPr>
            <a:lvl5pPr marL="2184400" indent="-355600" defTabSz="914400">
              <a:lnSpc>
                <a:spcPct val="90000"/>
              </a:lnSpc>
              <a:spcBef>
                <a:spcPts val="1000"/>
              </a:spcBef>
              <a:buClrTx/>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2"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38029306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1_Jämförelse">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840317" y="365126"/>
            <a:ext cx="10515601" cy="1325563"/>
          </a:xfrm>
          <a:prstGeom prst="rect">
            <a:avLst/>
          </a:prstGeom>
        </p:spPr>
        <p:txBody>
          <a:bodyPr anchor="ctr">
            <a:normAutofit/>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180" name="Body Level One…"/>
          <p:cNvSpPr txBox="1">
            <a:spLocks noGrp="1"/>
          </p:cNvSpPr>
          <p:nvPr>
            <p:ph type="body" sz="quarter" idx="1"/>
          </p:nvPr>
        </p:nvSpPr>
        <p:spPr>
          <a:xfrm>
            <a:off x="840317" y="1681164"/>
            <a:ext cx="5158319" cy="823913"/>
          </a:xfrm>
          <a:prstGeom prst="rect">
            <a:avLst/>
          </a:prstGeom>
        </p:spPr>
        <p:txBody>
          <a:bodyPr anchor="b">
            <a:normAutofit/>
          </a:bodyPr>
          <a:lstStyle>
            <a:lvl1pPr marL="0" indent="0" defTabSz="914400">
              <a:lnSpc>
                <a:spcPct val="90000"/>
              </a:lnSpc>
              <a:spcBef>
                <a:spcPts val="1000"/>
              </a:spcBef>
              <a:buClrTx/>
              <a:buSzTx/>
              <a:buFontTx/>
              <a:buNone/>
              <a:defRPr sz="2400" b="1">
                <a:latin typeface="Calibri"/>
                <a:ea typeface="Calibri"/>
                <a:cs typeface="Calibri"/>
                <a:sym typeface="Calibri"/>
              </a:defRPr>
            </a:lvl1pPr>
            <a:lvl2pPr marL="0" indent="457200" defTabSz="914400">
              <a:lnSpc>
                <a:spcPct val="90000"/>
              </a:lnSpc>
              <a:spcBef>
                <a:spcPts val="1000"/>
              </a:spcBef>
              <a:buClrTx/>
              <a:buSzTx/>
              <a:buFontTx/>
              <a:buNone/>
              <a:defRPr sz="2400" b="1">
                <a:latin typeface="Calibri"/>
                <a:ea typeface="Calibri"/>
                <a:cs typeface="Calibri"/>
                <a:sym typeface="Calibri"/>
              </a:defRPr>
            </a:lvl2pPr>
            <a:lvl3pPr marL="0" indent="914400" defTabSz="914400">
              <a:lnSpc>
                <a:spcPct val="90000"/>
              </a:lnSpc>
              <a:spcBef>
                <a:spcPts val="1000"/>
              </a:spcBef>
              <a:buClrTx/>
              <a:buSzTx/>
              <a:buFontTx/>
              <a:buNone/>
              <a:defRPr sz="2400" b="1">
                <a:latin typeface="Calibri"/>
                <a:ea typeface="Calibri"/>
                <a:cs typeface="Calibri"/>
                <a:sym typeface="Calibri"/>
              </a:defRPr>
            </a:lvl3pPr>
            <a:lvl4pPr marL="0" indent="1371600" defTabSz="914400">
              <a:lnSpc>
                <a:spcPct val="90000"/>
              </a:lnSpc>
              <a:spcBef>
                <a:spcPts val="1000"/>
              </a:spcBef>
              <a:buClrTx/>
              <a:buSzTx/>
              <a:buFontTx/>
              <a:buNone/>
              <a:defRPr sz="2400" b="1">
                <a:latin typeface="Calibri"/>
                <a:ea typeface="Calibri"/>
                <a:cs typeface="Calibri"/>
                <a:sym typeface="Calibri"/>
              </a:defRPr>
            </a:lvl4pPr>
            <a:lvl5pPr marL="0" indent="1828800" defTabSz="914400">
              <a:lnSpc>
                <a:spcPct val="90000"/>
              </a:lnSpc>
              <a:spcBef>
                <a:spcPts val="1000"/>
              </a:spcBef>
              <a:buClrTx/>
              <a:buSzTx/>
              <a:buFont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1" name="Platshållare för text 4"/>
          <p:cNvSpPr>
            <a:spLocks noGrp="1"/>
          </p:cNvSpPr>
          <p:nvPr>
            <p:ph type="body" sz="quarter" idx="21"/>
          </p:nvPr>
        </p:nvSpPr>
        <p:spPr>
          <a:xfrm>
            <a:off x="6172200" y="1681164"/>
            <a:ext cx="5183717" cy="823913"/>
          </a:xfrm>
          <a:prstGeom prst="rect">
            <a:avLst/>
          </a:prstGeom>
        </p:spPr>
        <p:txBody>
          <a:bodyPr anchor="b">
            <a:normAutofit/>
          </a:bodyPr>
          <a:lstStyle>
            <a:lvl1pPr marL="0" indent="0" defTabSz="914400">
              <a:lnSpc>
                <a:spcPct val="90000"/>
              </a:lnSpc>
              <a:spcBef>
                <a:spcPts val="1000"/>
              </a:spcBef>
              <a:buClrTx/>
              <a:buSzTx/>
              <a:buFontTx/>
              <a:buNone/>
              <a:defRPr sz="2400" b="1">
                <a:latin typeface="Calibri"/>
                <a:ea typeface="Calibri"/>
                <a:cs typeface="Calibri"/>
                <a:sym typeface="Calibri"/>
              </a:defRPr>
            </a:lvl1pPr>
          </a:lstStyle>
          <a:p>
            <a:pPr marL="0" indent="0" defTabSz="914400">
              <a:lnSpc>
                <a:spcPct val="90000"/>
              </a:lnSpc>
              <a:spcBef>
                <a:spcPts val="1000"/>
              </a:spcBef>
              <a:buClrTx/>
              <a:buSzTx/>
              <a:buFontTx/>
              <a:buNone/>
              <a:defRPr sz="2400" b="1">
                <a:latin typeface="Calibri"/>
                <a:ea typeface="Calibri"/>
                <a:cs typeface="Calibri"/>
                <a:sym typeface="Calibri"/>
              </a:defRPr>
            </a:pPr>
            <a:endParaRPr/>
          </a:p>
        </p:txBody>
      </p:sp>
      <p:sp>
        <p:nvSpPr>
          <p:cNvPr id="182"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51279531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1_Endast rubrik">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838200" y="365126"/>
            <a:ext cx="10515600" cy="1325563"/>
          </a:xfrm>
          <a:prstGeom prst="rect">
            <a:avLst/>
          </a:prstGeom>
        </p:spPr>
        <p:txBody>
          <a:bodyPr anchor="ctr">
            <a:normAutofit/>
          </a:bodyPr>
          <a:lstStyle>
            <a:lvl1pPr defTabSz="914400">
              <a:lnSpc>
                <a:spcPct val="90000"/>
              </a:lnSpc>
              <a:defRPr sz="4400">
                <a:latin typeface="Calibri Light"/>
                <a:ea typeface="Calibri Light"/>
                <a:cs typeface="Calibri Light"/>
                <a:sym typeface="Calibri Light"/>
              </a:defRPr>
            </a:lvl1pPr>
          </a:lstStyle>
          <a:p>
            <a:r>
              <a:t>Title Text</a:t>
            </a:r>
          </a:p>
        </p:txBody>
      </p:sp>
      <p:sp>
        <p:nvSpPr>
          <p:cNvPr id="190"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230447800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om">
    <p:spTree>
      <p:nvGrpSpPr>
        <p:cNvPr id="1" name=""/>
        <p:cNvGrpSpPr/>
        <p:nvPr/>
      </p:nvGrpSpPr>
      <p:grpSpPr>
        <a:xfrm>
          <a:off x="0" y="0"/>
          <a:ext cx="0" cy="0"/>
          <a:chOff x="0" y="0"/>
          <a:chExt cx="0" cy="0"/>
        </a:xfrm>
      </p:grpSpPr>
      <p:sp>
        <p:nvSpPr>
          <p:cNvPr id="197"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33096071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ext med bildtext">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840316" y="457200"/>
            <a:ext cx="3932768" cy="1600200"/>
          </a:xfrm>
          <a:prstGeom prst="rect">
            <a:avLst/>
          </a:prstGeom>
        </p:spPr>
        <p:txBody>
          <a:bodyPr anchor="b">
            <a:normAutofit/>
          </a:bodyPr>
          <a:lstStyle>
            <a:lvl1pPr defTabSz="914400">
              <a:lnSpc>
                <a:spcPct val="90000"/>
              </a:lnSpc>
              <a:defRPr sz="3200">
                <a:latin typeface="Calibri Light"/>
                <a:ea typeface="Calibri Light"/>
                <a:cs typeface="Calibri Light"/>
                <a:sym typeface="Calibri Light"/>
              </a:defRPr>
            </a:lvl1pPr>
          </a:lstStyle>
          <a:p>
            <a:r>
              <a:t>Title Text</a:t>
            </a:r>
          </a:p>
        </p:txBody>
      </p:sp>
      <p:sp>
        <p:nvSpPr>
          <p:cNvPr id="205" name="Body Level One…"/>
          <p:cNvSpPr txBox="1">
            <a:spLocks noGrp="1"/>
          </p:cNvSpPr>
          <p:nvPr>
            <p:ph type="body" sz="half" idx="1"/>
          </p:nvPr>
        </p:nvSpPr>
        <p:spPr>
          <a:xfrm>
            <a:off x="5183717" y="987426"/>
            <a:ext cx="6172201" cy="4873625"/>
          </a:xfrm>
          <a:prstGeom prst="rect">
            <a:avLst/>
          </a:prstGeom>
        </p:spPr>
        <p:txBody>
          <a:bodyPr>
            <a:normAutofit/>
          </a:bodyPr>
          <a:lstStyle>
            <a:lvl1pPr marL="228600" indent="-228600" defTabSz="914400">
              <a:lnSpc>
                <a:spcPct val="90000"/>
              </a:lnSpc>
              <a:spcBef>
                <a:spcPts val="1000"/>
              </a:spcBef>
              <a:buClrTx/>
              <a:buSzPct val="100000"/>
              <a:defRPr sz="3200">
                <a:latin typeface="Calibri"/>
                <a:ea typeface="Calibri"/>
                <a:cs typeface="Calibri"/>
                <a:sym typeface="Calibri"/>
              </a:defRPr>
            </a:lvl1pPr>
            <a:lvl2pPr marL="718457" indent="-261257" defTabSz="914400">
              <a:lnSpc>
                <a:spcPct val="90000"/>
              </a:lnSpc>
              <a:spcBef>
                <a:spcPts val="1000"/>
              </a:spcBef>
              <a:buClrTx/>
              <a:defRPr sz="3200">
                <a:latin typeface="Calibri"/>
                <a:ea typeface="Calibri"/>
                <a:cs typeface="Calibri"/>
                <a:sym typeface="Calibri"/>
              </a:defRPr>
            </a:lvl2pPr>
            <a:lvl3pPr marL="1219200" indent="-304800" defTabSz="914400">
              <a:lnSpc>
                <a:spcPct val="90000"/>
              </a:lnSpc>
              <a:spcBef>
                <a:spcPts val="1000"/>
              </a:spcBef>
              <a:buClrTx/>
              <a:defRPr sz="3200">
                <a:latin typeface="Calibri"/>
                <a:ea typeface="Calibri"/>
                <a:cs typeface="Calibri"/>
                <a:sym typeface="Calibri"/>
              </a:defRPr>
            </a:lvl3pPr>
            <a:lvl4pPr marL="1737360" indent="-365760" defTabSz="914400">
              <a:lnSpc>
                <a:spcPct val="90000"/>
              </a:lnSpc>
              <a:spcBef>
                <a:spcPts val="1000"/>
              </a:spcBef>
              <a:buClrTx/>
              <a:defRPr sz="3200">
                <a:latin typeface="Calibri"/>
                <a:ea typeface="Calibri"/>
                <a:cs typeface="Calibri"/>
                <a:sym typeface="Calibri"/>
              </a:defRPr>
            </a:lvl4pPr>
            <a:lvl5pPr marL="2194560" indent="-365760" defTabSz="914400">
              <a:lnSpc>
                <a:spcPct val="90000"/>
              </a:lnSpc>
              <a:spcBef>
                <a:spcPts val="1000"/>
              </a:spcBef>
              <a:buClrTx/>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6" name="Platshållare för text 3"/>
          <p:cNvSpPr>
            <a:spLocks noGrp="1"/>
          </p:cNvSpPr>
          <p:nvPr>
            <p:ph type="body" sz="quarter" idx="21"/>
          </p:nvPr>
        </p:nvSpPr>
        <p:spPr>
          <a:xfrm>
            <a:off x="840316" y="2057400"/>
            <a:ext cx="3932768" cy="3811588"/>
          </a:xfrm>
          <a:prstGeom prst="rect">
            <a:avLst/>
          </a:prstGeom>
        </p:spPr>
        <p:txBody>
          <a:bodyPr>
            <a:normAutofit/>
          </a:bodyPr>
          <a:lstStyle>
            <a:lvl1pPr marL="0" indent="0" defTabSz="914400">
              <a:lnSpc>
                <a:spcPct val="90000"/>
              </a:lnSpc>
              <a:spcBef>
                <a:spcPts val="1000"/>
              </a:spcBef>
              <a:buClrTx/>
              <a:buSzTx/>
              <a:buFontTx/>
              <a:buNone/>
              <a:defRPr sz="1600">
                <a:latin typeface="Calibri"/>
                <a:ea typeface="Calibri"/>
                <a:cs typeface="Calibri"/>
                <a:sym typeface="Calibri"/>
              </a:defRPr>
            </a:lvl1pPr>
          </a:lstStyle>
          <a:p>
            <a:pPr marL="0" indent="0" defTabSz="914400">
              <a:lnSpc>
                <a:spcPct val="90000"/>
              </a:lnSpc>
              <a:spcBef>
                <a:spcPts val="1000"/>
              </a:spcBef>
              <a:buClrTx/>
              <a:buSzTx/>
              <a:buFontTx/>
              <a:buNone/>
              <a:defRPr sz="1600">
                <a:latin typeface="Calibri"/>
                <a:ea typeface="Calibri"/>
                <a:cs typeface="Calibri"/>
                <a:sym typeface="Calibri"/>
              </a:defRPr>
            </a:pPr>
            <a:endParaRPr/>
          </a:p>
        </p:txBody>
      </p:sp>
      <p:sp>
        <p:nvSpPr>
          <p:cNvPr id="207"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25071784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1_Bild med bildtext">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40316" y="457200"/>
            <a:ext cx="3932768" cy="1600200"/>
          </a:xfrm>
          <a:prstGeom prst="rect">
            <a:avLst/>
          </a:prstGeom>
        </p:spPr>
        <p:txBody>
          <a:bodyPr anchor="b">
            <a:normAutofit/>
          </a:bodyPr>
          <a:lstStyle>
            <a:lvl1pPr defTabSz="914400">
              <a:lnSpc>
                <a:spcPct val="90000"/>
              </a:lnSpc>
              <a:defRPr sz="3200">
                <a:latin typeface="Calibri Light"/>
                <a:ea typeface="Calibri Light"/>
                <a:cs typeface="Calibri Light"/>
                <a:sym typeface="Calibri Light"/>
              </a:defRPr>
            </a:lvl1pPr>
          </a:lstStyle>
          <a:p>
            <a:r>
              <a:t>Title Text</a:t>
            </a:r>
          </a:p>
        </p:txBody>
      </p:sp>
      <p:sp>
        <p:nvSpPr>
          <p:cNvPr id="215" name="Platshållare för bild 2"/>
          <p:cNvSpPr>
            <a:spLocks noGrp="1"/>
          </p:cNvSpPr>
          <p:nvPr>
            <p:ph type="pic" sz="half" idx="21"/>
          </p:nvPr>
        </p:nvSpPr>
        <p:spPr>
          <a:xfrm>
            <a:off x="5183717" y="987426"/>
            <a:ext cx="6172201" cy="4873625"/>
          </a:xfrm>
          <a:prstGeom prst="rect">
            <a:avLst/>
          </a:prstGeom>
        </p:spPr>
        <p:txBody>
          <a:bodyPr lIns="91439" rIns="91439"/>
          <a:lstStyle/>
          <a:p>
            <a:endParaRPr dirty="0"/>
          </a:p>
        </p:txBody>
      </p:sp>
      <p:sp>
        <p:nvSpPr>
          <p:cNvPr id="216" name="Body Level One…"/>
          <p:cNvSpPr txBox="1">
            <a:spLocks noGrp="1"/>
          </p:cNvSpPr>
          <p:nvPr>
            <p:ph type="body" sz="quarter" idx="1"/>
          </p:nvPr>
        </p:nvSpPr>
        <p:spPr>
          <a:xfrm>
            <a:off x="840316" y="2057400"/>
            <a:ext cx="3932768" cy="3811588"/>
          </a:xfrm>
          <a:prstGeom prst="rect">
            <a:avLst/>
          </a:prstGeom>
        </p:spPr>
        <p:txBody>
          <a:bodyPr>
            <a:normAutofit/>
          </a:bodyPr>
          <a:lstStyle>
            <a:lvl1pPr marL="0" indent="0" defTabSz="914400">
              <a:lnSpc>
                <a:spcPct val="90000"/>
              </a:lnSpc>
              <a:spcBef>
                <a:spcPts val="1000"/>
              </a:spcBef>
              <a:buClrTx/>
              <a:buSzTx/>
              <a:buFontTx/>
              <a:buNone/>
              <a:defRPr sz="1600">
                <a:latin typeface="Calibri"/>
                <a:ea typeface="Calibri"/>
                <a:cs typeface="Calibri"/>
                <a:sym typeface="Calibri"/>
              </a:defRPr>
            </a:lvl1pPr>
            <a:lvl2pPr marL="0" indent="457200" defTabSz="914400">
              <a:lnSpc>
                <a:spcPct val="90000"/>
              </a:lnSpc>
              <a:spcBef>
                <a:spcPts val="1000"/>
              </a:spcBef>
              <a:buClrTx/>
              <a:buSzTx/>
              <a:buFontTx/>
              <a:buNone/>
              <a:defRPr sz="1600">
                <a:latin typeface="Calibri"/>
                <a:ea typeface="Calibri"/>
                <a:cs typeface="Calibri"/>
                <a:sym typeface="Calibri"/>
              </a:defRPr>
            </a:lvl2pPr>
            <a:lvl3pPr marL="0" indent="914400" defTabSz="914400">
              <a:lnSpc>
                <a:spcPct val="90000"/>
              </a:lnSpc>
              <a:spcBef>
                <a:spcPts val="1000"/>
              </a:spcBef>
              <a:buClrTx/>
              <a:buSzTx/>
              <a:buFontTx/>
              <a:buNone/>
              <a:defRPr sz="1600">
                <a:latin typeface="Calibri"/>
                <a:ea typeface="Calibri"/>
                <a:cs typeface="Calibri"/>
                <a:sym typeface="Calibri"/>
              </a:defRPr>
            </a:lvl3pPr>
            <a:lvl4pPr marL="0" indent="1371600" defTabSz="914400">
              <a:lnSpc>
                <a:spcPct val="90000"/>
              </a:lnSpc>
              <a:spcBef>
                <a:spcPts val="1000"/>
              </a:spcBef>
              <a:buClrTx/>
              <a:buSzTx/>
              <a:buFontTx/>
              <a:buNone/>
              <a:defRPr sz="1600">
                <a:latin typeface="Calibri"/>
                <a:ea typeface="Calibri"/>
                <a:cs typeface="Calibri"/>
                <a:sym typeface="Calibri"/>
              </a:defRPr>
            </a:lvl4pPr>
            <a:lvl5pPr marL="0" indent="1828800" defTabSz="914400">
              <a:lnSpc>
                <a:spcPct val="90000"/>
              </a:lnSpc>
              <a:spcBef>
                <a:spcPts val="1000"/>
              </a:spcBef>
              <a:buClrTx/>
              <a:buSzTx/>
              <a:buFont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7" name="Diabildsnummer"/>
          <p:cNvSpPr txBox="1">
            <a:spLocks noGrp="1"/>
          </p:cNvSpPr>
          <p:nvPr>
            <p:ph type="sldNum" sz="quarter" idx="2"/>
          </p:nvPr>
        </p:nvSpPr>
        <p:spPr>
          <a:xfrm>
            <a:off x="11073920" y="6400414"/>
            <a:ext cx="279882" cy="276999"/>
          </a:xfrm>
          <a:prstGeom prst="rect">
            <a:avLst/>
          </a:prstGeom>
        </p:spPr>
        <p:txBody>
          <a:bodyPr/>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23464729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Myfab Opening">
    <p:spTree>
      <p:nvGrpSpPr>
        <p:cNvPr id="1" name=""/>
        <p:cNvGrpSpPr/>
        <p:nvPr/>
      </p:nvGrpSpPr>
      <p:grpSpPr>
        <a:xfrm>
          <a:off x="0" y="0"/>
          <a:ext cx="0" cy="0"/>
          <a:chOff x="0" y="0"/>
          <a:chExt cx="0" cy="0"/>
        </a:xfrm>
      </p:grpSpPr>
      <p:grpSp>
        <p:nvGrpSpPr>
          <p:cNvPr id="227" name="Grupp 15"/>
          <p:cNvGrpSpPr/>
          <p:nvPr/>
        </p:nvGrpSpPr>
        <p:grpSpPr>
          <a:xfrm>
            <a:off x="914401" y="6516688"/>
            <a:ext cx="4064001" cy="230188"/>
            <a:chOff x="0" y="0"/>
            <a:chExt cx="3048000" cy="230186"/>
          </a:xfrm>
        </p:grpSpPr>
        <p:pic>
          <p:nvPicPr>
            <p:cNvPr id="224"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225"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226"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228"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229"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230"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231" name="Picture 3" descr="Picture 3"/>
          <p:cNvPicPr>
            <a:picLocks noChangeAspect="1"/>
          </p:cNvPicPr>
          <p:nvPr/>
        </p:nvPicPr>
        <p:blipFill>
          <a:blip r:embed="rId6"/>
          <a:stretch>
            <a:fillRect/>
          </a:stretch>
        </p:blipFill>
        <p:spPr>
          <a:xfrm>
            <a:off x="5598780" y="6525345"/>
            <a:ext cx="401208" cy="247805"/>
          </a:xfrm>
          <a:prstGeom prst="rect">
            <a:avLst/>
          </a:prstGeom>
          <a:ln w="12700">
            <a:miter lim="400000"/>
          </a:ln>
        </p:spPr>
      </p:pic>
      <p:sp>
        <p:nvSpPr>
          <p:cNvPr id="232" name="Diabildsnumm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46778414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hapter, image, sa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6" name="Platshållare för bildnummer 2">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p>
            <a:fld id="{B716C8F4-20CD-364A-8A8E-DE130115B178}" type="slidenum">
              <a:rPr lang="sv-SE" smtClean="0"/>
              <a:t>‹#›</a:t>
            </a:fld>
            <a:endParaRPr lang="sv-SE"/>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p>
            <a:fld id="{237029E1-9B44-DE43-98B9-EBAFD8B9E3F1}" type="datetime1">
              <a:rPr lang="sv-SE" smtClean="0"/>
              <a:t>2024-05-15</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p>
            <a:r>
              <a:rPr lang="sv-SE"/>
              <a:t>Presentation footer</a:t>
            </a:r>
          </a:p>
        </p:txBody>
      </p:sp>
    </p:spTree>
    <p:extLst>
      <p:ext uri="{BB962C8B-B14F-4D97-AF65-F5344CB8AC3E}">
        <p14:creationId xmlns:p14="http://schemas.microsoft.com/office/powerpoint/2010/main" val="37349031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2_Rubrikbild">
    <p:spTree>
      <p:nvGrpSpPr>
        <p:cNvPr id="1" name=""/>
        <p:cNvGrpSpPr/>
        <p:nvPr/>
      </p:nvGrpSpPr>
      <p:grpSpPr>
        <a:xfrm>
          <a:off x="0" y="0"/>
          <a:ext cx="0" cy="0"/>
          <a:chOff x="0" y="0"/>
          <a:chExt cx="0" cy="0"/>
        </a:xfrm>
      </p:grpSpPr>
      <p:grpSp>
        <p:nvGrpSpPr>
          <p:cNvPr id="242" name="Grupp 15"/>
          <p:cNvGrpSpPr/>
          <p:nvPr/>
        </p:nvGrpSpPr>
        <p:grpSpPr>
          <a:xfrm>
            <a:off x="914401" y="6516688"/>
            <a:ext cx="4064001" cy="230188"/>
            <a:chOff x="0" y="0"/>
            <a:chExt cx="3048000" cy="230186"/>
          </a:xfrm>
        </p:grpSpPr>
        <p:pic>
          <p:nvPicPr>
            <p:cNvPr id="239"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240"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241"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243"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244"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245"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246" name="Title Text"/>
          <p:cNvSpPr txBox="1">
            <a:spLocks noGrp="1"/>
          </p:cNvSpPr>
          <p:nvPr>
            <p:ph type="title"/>
          </p:nvPr>
        </p:nvSpPr>
        <p:spPr>
          <a:xfrm>
            <a:off x="609600" y="1368000"/>
            <a:ext cx="10363200" cy="1470026"/>
          </a:xfrm>
          <a:prstGeom prst="rect">
            <a:avLst/>
          </a:prstGeom>
        </p:spPr>
        <p:txBody>
          <a:bodyPr>
            <a:normAutofit/>
          </a:bodyPr>
          <a:lstStyle>
            <a:lvl1pPr>
              <a:defRPr b="1">
                <a:latin typeface="+mj-lt"/>
                <a:ea typeface="+mj-ea"/>
                <a:cs typeface="+mj-cs"/>
                <a:sym typeface="Verdana"/>
              </a:defRPr>
            </a:lvl1pPr>
          </a:lstStyle>
          <a:p>
            <a:r>
              <a:t>Title Text</a:t>
            </a:r>
          </a:p>
        </p:txBody>
      </p:sp>
      <p:sp>
        <p:nvSpPr>
          <p:cNvPr id="247" name="Body Level One…"/>
          <p:cNvSpPr txBox="1">
            <a:spLocks noGrp="1"/>
          </p:cNvSpPr>
          <p:nvPr>
            <p:ph type="body" sz="quarter" idx="1"/>
          </p:nvPr>
        </p:nvSpPr>
        <p:spPr>
          <a:xfrm>
            <a:off x="1828800" y="3886200"/>
            <a:ext cx="8534400" cy="1752600"/>
          </a:xfrm>
          <a:prstGeom prst="rect">
            <a:avLst/>
          </a:prstGeom>
        </p:spPr>
        <p:txBody>
          <a:bodyPr>
            <a:normAutofit/>
          </a:bodyPr>
          <a:lstStyle>
            <a:lvl1pPr marL="0" indent="0" algn="ctr">
              <a:buClrTx/>
              <a:buSzTx/>
              <a:buFontTx/>
              <a:buNone/>
              <a:defRPr>
                <a:solidFill>
                  <a:srgbClr val="888888"/>
                </a:solidFill>
                <a:latin typeface="+mj-lt"/>
                <a:ea typeface="+mj-ea"/>
                <a:cs typeface="+mj-cs"/>
                <a:sym typeface="Verdana"/>
              </a:defRPr>
            </a:lvl1pPr>
            <a:lvl2pPr marL="0" indent="457200" algn="ctr">
              <a:buClrTx/>
              <a:buSzTx/>
              <a:buFontTx/>
              <a:buNone/>
              <a:defRPr>
                <a:solidFill>
                  <a:srgbClr val="888888"/>
                </a:solidFill>
                <a:latin typeface="+mj-lt"/>
                <a:ea typeface="+mj-ea"/>
                <a:cs typeface="+mj-cs"/>
                <a:sym typeface="Verdana"/>
              </a:defRPr>
            </a:lvl2pPr>
            <a:lvl3pPr marL="0" indent="914400" algn="ctr">
              <a:buClrTx/>
              <a:buSzTx/>
              <a:buFontTx/>
              <a:buNone/>
              <a:defRPr>
                <a:solidFill>
                  <a:srgbClr val="888888"/>
                </a:solidFill>
                <a:latin typeface="+mj-lt"/>
                <a:ea typeface="+mj-ea"/>
                <a:cs typeface="+mj-cs"/>
                <a:sym typeface="Verdana"/>
              </a:defRPr>
            </a:lvl3pPr>
            <a:lvl4pPr marL="0" indent="1371600" algn="ctr">
              <a:buClrTx/>
              <a:buSzTx/>
              <a:buFontTx/>
              <a:buNone/>
              <a:defRPr>
                <a:solidFill>
                  <a:srgbClr val="888888"/>
                </a:solidFill>
                <a:latin typeface="+mj-lt"/>
                <a:ea typeface="+mj-ea"/>
                <a:cs typeface="+mj-cs"/>
                <a:sym typeface="Verdana"/>
              </a:defRPr>
            </a:lvl4pPr>
            <a:lvl5pPr marL="0" indent="1828800" algn="ctr">
              <a:buClrTx/>
              <a:buSzTx/>
              <a:buFontTx/>
              <a:buNone/>
              <a:defRPr>
                <a:solidFill>
                  <a:srgbClr val="888888"/>
                </a:solidFill>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248" name="Picture 6" descr="Picture 6"/>
          <p:cNvPicPr>
            <a:picLocks noChangeAspect="1"/>
          </p:cNvPicPr>
          <p:nvPr/>
        </p:nvPicPr>
        <p:blipFill>
          <a:blip r:embed="rId6"/>
          <a:stretch>
            <a:fillRect/>
          </a:stretch>
        </p:blipFill>
        <p:spPr>
          <a:xfrm>
            <a:off x="5598780" y="6525345"/>
            <a:ext cx="401208" cy="247805"/>
          </a:xfrm>
          <a:prstGeom prst="rect">
            <a:avLst/>
          </a:prstGeom>
          <a:ln w="12700">
            <a:miter lim="400000"/>
          </a:ln>
        </p:spPr>
      </p:pic>
      <p:sp>
        <p:nvSpPr>
          <p:cNvPr id="249"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384380885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_Rubrik och innehåll">
    <p:spTree>
      <p:nvGrpSpPr>
        <p:cNvPr id="1" name=""/>
        <p:cNvGrpSpPr/>
        <p:nvPr/>
      </p:nvGrpSpPr>
      <p:grpSpPr>
        <a:xfrm>
          <a:off x="0" y="0"/>
          <a:ext cx="0" cy="0"/>
          <a:chOff x="0" y="0"/>
          <a:chExt cx="0" cy="0"/>
        </a:xfrm>
      </p:grpSpPr>
      <p:grpSp>
        <p:nvGrpSpPr>
          <p:cNvPr id="259" name="Grupp 15"/>
          <p:cNvGrpSpPr/>
          <p:nvPr/>
        </p:nvGrpSpPr>
        <p:grpSpPr>
          <a:xfrm>
            <a:off x="914401" y="6516688"/>
            <a:ext cx="4064001" cy="230188"/>
            <a:chOff x="0" y="0"/>
            <a:chExt cx="3048000" cy="230186"/>
          </a:xfrm>
        </p:grpSpPr>
        <p:pic>
          <p:nvPicPr>
            <p:cNvPr id="256"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257"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258"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260"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261"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262"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263" name="Title Text"/>
          <p:cNvSpPr txBox="1">
            <a:spLocks noGrp="1"/>
          </p:cNvSpPr>
          <p:nvPr>
            <p:ph type="title"/>
          </p:nvPr>
        </p:nvSpPr>
        <p:spPr>
          <a:xfrm>
            <a:off x="711200" y="1066801"/>
            <a:ext cx="10972800" cy="1135063"/>
          </a:xfrm>
          <a:prstGeom prst="rect">
            <a:avLst/>
          </a:prstGeom>
        </p:spPr>
        <p:txBody>
          <a:bodyPr>
            <a:normAutofit/>
          </a:bodyPr>
          <a:lstStyle>
            <a:lvl1pPr>
              <a:defRPr b="1">
                <a:latin typeface="+mj-lt"/>
                <a:ea typeface="+mj-ea"/>
                <a:cs typeface="+mj-cs"/>
                <a:sym typeface="Verdana"/>
              </a:defRPr>
            </a:lvl1pPr>
          </a:lstStyle>
          <a:p>
            <a:r>
              <a:t>Title Text</a:t>
            </a:r>
          </a:p>
        </p:txBody>
      </p:sp>
      <p:sp>
        <p:nvSpPr>
          <p:cNvPr id="264" name="Body Level One…"/>
          <p:cNvSpPr txBox="1">
            <a:spLocks noGrp="1"/>
          </p:cNvSpPr>
          <p:nvPr>
            <p:ph type="body" idx="1"/>
          </p:nvPr>
        </p:nvSpPr>
        <p:spPr>
          <a:xfrm>
            <a:off x="711200" y="1633539"/>
            <a:ext cx="10972800" cy="4233863"/>
          </a:xfrm>
          <a:prstGeom prst="rect">
            <a:avLst/>
          </a:prstGeom>
        </p:spPr>
        <p:txBody>
          <a:bodyPr>
            <a:normAutofit/>
          </a:bodyPr>
          <a:lstStyle>
            <a:lvl1pPr>
              <a:defRPr>
                <a:latin typeface="+mj-lt"/>
                <a:ea typeface="+mj-ea"/>
                <a:cs typeface="+mj-cs"/>
                <a:sym typeface="Verdana"/>
              </a:defRPr>
            </a:lvl1pPr>
            <a:lvl2pPr>
              <a:defRPr>
                <a:latin typeface="+mj-lt"/>
                <a:ea typeface="+mj-ea"/>
                <a:cs typeface="+mj-cs"/>
                <a:sym typeface="Verdana"/>
              </a:defRPr>
            </a:lvl2pPr>
            <a:lvl3pPr>
              <a:defRPr>
                <a:latin typeface="+mj-lt"/>
                <a:ea typeface="+mj-ea"/>
                <a:cs typeface="+mj-cs"/>
                <a:sym typeface="Verdana"/>
              </a:defRPr>
            </a:lvl3pPr>
            <a:lvl4pPr>
              <a:defRPr>
                <a:latin typeface="+mj-lt"/>
                <a:ea typeface="+mj-ea"/>
                <a:cs typeface="+mj-cs"/>
                <a:sym typeface="Verdana"/>
              </a:defRPr>
            </a:lvl4pPr>
            <a:lvl5pPr>
              <a:defRPr>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265" name="Picture 6" descr="Picture 6"/>
          <p:cNvPicPr>
            <a:picLocks noChangeAspect="1"/>
          </p:cNvPicPr>
          <p:nvPr/>
        </p:nvPicPr>
        <p:blipFill>
          <a:blip r:embed="rId6"/>
          <a:stretch>
            <a:fillRect/>
          </a:stretch>
        </p:blipFill>
        <p:spPr>
          <a:xfrm>
            <a:off x="5598780" y="6525345"/>
            <a:ext cx="401208" cy="247805"/>
          </a:xfrm>
          <a:prstGeom prst="rect">
            <a:avLst/>
          </a:prstGeom>
          <a:ln w="12700">
            <a:miter lim="400000"/>
          </a:ln>
        </p:spPr>
      </p:pic>
      <p:sp>
        <p:nvSpPr>
          <p:cNvPr id="266"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292346368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2_Avsnittsrubrik">
    <p:spTree>
      <p:nvGrpSpPr>
        <p:cNvPr id="1" name=""/>
        <p:cNvGrpSpPr/>
        <p:nvPr/>
      </p:nvGrpSpPr>
      <p:grpSpPr>
        <a:xfrm>
          <a:off x="0" y="0"/>
          <a:ext cx="0" cy="0"/>
          <a:chOff x="0" y="0"/>
          <a:chExt cx="0" cy="0"/>
        </a:xfrm>
      </p:grpSpPr>
      <p:grpSp>
        <p:nvGrpSpPr>
          <p:cNvPr id="276" name="Grupp 15"/>
          <p:cNvGrpSpPr/>
          <p:nvPr/>
        </p:nvGrpSpPr>
        <p:grpSpPr>
          <a:xfrm>
            <a:off x="914401" y="6516688"/>
            <a:ext cx="4064001" cy="230188"/>
            <a:chOff x="0" y="0"/>
            <a:chExt cx="3048000" cy="230186"/>
          </a:xfrm>
        </p:grpSpPr>
        <p:pic>
          <p:nvPicPr>
            <p:cNvPr id="273"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274"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275"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277"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278"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279"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280" name="Title Text"/>
          <p:cNvSpPr txBox="1">
            <a:spLocks noGrp="1"/>
          </p:cNvSpPr>
          <p:nvPr>
            <p:ph type="title"/>
          </p:nvPr>
        </p:nvSpPr>
        <p:spPr>
          <a:xfrm>
            <a:off x="914400" y="4886326"/>
            <a:ext cx="10363200" cy="1362075"/>
          </a:xfrm>
          <a:prstGeom prst="rect">
            <a:avLst/>
          </a:prstGeom>
        </p:spPr>
        <p:txBody>
          <a:bodyPr>
            <a:normAutofit/>
          </a:bodyPr>
          <a:lstStyle>
            <a:lvl1pPr>
              <a:defRPr b="1">
                <a:latin typeface="+mj-lt"/>
                <a:ea typeface="+mj-ea"/>
                <a:cs typeface="+mj-cs"/>
                <a:sym typeface="Verdana"/>
              </a:defRPr>
            </a:lvl1pPr>
          </a:lstStyle>
          <a:p>
            <a:r>
              <a:t>Title Text</a:t>
            </a:r>
          </a:p>
        </p:txBody>
      </p:sp>
      <p:sp>
        <p:nvSpPr>
          <p:cNvPr id="281" name="Body Level One…"/>
          <p:cNvSpPr txBox="1">
            <a:spLocks noGrp="1"/>
          </p:cNvSpPr>
          <p:nvPr>
            <p:ph type="body" sz="quarter" idx="1"/>
          </p:nvPr>
        </p:nvSpPr>
        <p:spPr>
          <a:xfrm>
            <a:off x="963084" y="2906713"/>
            <a:ext cx="10363201" cy="1500188"/>
          </a:xfrm>
          <a:prstGeom prst="rect">
            <a:avLst/>
          </a:prstGeom>
        </p:spPr>
        <p:txBody>
          <a:bodyPr anchor="b">
            <a:normAutofit/>
          </a:bodyPr>
          <a:lstStyle>
            <a:lvl1pPr marL="0" indent="0">
              <a:buClrTx/>
              <a:buSzTx/>
              <a:buFontTx/>
              <a:buNone/>
              <a:defRPr>
                <a:solidFill>
                  <a:srgbClr val="888888"/>
                </a:solidFill>
                <a:latin typeface="+mj-lt"/>
                <a:ea typeface="+mj-ea"/>
                <a:cs typeface="+mj-cs"/>
                <a:sym typeface="Verdana"/>
              </a:defRPr>
            </a:lvl1pPr>
            <a:lvl2pPr marL="0" indent="457200">
              <a:buClrTx/>
              <a:buSzTx/>
              <a:buFontTx/>
              <a:buNone/>
              <a:defRPr>
                <a:solidFill>
                  <a:srgbClr val="888888"/>
                </a:solidFill>
                <a:latin typeface="+mj-lt"/>
                <a:ea typeface="+mj-ea"/>
                <a:cs typeface="+mj-cs"/>
                <a:sym typeface="Verdana"/>
              </a:defRPr>
            </a:lvl2pPr>
            <a:lvl3pPr marL="0" indent="914400">
              <a:buClrTx/>
              <a:buSzTx/>
              <a:buFontTx/>
              <a:buNone/>
              <a:defRPr>
                <a:solidFill>
                  <a:srgbClr val="888888"/>
                </a:solidFill>
                <a:latin typeface="+mj-lt"/>
                <a:ea typeface="+mj-ea"/>
                <a:cs typeface="+mj-cs"/>
                <a:sym typeface="Verdana"/>
              </a:defRPr>
            </a:lvl3pPr>
            <a:lvl4pPr marL="0" indent="1371600">
              <a:buClrTx/>
              <a:buSzTx/>
              <a:buFontTx/>
              <a:buNone/>
              <a:defRPr>
                <a:solidFill>
                  <a:srgbClr val="888888"/>
                </a:solidFill>
                <a:latin typeface="+mj-lt"/>
                <a:ea typeface="+mj-ea"/>
                <a:cs typeface="+mj-cs"/>
                <a:sym typeface="Verdana"/>
              </a:defRPr>
            </a:lvl4pPr>
            <a:lvl5pPr marL="0" indent="1828800">
              <a:buClrTx/>
              <a:buSzTx/>
              <a:buFontTx/>
              <a:buNone/>
              <a:defRPr>
                <a:solidFill>
                  <a:srgbClr val="888888"/>
                </a:solidFill>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82"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416947433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1_Två innehållsdelar">
    <p:spTree>
      <p:nvGrpSpPr>
        <p:cNvPr id="1" name=""/>
        <p:cNvGrpSpPr/>
        <p:nvPr/>
      </p:nvGrpSpPr>
      <p:grpSpPr>
        <a:xfrm>
          <a:off x="0" y="0"/>
          <a:ext cx="0" cy="0"/>
          <a:chOff x="0" y="0"/>
          <a:chExt cx="0" cy="0"/>
        </a:xfrm>
      </p:grpSpPr>
      <p:grpSp>
        <p:nvGrpSpPr>
          <p:cNvPr id="292" name="Grupp 15"/>
          <p:cNvGrpSpPr/>
          <p:nvPr/>
        </p:nvGrpSpPr>
        <p:grpSpPr>
          <a:xfrm>
            <a:off x="914401" y="6516688"/>
            <a:ext cx="4064001" cy="230188"/>
            <a:chOff x="0" y="0"/>
            <a:chExt cx="3048000" cy="230186"/>
          </a:xfrm>
        </p:grpSpPr>
        <p:pic>
          <p:nvPicPr>
            <p:cNvPr id="289"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290"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291"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293"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294"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295"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296" name="Title Text"/>
          <p:cNvSpPr txBox="1">
            <a:spLocks noGrp="1"/>
          </p:cNvSpPr>
          <p:nvPr>
            <p:ph type="title"/>
          </p:nvPr>
        </p:nvSpPr>
        <p:spPr>
          <a:xfrm>
            <a:off x="711200" y="1066801"/>
            <a:ext cx="10972800" cy="1135063"/>
          </a:xfrm>
          <a:prstGeom prst="rect">
            <a:avLst/>
          </a:prstGeom>
        </p:spPr>
        <p:txBody>
          <a:bodyPr>
            <a:normAutofit/>
          </a:bodyPr>
          <a:lstStyle>
            <a:lvl1pPr>
              <a:defRPr b="1">
                <a:latin typeface="+mj-lt"/>
                <a:ea typeface="+mj-ea"/>
                <a:cs typeface="+mj-cs"/>
                <a:sym typeface="Verdana"/>
              </a:defRPr>
            </a:lvl1pPr>
          </a:lstStyle>
          <a:p>
            <a:r>
              <a:t>Title Text</a:t>
            </a:r>
          </a:p>
        </p:txBody>
      </p:sp>
      <p:sp>
        <p:nvSpPr>
          <p:cNvPr id="297" name="Body Level One…"/>
          <p:cNvSpPr txBox="1">
            <a:spLocks noGrp="1"/>
          </p:cNvSpPr>
          <p:nvPr>
            <p:ph type="body" sz="half" idx="1"/>
          </p:nvPr>
        </p:nvSpPr>
        <p:spPr>
          <a:xfrm>
            <a:off x="609600" y="1930401"/>
            <a:ext cx="5384800" cy="4195763"/>
          </a:xfrm>
          <a:prstGeom prst="rect">
            <a:avLst/>
          </a:prstGeom>
        </p:spPr>
        <p:txBody>
          <a:bodyPr>
            <a:normAutofit/>
          </a:bodyPr>
          <a:lstStyle>
            <a:lvl1pPr>
              <a:spcBef>
                <a:spcPts val="600"/>
              </a:spcBef>
              <a:defRPr sz="2800">
                <a:latin typeface="+mj-lt"/>
                <a:ea typeface="+mj-ea"/>
                <a:cs typeface="+mj-cs"/>
                <a:sym typeface="Verdana"/>
              </a:defRPr>
            </a:lvl1pPr>
            <a:lvl2pPr marL="790575" indent="-333375">
              <a:spcBef>
                <a:spcPts val="600"/>
              </a:spcBef>
              <a:defRPr sz="2800">
                <a:latin typeface="+mj-lt"/>
                <a:ea typeface="+mj-ea"/>
                <a:cs typeface="+mj-cs"/>
                <a:sym typeface="Verdana"/>
              </a:defRPr>
            </a:lvl2pPr>
            <a:lvl3pPr marL="1234439" indent="-320039">
              <a:spcBef>
                <a:spcPts val="600"/>
              </a:spcBef>
              <a:defRPr sz="2800">
                <a:latin typeface="+mj-lt"/>
                <a:ea typeface="+mj-ea"/>
                <a:cs typeface="+mj-cs"/>
                <a:sym typeface="Verdana"/>
              </a:defRPr>
            </a:lvl3pPr>
            <a:lvl4pPr marL="1727200" indent="-355600">
              <a:spcBef>
                <a:spcPts val="600"/>
              </a:spcBef>
              <a:defRPr sz="2800">
                <a:latin typeface="+mj-lt"/>
                <a:ea typeface="+mj-ea"/>
                <a:cs typeface="+mj-cs"/>
                <a:sym typeface="Verdana"/>
              </a:defRPr>
            </a:lvl4pPr>
            <a:lvl5pPr marL="2184400" indent="-355600">
              <a:spcBef>
                <a:spcPts val="600"/>
              </a:spcBef>
              <a:defRPr sz="2800">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298" name="Picture 7" descr="Picture 7"/>
          <p:cNvPicPr>
            <a:picLocks noChangeAspect="1"/>
          </p:cNvPicPr>
          <p:nvPr/>
        </p:nvPicPr>
        <p:blipFill>
          <a:blip r:embed="rId6"/>
          <a:stretch>
            <a:fillRect/>
          </a:stretch>
        </p:blipFill>
        <p:spPr>
          <a:xfrm>
            <a:off x="5598780" y="6525345"/>
            <a:ext cx="401208" cy="247805"/>
          </a:xfrm>
          <a:prstGeom prst="rect">
            <a:avLst/>
          </a:prstGeom>
          <a:ln w="12700">
            <a:miter lim="400000"/>
          </a:ln>
        </p:spPr>
      </p:pic>
      <p:sp>
        <p:nvSpPr>
          <p:cNvPr id="299"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49781284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2_Jämförelse">
    <p:spTree>
      <p:nvGrpSpPr>
        <p:cNvPr id="1" name=""/>
        <p:cNvGrpSpPr/>
        <p:nvPr/>
      </p:nvGrpSpPr>
      <p:grpSpPr>
        <a:xfrm>
          <a:off x="0" y="0"/>
          <a:ext cx="0" cy="0"/>
          <a:chOff x="0" y="0"/>
          <a:chExt cx="0" cy="0"/>
        </a:xfrm>
      </p:grpSpPr>
      <p:grpSp>
        <p:nvGrpSpPr>
          <p:cNvPr id="309" name="Grupp 15"/>
          <p:cNvGrpSpPr/>
          <p:nvPr/>
        </p:nvGrpSpPr>
        <p:grpSpPr>
          <a:xfrm>
            <a:off x="914401" y="6516688"/>
            <a:ext cx="4064001" cy="230188"/>
            <a:chOff x="0" y="0"/>
            <a:chExt cx="3048000" cy="230186"/>
          </a:xfrm>
        </p:grpSpPr>
        <p:pic>
          <p:nvPicPr>
            <p:cNvPr id="306"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307"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308"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310"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311"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312"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313" name="Title Text"/>
          <p:cNvSpPr txBox="1">
            <a:spLocks noGrp="1"/>
          </p:cNvSpPr>
          <p:nvPr>
            <p:ph type="title"/>
          </p:nvPr>
        </p:nvSpPr>
        <p:spPr>
          <a:xfrm>
            <a:off x="711200" y="1066801"/>
            <a:ext cx="10972800" cy="1135063"/>
          </a:xfrm>
          <a:prstGeom prst="rect">
            <a:avLst/>
          </a:prstGeom>
        </p:spPr>
        <p:txBody>
          <a:bodyPr>
            <a:normAutofit/>
          </a:bodyPr>
          <a:lstStyle>
            <a:lvl1pPr>
              <a:defRPr b="1">
                <a:latin typeface="+mj-lt"/>
                <a:ea typeface="+mj-ea"/>
                <a:cs typeface="+mj-cs"/>
                <a:sym typeface="Verdana"/>
              </a:defRPr>
            </a:lvl1pPr>
          </a:lstStyle>
          <a:p>
            <a:r>
              <a:t>Title Text</a:t>
            </a:r>
          </a:p>
        </p:txBody>
      </p:sp>
      <p:sp>
        <p:nvSpPr>
          <p:cNvPr id="314" name="Body Level One…"/>
          <p:cNvSpPr txBox="1">
            <a:spLocks noGrp="1"/>
          </p:cNvSpPr>
          <p:nvPr>
            <p:ph type="body" sz="quarter" idx="1"/>
          </p:nvPr>
        </p:nvSpPr>
        <p:spPr>
          <a:xfrm>
            <a:off x="609600" y="1930401"/>
            <a:ext cx="5386917" cy="447675"/>
          </a:xfrm>
          <a:prstGeom prst="rect">
            <a:avLst/>
          </a:prstGeom>
        </p:spPr>
        <p:txBody>
          <a:bodyPr anchor="b">
            <a:normAutofit/>
          </a:bodyPr>
          <a:lstStyle>
            <a:lvl1pPr marL="0" indent="0" algn="ctr">
              <a:buClrTx/>
              <a:buSzTx/>
              <a:buFontTx/>
              <a:buNone/>
              <a:defRPr cap="all">
                <a:latin typeface="+mj-lt"/>
                <a:ea typeface="+mj-ea"/>
                <a:cs typeface="+mj-cs"/>
                <a:sym typeface="Verdana"/>
              </a:defRPr>
            </a:lvl1pPr>
            <a:lvl2pPr marL="0" indent="457200" algn="ctr">
              <a:buClrTx/>
              <a:buSzTx/>
              <a:buFontTx/>
              <a:buNone/>
              <a:defRPr cap="all">
                <a:latin typeface="+mj-lt"/>
                <a:ea typeface="+mj-ea"/>
                <a:cs typeface="+mj-cs"/>
                <a:sym typeface="Verdana"/>
              </a:defRPr>
            </a:lvl2pPr>
            <a:lvl3pPr marL="0" indent="914400" algn="ctr">
              <a:buClrTx/>
              <a:buSzTx/>
              <a:buFontTx/>
              <a:buNone/>
              <a:defRPr cap="all">
                <a:latin typeface="+mj-lt"/>
                <a:ea typeface="+mj-ea"/>
                <a:cs typeface="+mj-cs"/>
                <a:sym typeface="Verdana"/>
              </a:defRPr>
            </a:lvl3pPr>
            <a:lvl4pPr marL="0" indent="1371600" algn="ctr">
              <a:buClrTx/>
              <a:buSzTx/>
              <a:buFontTx/>
              <a:buNone/>
              <a:defRPr cap="all">
                <a:latin typeface="+mj-lt"/>
                <a:ea typeface="+mj-ea"/>
                <a:cs typeface="+mj-cs"/>
                <a:sym typeface="Verdana"/>
              </a:defRPr>
            </a:lvl4pPr>
            <a:lvl5pPr marL="0" indent="1828800" algn="ctr">
              <a:buClrTx/>
              <a:buSzTx/>
              <a:buFontTx/>
              <a:buNone/>
              <a:defRPr cap="all">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15" name="Text Placeholder 4"/>
          <p:cNvSpPr>
            <a:spLocks noGrp="1"/>
          </p:cNvSpPr>
          <p:nvPr>
            <p:ph type="body" sz="quarter" idx="21"/>
          </p:nvPr>
        </p:nvSpPr>
        <p:spPr>
          <a:xfrm>
            <a:off x="6193368" y="1930401"/>
            <a:ext cx="5389033" cy="447675"/>
          </a:xfrm>
          <a:prstGeom prst="rect">
            <a:avLst/>
          </a:prstGeom>
        </p:spPr>
        <p:txBody>
          <a:bodyPr anchor="b">
            <a:normAutofit/>
          </a:bodyPr>
          <a:lstStyle>
            <a:lvl1pPr marL="0" indent="0" algn="ctr">
              <a:buClrTx/>
              <a:buSzTx/>
              <a:buFontTx/>
              <a:buNone/>
              <a:defRPr cap="all">
                <a:latin typeface="+mj-lt"/>
                <a:ea typeface="+mj-ea"/>
                <a:cs typeface="+mj-cs"/>
                <a:sym typeface="Verdana"/>
              </a:defRPr>
            </a:lvl1pPr>
          </a:lstStyle>
          <a:p>
            <a:pPr marL="0" indent="0" algn="ctr">
              <a:buClrTx/>
              <a:buSzTx/>
              <a:buFontTx/>
              <a:buNone/>
              <a:defRPr cap="all">
                <a:latin typeface="+mj-lt"/>
                <a:ea typeface="+mj-ea"/>
                <a:cs typeface="+mj-cs"/>
                <a:sym typeface="Verdana"/>
              </a:defRPr>
            </a:pPr>
            <a:endParaRPr/>
          </a:p>
        </p:txBody>
      </p:sp>
      <p:sp>
        <p:nvSpPr>
          <p:cNvPr id="316"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267402371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2_Endast rubrik">
    <p:spTree>
      <p:nvGrpSpPr>
        <p:cNvPr id="1" name=""/>
        <p:cNvGrpSpPr/>
        <p:nvPr/>
      </p:nvGrpSpPr>
      <p:grpSpPr>
        <a:xfrm>
          <a:off x="0" y="0"/>
          <a:ext cx="0" cy="0"/>
          <a:chOff x="0" y="0"/>
          <a:chExt cx="0" cy="0"/>
        </a:xfrm>
      </p:grpSpPr>
      <p:grpSp>
        <p:nvGrpSpPr>
          <p:cNvPr id="326" name="Grupp 15"/>
          <p:cNvGrpSpPr/>
          <p:nvPr/>
        </p:nvGrpSpPr>
        <p:grpSpPr>
          <a:xfrm>
            <a:off x="914401" y="6516688"/>
            <a:ext cx="4064001" cy="230188"/>
            <a:chOff x="0" y="0"/>
            <a:chExt cx="3048000" cy="230186"/>
          </a:xfrm>
        </p:grpSpPr>
        <p:pic>
          <p:nvPicPr>
            <p:cNvPr id="323"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324"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325"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327"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328"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329"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330" name="Title Text"/>
          <p:cNvSpPr txBox="1">
            <a:spLocks noGrp="1"/>
          </p:cNvSpPr>
          <p:nvPr>
            <p:ph type="title"/>
          </p:nvPr>
        </p:nvSpPr>
        <p:spPr>
          <a:xfrm>
            <a:off x="711200" y="1066801"/>
            <a:ext cx="10972800" cy="1135063"/>
          </a:xfrm>
          <a:prstGeom prst="rect">
            <a:avLst/>
          </a:prstGeom>
        </p:spPr>
        <p:txBody>
          <a:bodyPr>
            <a:normAutofit/>
          </a:bodyPr>
          <a:lstStyle>
            <a:lvl1pPr>
              <a:defRPr b="1">
                <a:latin typeface="+mj-lt"/>
                <a:ea typeface="+mj-ea"/>
                <a:cs typeface="+mj-cs"/>
                <a:sym typeface="Verdana"/>
              </a:defRPr>
            </a:lvl1pPr>
          </a:lstStyle>
          <a:p>
            <a:r>
              <a:t>Title Text</a:t>
            </a:r>
          </a:p>
        </p:txBody>
      </p:sp>
      <p:sp>
        <p:nvSpPr>
          <p:cNvPr id="331"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318115467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_Tom">
    <p:spTree>
      <p:nvGrpSpPr>
        <p:cNvPr id="1" name=""/>
        <p:cNvGrpSpPr/>
        <p:nvPr/>
      </p:nvGrpSpPr>
      <p:grpSpPr>
        <a:xfrm>
          <a:off x="0" y="0"/>
          <a:ext cx="0" cy="0"/>
          <a:chOff x="0" y="0"/>
          <a:chExt cx="0" cy="0"/>
        </a:xfrm>
      </p:grpSpPr>
      <p:grpSp>
        <p:nvGrpSpPr>
          <p:cNvPr id="341" name="Grupp 15"/>
          <p:cNvGrpSpPr/>
          <p:nvPr/>
        </p:nvGrpSpPr>
        <p:grpSpPr>
          <a:xfrm>
            <a:off x="914401" y="6516688"/>
            <a:ext cx="4064001" cy="230188"/>
            <a:chOff x="0" y="0"/>
            <a:chExt cx="3048000" cy="230186"/>
          </a:xfrm>
        </p:grpSpPr>
        <p:pic>
          <p:nvPicPr>
            <p:cNvPr id="338"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339"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340"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342"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343"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344"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345"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280243368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Vertical Text Only">
    <p:spTree>
      <p:nvGrpSpPr>
        <p:cNvPr id="1" name=""/>
        <p:cNvGrpSpPr/>
        <p:nvPr/>
      </p:nvGrpSpPr>
      <p:grpSpPr>
        <a:xfrm>
          <a:off x="0" y="0"/>
          <a:ext cx="0" cy="0"/>
          <a:chOff x="0" y="0"/>
          <a:chExt cx="0" cy="0"/>
        </a:xfrm>
      </p:grpSpPr>
      <p:grpSp>
        <p:nvGrpSpPr>
          <p:cNvPr id="355" name="Grupp 15"/>
          <p:cNvGrpSpPr/>
          <p:nvPr/>
        </p:nvGrpSpPr>
        <p:grpSpPr>
          <a:xfrm>
            <a:off x="914401" y="6516688"/>
            <a:ext cx="4064001" cy="230188"/>
            <a:chOff x="0" y="0"/>
            <a:chExt cx="3048000" cy="230186"/>
          </a:xfrm>
        </p:grpSpPr>
        <p:pic>
          <p:nvPicPr>
            <p:cNvPr id="352"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353"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354"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356"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357"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358"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359" name="Picture 6" descr="Picture 6"/>
          <p:cNvPicPr>
            <a:picLocks noChangeAspect="1"/>
          </p:cNvPicPr>
          <p:nvPr/>
        </p:nvPicPr>
        <p:blipFill>
          <a:blip r:embed="rId6"/>
          <a:stretch>
            <a:fillRect/>
          </a:stretch>
        </p:blipFill>
        <p:spPr>
          <a:xfrm>
            <a:off x="-59267" y="168276"/>
            <a:ext cx="12192000" cy="646113"/>
          </a:xfrm>
          <a:prstGeom prst="rect">
            <a:avLst/>
          </a:prstGeom>
          <a:ln w="12700">
            <a:miter lim="400000"/>
          </a:ln>
        </p:spPr>
      </p:pic>
      <p:sp>
        <p:nvSpPr>
          <p:cNvPr id="360" name="Body Level One…"/>
          <p:cNvSpPr txBox="1">
            <a:spLocks noGrp="1"/>
          </p:cNvSpPr>
          <p:nvPr>
            <p:ph type="body" idx="1"/>
          </p:nvPr>
        </p:nvSpPr>
        <p:spPr>
          <a:xfrm>
            <a:off x="609600" y="457200"/>
            <a:ext cx="10972800" cy="5715000"/>
          </a:xfrm>
          <a:prstGeom prst="rect">
            <a:avLst/>
          </a:prstGeom>
        </p:spPr>
        <p:txBody>
          <a:bodyPr>
            <a:normAutofit/>
          </a:bodyPr>
          <a:lstStyle>
            <a:lvl1pPr>
              <a:defRPr>
                <a:latin typeface="+mj-lt"/>
                <a:ea typeface="+mj-ea"/>
                <a:cs typeface="+mj-cs"/>
                <a:sym typeface="Verdana"/>
              </a:defRPr>
            </a:lvl1pPr>
            <a:lvl2pPr>
              <a:defRPr>
                <a:latin typeface="+mj-lt"/>
                <a:ea typeface="+mj-ea"/>
                <a:cs typeface="+mj-cs"/>
                <a:sym typeface="Verdana"/>
              </a:defRPr>
            </a:lvl2pPr>
            <a:lvl3pPr>
              <a:defRPr>
                <a:latin typeface="+mj-lt"/>
                <a:ea typeface="+mj-ea"/>
                <a:cs typeface="+mj-cs"/>
                <a:sym typeface="Verdana"/>
              </a:defRPr>
            </a:lvl3pPr>
            <a:lvl4pPr>
              <a:defRPr>
                <a:latin typeface="+mj-lt"/>
                <a:ea typeface="+mj-ea"/>
                <a:cs typeface="+mj-cs"/>
                <a:sym typeface="Verdana"/>
              </a:defRPr>
            </a:lvl4pPr>
            <a:lvl5pPr>
              <a:defRPr>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61"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394317008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_Innehåll med bildtext">
    <p:spTree>
      <p:nvGrpSpPr>
        <p:cNvPr id="1" name=""/>
        <p:cNvGrpSpPr/>
        <p:nvPr/>
      </p:nvGrpSpPr>
      <p:grpSpPr>
        <a:xfrm>
          <a:off x="0" y="0"/>
          <a:ext cx="0" cy="0"/>
          <a:chOff x="0" y="0"/>
          <a:chExt cx="0" cy="0"/>
        </a:xfrm>
      </p:grpSpPr>
      <p:grpSp>
        <p:nvGrpSpPr>
          <p:cNvPr id="371" name="Grupp 15"/>
          <p:cNvGrpSpPr/>
          <p:nvPr/>
        </p:nvGrpSpPr>
        <p:grpSpPr>
          <a:xfrm>
            <a:off x="914401" y="6516688"/>
            <a:ext cx="4064001" cy="230188"/>
            <a:chOff x="0" y="0"/>
            <a:chExt cx="3048000" cy="230186"/>
          </a:xfrm>
        </p:grpSpPr>
        <p:pic>
          <p:nvPicPr>
            <p:cNvPr id="368"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369"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370"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372"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373"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374"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375" name="Title Text"/>
          <p:cNvSpPr txBox="1">
            <a:spLocks noGrp="1"/>
          </p:cNvSpPr>
          <p:nvPr>
            <p:ph type="title"/>
          </p:nvPr>
        </p:nvSpPr>
        <p:spPr>
          <a:xfrm>
            <a:off x="609600" y="651932"/>
            <a:ext cx="4011085" cy="783168"/>
          </a:xfrm>
          <a:prstGeom prst="rect">
            <a:avLst/>
          </a:prstGeom>
        </p:spPr>
        <p:txBody>
          <a:bodyPr anchor="b">
            <a:normAutofit/>
          </a:bodyPr>
          <a:lstStyle>
            <a:lvl1pPr>
              <a:defRPr sz="2000">
                <a:latin typeface="+mj-lt"/>
                <a:ea typeface="+mj-ea"/>
                <a:cs typeface="+mj-cs"/>
                <a:sym typeface="Verdana"/>
              </a:defRPr>
            </a:lvl1pPr>
          </a:lstStyle>
          <a:p>
            <a:r>
              <a:t>Title Text</a:t>
            </a:r>
          </a:p>
        </p:txBody>
      </p:sp>
      <p:sp>
        <p:nvSpPr>
          <p:cNvPr id="376" name="Body Level One…"/>
          <p:cNvSpPr txBox="1">
            <a:spLocks noGrp="1"/>
          </p:cNvSpPr>
          <p:nvPr>
            <p:ph type="body" idx="1"/>
          </p:nvPr>
        </p:nvSpPr>
        <p:spPr>
          <a:xfrm>
            <a:off x="4766733" y="651933"/>
            <a:ext cx="6815667" cy="5474231"/>
          </a:xfrm>
          <a:prstGeom prst="rect">
            <a:avLst/>
          </a:prstGeom>
        </p:spPr>
        <p:txBody>
          <a:bodyPr>
            <a:normAutofit/>
          </a:bodyPr>
          <a:lstStyle>
            <a:lvl1pPr>
              <a:spcBef>
                <a:spcPts val="600"/>
              </a:spcBef>
              <a:defRPr sz="2800">
                <a:latin typeface="+mj-lt"/>
                <a:ea typeface="+mj-ea"/>
                <a:cs typeface="+mj-cs"/>
                <a:sym typeface="Verdana"/>
              </a:defRPr>
            </a:lvl1pPr>
            <a:lvl2pPr>
              <a:spcBef>
                <a:spcPts val="600"/>
              </a:spcBef>
              <a:defRPr sz="2800">
                <a:latin typeface="+mj-lt"/>
                <a:ea typeface="+mj-ea"/>
                <a:cs typeface="+mj-cs"/>
                <a:sym typeface="Verdana"/>
              </a:defRPr>
            </a:lvl2pPr>
            <a:lvl3pPr marL="1181100" indent="-266700">
              <a:spcBef>
                <a:spcPts val="600"/>
              </a:spcBef>
              <a:defRPr sz="2800">
                <a:latin typeface="+mj-lt"/>
                <a:ea typeface="+mj-ea"/>
                <a:cs typeface="+mj-cs"/>
                <a:sym typeface="Verdana"/>
              </a:defRPr>
            </a:lvl3pPr>
            <a:lvl4pPr marL="1691639" indent="-320039">
              <a:spcBef>
                <a:spcPts val="600"/>
              </a:spcBef>
              <a:defRPr sz="2800">
                <a:latin typeface="+mj-lt"/>
                <a:ea typeface="+mj-ea"/>
                <a:cs typeface="+mj-cs"/>
                <a:sym typeface="Verdana"/>
              </a:defRPr>
            </a:lvl4pPr>
            <a:lvl5pPr marL="2148839" indent="-320039">
              <a:spcBef>
                <a:spcPts val="600"/>
              </a:spcBef>
              <a:defRPr sz="2800">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77" name="Text Placeholder 3"/>
          <p:cNvSpPr>
            <a:spLocks noGrp="1"/>
          </p:cNvSpPr>
          <p:nvPr>
            <p:ph type="body" sz="half" idx="21"/>
          </p:nvPr>
        </p:nvSpPr>
        <p:spPr>
          <a:xfrm>
            <a:off x="609599" y="1435101"/>
            <a:ext cx="4011087" cy="4691063"/>
          </a:xfrm>
          <a:prstGeom prst="rect">
            <a:avLst/>
          </a:prstGeom>
        </p:spPr>
        <p:txBody>
          <a:bodyPr>
            <a:normAutofit/>
          </a:bodyPr>
          <a:lstStyle>
            <a:lvl1pPr marL="0" indent="0">
              <a:spcBef>
                <a:spcPts val="300"/>
              </a:spcBef>
              <a:buClrTx/>
              <a:buSzTx/>
              <a:buFontTx/>
              <a:buNone/>
              <a:defRPr sz="1400">
                <a:latin typeface="+mj-lt"/>
                <a:ea typeface="+mj-ea"/>
                <a:cs typeface="+mj-cs"/>
                <a:sym typeface="Verdana"/>
              </a:defRPr>
            </a:lvl1pPr>
          </a:lstStyle>
          <a:p>
            <a:pPr marL="0" indent="0">
              <a:spcBef>
                <a:spcPts val="300"/>
              </a:spcBef>
              <a:buClrTx/>
              <a:buSzTx/>
              <a:buFontTx/>
              <a:buNone/>
              <a:defRPr sz="1400">
                <a:latin typeface="+mj-lt"/>
                <a:ea typeface="+mj-ea"/>
                <a:cs typeface="+mj-cs"/>
                <a:sym typeface="Verdana"/>
              </a:defRPr>
            </a:pPr>
            <a:endParaRPr/>
          </a:p>
        </p:txBody>
      </p:sp>
      <p:sp>
        <p:nvSpPr>
          <p:cNvPr id="378"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180832058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2_Bild med bildtext">
    <p:spTree>
      <p:nvGrpSpPr>
        <p:cNvPr id="1" name=""/>
        <p:cNvGrpSpPr/>
        <p:nvPr/>
      </p:nvGrpSpPr>
      <p:grpSpPr>
        <a:xfrm>
          <a:off x="0" y="0"/>
          <a:ext cx="0" cy="0"/>
          <a:chOff x="0" y="0"/>
          <a:chExt cx="0" cy="0"/>
        </a:xfrm>
      </p:grpSpPr>
      <p:grpSp>
        <p:nvGrpSpPr>
          <p:cNvPr id="388" name="Grupp 15"/>
          <p:cNvGrpSpPr/>
          <p:nvPr/>
        </p:nvGrpSpPr>
        <p:grpSpPr>
          <a:xfrm>
            <a:off x="914401" y="6516688"/>
            <a:ext cx="4064001" cy="230188"/>
            <a:chOff x="0" y="0"/>
            <a:chExt cx="3048000" cy="230186"/>
          </a:xfrm>
        </p:grpSpPr>
        <p:pic>
          <p:nvPicPr>
            <p:cNvPr id="385"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386"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387"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389"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390"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391"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392" name="Title Text"/>
          <p:cNvSpPr txBox="1">
            <a:spLocks noGrp="1"/>
          </p:cNvSpPr>
          <p:nvPr>
            <p:ph type="title"/>
          </p:nvPr>
        </p:nvSpPr>
        <p:spPr>
          <a:xfrm>
            <a:off x="2389718" y="4800600"/>
            <a:ext cx="7315201" cy="566738"/>
          </a:xfrm>
          <a:prstGeom prst="rect">
            <a:avLst/>
          </a:prstGeom>
        </p:spPr>
        <p:txBody>
          <a:bodyPr anchor="b">
            <a:normAutofit/>
          </a:bodyPr>
          <a:lstStyle>
            <a:lvl1pPr>
              <a:defRPr sz="2000" b="1">
                <a:latin typeface="+mj-lt"/>
                <a:ea typeface="+mj-ea"/>
                <a:cs typeface="+mj-cs"/>
                <a:sym typeface="Verdana"/>
              </a:defRPr>
            </a:lvl1pPr>
          </a:lstStyle>
          <a:p>
            <a:r>
              <a:t>Title Text</a:t>
            </a:r>
          </a:p>
        </p:txBody>
      </p:sp>
      <p:sp>
        <p:nvSpPr>
          <p:cNvPr id="393" name="Picture Placeholder 2"/>
          <p:cNvSpPr>
            <a:spLocks noGrp="1"/>
          </p:cNvSpPr>
          <p:nvPr>
            <p:ph type="pic" sz="half" idx="21"/>
          </p:nvPr>
        </p:nvSpPr>
        <p:spPr>
          <a:xfrm>
            <a:off x="2389718" y="612775"/>
            <a:ext cx="7315201" cy="4114800"/>
          </a:xfrm>
          <a:prstGeom prst="rect">
            <a:avLst/>
          </a:prstGeom>
        </p:spPr>
        <p:txBody>
          <a:bodyPr lIns="91439" rIns="91439"/>
          <a:lstStyle/>
          <a:p>
            <a:endParaRPr dirty="0"/>
          </a:p>
        </p:txBody>
      </p:sp>
      <p:sp>
        <p:nvSpPr>
          <p:cNvPr id="394" name="Body Level One…"/>
          <p:cNvSpPr txBox="1">
            <a:spLocks noGrp="1"/>
          </p:cNvSpPr>
          <p:nvPr>
            <p:ph type="body" sz="quarter" idx="1"/>
          </p:nvPr>
        </p:nvSpPr>
        <p:spPr>
          <a:xfrm>
            <a:off x="2389718" y="5367338"/>
            <a:ext cx="7315201" cy="804863"/>
          </a:xfrm>
          <a:prstGeom prst="rect">
            <a:avLst/>
          </a:prstGeom>
        </p:spPr>
        <p:txBody>
          <a:bodyPr>
            <a:normAutofit/>
          </a:bodyPr>
          <a:lstStyle>
            <a:lvl1pPr marL="0" indent="0">
              <a:spcBef>
                <a:spcPts val="300"/>
              </a:spcBef>
              <a:buClrTx/>
              <a:buSzTx/>
              <a:buFontTx/>
              <a:buNone/>
              <a:defRPr sz="1400">
                <a:latin typeface="+mj-lt"/>
                <a:ea typeface="+mj-ea"/>
                <a:cs typeface="+mj-cs"/>
                <a:sym typeface="Verdana"/>
              </a:defRPr>
            </a:lvl1pPr>
            <a:lvl2pPr marL="0" indent="457200">
              <a:spcBef>
                <a:spcPts val="300"/>
              </a:spcBef>
              <a:buClrTx/>
              <a:buSzTx/>
              <a:buFontTx/>
              <a:buNone/>
              <a:defRPr sz="1400">
                <a:latin typeface="+mj-lt"/>
                <a:ea typeface="+mj-ea"/>
                <a:cs typeface="+mj-cs"/>
                <a:sym typeface="Verdana"/>
              </a:defRPr>
            </a:lvl2pPr>
            <a:lvl3pPr marL="0" indent="914400">
              <a:spcBef>
                <a:spcPts val="300"/>
              </a:spcBef>
              <a:buClrTx/>
              <a:buSzTx/>
              <a:buFontTx/>
              <a:buNone/>
              <a:defRPr sz="1400">
                <a:latin typeface="+mj-lt"/>
                <a:ea typeface="+mj-ea"/>
                <a:cs typeface="+mj-cs"/>
                <a:sym typeface="Verdana"/>
              </a:defRPr>
            </a:lvl3pPr>
            <a:lvl4pPr marL="0" indent="1371600">
              <a:spcBef>
                <a:spcPts val="300"/>
              </a:spcBef>
              <a:buClrTx/>
              <a:buSzTx/>
              <a:buFontTx/>
              <a:buNone/>
              <a:defRPr sz="1400">
                <a:latin typeface="+mj-lt"/>
                <a:ea typeface="+mj-ea"/>
                <a:cs typeface="+mj-cs"/>
                <a:sym typeface="Verdana"/>
              </a:defRPr>
            </a:lvl4pPr>
            <a:lvl5pPr marL="0" indent="1828800">
              <a:spcBef>
                <a:spcPts val="300"/>
              </a:spcBef>
              <a:buClrTx/>
              <a:buSzTx/>
              <a:buFontTx/>
              <a:buNone/>
              <a:defRPr sz="1400">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95" name="Diabildsnummer"/>
          <p:cNvSpPr txBox="1">
            <a:spLocks noGrp="1"/>
          </p:cNvSpPr>
          <p:nvPr>
            <p:ph type="sldNum" sz="quarter" idx="2"/>
          </p:nvPr>
        </p:nvSpPr>
        <p:spPr>
          <a:xfrm>
            <a:off x="11222369" y="6275001"/>
            <a:ext cx="360032" cy="276999"/>
          </a:xfrm>
          <a:prstGeom prst="rect">
            <a:avLst/>
          </a:prstGeom>
        </p:spPr>
        <p:txBody>
          <a:bodyPr/>
          <a:lstStyle>
            <a:lvl1pPr>
              <a:defRPr>
                <a:solidFill>
                  <a:srgbClr val="898989"/>
                </a:solidFill>
                <a:latin typeface="+mj-lt"/>
                <a:ea typeface="+mj-ea"/>
                <a:cs typeface="+mj-cs"/>
                <a:sym typeface="Verdana"/>
              </a:defRPr>
            </a:lvl1pPr>
          </a:lstStyle>
          <a:p>
            <a:fld id="{86CB4B4D-7CA3-9044-876B-883B54F8677D}" type="slidenum">
              <a:rPr/>
              <a:t>‹#›</a:t>
            </a:fld>
            <a:endParaRPr dirty="0"/>
          </a:p>
        </p:txBody>
      </p:sp>
    </p:spTree>
    <p:extLst>
      <p:ext uri="{BB962C8B-B14F-4D97-AF65-F5344CB8AC3E}">
        <p14:creationId xmlns:p14="http://schemas.microsoft.com/office/powerpoint/2010/main" val="187628387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Title/chapter, KTH blue">
    <p:bg>
      <p:bgPr>
        <a:solidFill>
          <a:schemeClr val="accent1"/>
        </a:solid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BD7C2495-EEC2-B0B4-E314-5E0AAC7DA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pic>
        <p:nvPicPr>
          <p:cNvPr id="8" name="Bild 7">
            <a:extLst>
              <a:ext uri="{FF2B5EF4-FFF2-40B4-BE49-F238E27FC236}">
                <a16:creationId xmlns:a16="http://schemas.microsoft.com/office/drawing/2014/main" id="{2A6CC77B-C027-6CAF-7D4C-2E3A15A516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7218363" cy="2852737"/>
          </a:xfrm>
        </p:spPr>
        <p:txBody>
          <a:bodyPr anchor="b"/>
          <a:lstStyle>
            <a:lvl1pPr>
              <a:defRPr sz="6000">
                <a:solidFill>
                  <a:schemeClr val="bg1"/>
                </a:solidFill>
              </a:defRPr>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7218363" cy="86360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lvl1pPr>
              <a:defRPr>
                <a:solidFill>
                  <a:schemeClr val="bg1"/>
                </a:solidFill>
              </a:defRPr>
            </a:lvl1pPr>
          </a:lstStyle>
          <a:p>
            <a:fld id="{EECCBBAF-5C49-D145-9814-61A8103632A9}" type="datetime1">
              <a:rPr lang="sv-SE" smtClean="0"/>
              <a:t>2024-05-15</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sp>
        <p:nvSpPr>
          <p:cNvPr id="6" name="Platshållare för bildnummer 5">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Tree>
    <p:extLst>
      <p:ext uri="{BB962C8B-B14F-4D97-AF65-F5344CB8AC3E}">
        <p14:creationId xmlns:p14="http://schemas.microsoft.com/office/powerpoint/2010/main" val="10967796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_Myfab Ending">
    <p:spTree>
      <p:nvGrpSpPr>
        <p:cNvPr id="1" name=""/>
        <p:cNvGrpSpPr/>
        <p:nvPr/>
      </p:nvGrpSpPr>
      <p:grpSpPr>
        <a:xfrm>
          <a:off x="0" y="0"/>
          <a:ext cx="0" cy="0"/>
          <a:chOff x="0" y="0"/>
          <a:chExt cx="0" cy="0"/>
        </a:xfrm>
      </p:grpSpPr>
      <p:grpSp>
        <p:nvGrpSpPr>
          <p:cNvPr id="405" name="Grupp 15"/>
          <p:cNvGrpSpPr/>
          <p:nvPr/>
        </p:nvGrpSpPr>
        <p:grpSpPr>
          <a:xfrm>
            <a:off x="914401" y="6516688"/>
            <a:ext cx="4064001" cy="230188"/>
            <a:chOff x="0" y="0"/>
            <a:chExt cx="3048000" cy="230186"/>
          </a:xfrm>
        </p:grpSpPr>
        <p:pic>
          <p:nvPicPr>
            <p:cNvPr id="402" name="Bildobjekt 10" descr="Bildobjekt 10"/>
            <p:cNvPicPr>
              <a:picLocks noChangeAspect="1"/>
            </p:cNvPicPr>
            <p:nvPr/>
          </p:nvPicPr>
          <p:blipFill>
            <a:blip r:embed="rId2"/>
            <a:stretch>
              <a:fillRect/>
            </a:stretch>
          </p:blipFill>
          <p:spPr>
            <a:xfrm>
              <a:off x="2355272" y="7512"/>
              <a:ext cx="692729" cy="222675"/>
            </a:xfrm>
            <a:prstGeom prst="rect">
              <a:avLst/>
            </a:prstGeom>
            <a:ln w="12700" cap="flat">
              <a:noFill/>
              <a:miter lim="400000"/>
            </a:ln>
            <a:effectLst/>
          </p:spPr>
        </p:pic>
        <p:pic>
          <p:nvPicPr>
            <p:cNvPr id="403" name="Bildobjekt 11" descr="Bildobjekt 11"/>
            <p:cNvPicPr>
              <a:picLocks noChangeAspect="1"/>
            </p:cNvPicPr>
            <p:nvPr/>
          </p:nvPicPr>
          <p:blipFill>
            <a:blip r:embed="rId3"/>
            <a:stretch>
              <a:fillRect/>
            </a:stretch>
          </p:blipFill>
          <p:spPr>
            <a:xfrm>
              <a:off x="1385454" y="42388"/>
              <a:ext cx="484910" cy="187799"/>
            </a:xfrm>
            <a:prstGeom prst="rect">
              <a:avLst/>
            </a:prstGeom>
            <a:ln w="12700" cap="flat">
              <a:noFill/>
              <a:miter lim="400000"/>
            </a:ln>
            <a:effectLst/>
          </p:spPr>
        </p:pic>
        <p:pic>
          <p:nvPicPr>
            <p:cNvPr id="404" name="Bildobjekt 12" descr="Bildobjekt 12"/>
            <p:cNvPicPr>
              <a:picLocks noChangeAspect="1"/>
            </p:cNvPicPr>
            <p:nvPr/>
          </p:nvPicPr>
          <p:blipFill>
            <a:blip r:embed="rId4"/>
            <a:stretch>
              <a:fillRect/>
            </a:stretch>
          </p:blipFill>
          <p:spPr>
            <a:xfrm>
              <a:off x="0" y="0"/>
              <a:ext cx="900546" cy="230187"/>
            </a:xfrm>
            <a:prstGeom prst="rect">
              <a:avLst/>
            </a:prstGeom>
            <a:ln w="12700" cap="flat">
              <a:noFill/>
              <a:miter lim="400000"/>
            </a:ln>
            <a:effectLst/>
          </p:spPr>
        </p:pic>
      </p:grpSp>
      <p:sp>
        <p:nvSpPr>
          <p:cNvPr id="406" name="Rektangel 6"/>
          <p:cNvSpPr/>
          <p:nvPr/>
        </p:nvSpPr>
        <p:spPr>
          <a:xfrm>
            <a:off x="0" y="0"/>
            <a:ext cx="12192000" cy="566738"/>
          </a:xfrm>
          <a:prstGeom prst="rect">
            <a:avLst/>
          </a:prstGeom>
          <a:solidFill>
            <a:srgbClr val="000000"/>
          </a:solidFill>
          <a:ln w="12700">
            <a:miter lim="400000"/>
          </a:ln>
          <a:effectLst>
            <a:outerShdw blurRad="38100" dist="23000" dir="5400000" rotWithShape="0">
              <a:srgbClr val="808080">
                <a:alpha val="34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pic>
        <p:nvPicPr>
          <p:cNvPr id="407" name="Bildobjekt 8" descr="Bildobjekt 8"/>
          <p:cNvPicPr>
            <a:picLocks noChangeAspect="1"/>
          </p:cNvPicPr>
          <p:nvPr/>
        </p:nvPicPr>
        <p:blipFill>
          <a:blip r:embed="rId5"/>
          <a:stretch>
            <a:fillRect/>
          </a:stretch>
        </p:blipFill>
        <p:spPr>
          <a:xfrm>
            <a:off x="609600" y="122237"/>
            <a:ext cx="1600200" cy="306388"/>
          </a:xfrm>
          <a:prstGeom prst="rect">
            <a:avLst/>
          </a:prstGeom>
          <a:ln w="12700">
            <a:miter lim="400000"/>
          </a:ln>
        </p:spPr>
      </p:pic>
      <p:sp>
        <p:nvSpPr>
          <p:cNvPr id="408" name="Rektangel 9"/>
          <p:cNvSpPr/>
          <p:nvPr/>
        </p:nvSpPr>
        <p:spPr>
          <a:xfrm>
            <a:off x="0" y="6273800"/>
            <a:ext cx="12192000" cy="152400"/>
          </a:xfrm>
          <a:prstGeom prst="rect">
            <a:avLst/>
          </a:prstGeom>
          <a:solidFill>
            <a:srgbClr val="FFFFFF"/>
          </a:solidFill>
          <a:ln w="12700">
            <a:miter lim="400000"/>
          </a:ln>
          <a:effectLst>
            <a:outerShdw blurRad="76200" dist="101600" dir="5400000" rotWithShape="0">
              <a:srgbClr val="808080">
                <a:alpha val="26999"/>
              </a:srgbClr>
            </a:outerShdw>
          </a:effectLst>
        </p:spPr>
        <p:txBody>
          <a:bodyPr lIns="45719" rIns="45719" anchor="ctr"/>
          <a:lstStyle/>
          <a:p>
            <a:pPr algn="ctr">
              <a:defRPr sz="1800">
                <a:solidFill>
                  <a:srgbClr val="FFFFFF"/>
                </a:solidFill>
                <a:latin typeface="+mj-lt"/>
                <a:ea typeface="+mj-ea"/>
                <a:cs typeface="+mj-cs"/>
                <a:sym typeface="Verdana"/>
              </a:defRPr>
            </a:pPr>
            <a:endParaRPr sz="1800" dirty="0"/>
          </a:p>
        </p:txBody>
      </p:sp>
      <p:sp>
        <p:nvSpPr>
          <p:cNvPr id="409" name="Body Level One…"/>
          <p:cNvSpPr txBox="1">
            <a:spLocks noGrp="1"/>
          </p:cNvSpPr>
          <p:nvPr>
            <p:ph type="body" sz="quarter" idx="1"/>
          </p:nvPr>
        </p:nvSpPr>
        <p:spPr>
          <a:xfrm>
            <a:off x="3098800" y="1752600"/>
            <a:ext cx="5994400" cy="2667000"/>
          </a:xfrm>
          <a:prstGeom prst="rect">
            <a:avLst/>
          </a:prstGeom>
        </p:spPr>
        <p:txBody>
          <a:bodyPr>
            <a:normAutofit/>
          </a:bodyPr>
          <a:lstStyle>
            <a:lvl1pPr marL="0" indent="0">
              <a:buClrTx/>
              <a:buSzTx/>
              <a:buFontTx/>
              <a:buNone/>
              <a:defRPr>
                <a:latin typeface="+mj-lt"/>
                <a:ea typeface="+mj-ea"/>
                <a:cs typeface="+mj-cs"/>
                <a:sym typeface="Verdana"/>
              </a:defRPr>
            </a:lvl1pPr>
            <a:lvl2pPr marL="0" indent="457200">
              <a:buClrTx/>
              <a:buSzTx/>
              <a:buFontTx/>
              <a:buNone/>
              <a:defRPr>
                <a:latin typeface="+mj-lt"/>
                <a:ea typeface="+mj-ea"/>
                <a:cs typeface="+mj-cs"/>
                <a:sym typeface="Verdana"/>
              </a:defRPr>
            </a:lvl2pPr>
            <a:lvl3pPr marL="0" indent="914400">
              <a:buClrTx/>
              <a:buSzTx/>
              <a:buFontTx/>
              <a:buNone/>
              <a:defRPr>
                <a:latin typeface="+mj-lt"/>
                <a:ea typeface="+mj-ea"/>
                <a:cs typeface="+mj-cs"/>
                <a:sym typeface="Verdana"/>
              </a:defRPr>
            </a:lvl3pPr>
            <a:lvl4pPr marL="0" indent="1371600">
              <a:buClrTx/>
              <a:buSzTx/>
              <a:buFontTx/>
              <a:buNone/>
              <a:defRPr>
                <a:latin typeface="+mj-lt"/>
                <a:ea typeface="+mj-ea"/>
                <a:cs typeface="+mj-cs"/>
                <a:sym typeface="Verdana"/>
              </a:defRPr>
            </a:lvl4pPr>
            <a:lvl5pPr marL="0" indent="1828800">
              <a:buClrTx/>
              <a:buSzTx/>
              <a:buFontTx/>
              <a:buNone/>
              <a:defRPr>
                <a:latin typeface="+mj-lt"/>
                <a:ea typeface="+mj-ea"/>
                <a:cs typeface="+mj-cs"/>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410" name="Diabildsnumm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21608268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Diapositive de titre">
    <p:spTree>
      <p:nvGrpSpPr>
        <p:cNvPr id="1" name=""/>
        <p:cNvGrpSpPr/>
        <p:nvPr/>
      </p:nvGrpSpPr>
      <p:grpSpPr>
        <a:xfrm>
          <a:off x="0" y="0"/>
          <a:ext cx="0" cy="0"/>
          <a:chOff x="0" y="0"/>
          <a:chExt cx="0" cy="0"/>
        </a:xfrm>
      </p:grpSpPr>
      <p:sp>
        <p:nvSpPr>
          <p:cNvPr id="417" name="Title Text"/>
          <p:cNvSpPr txBox="1">
            <a:spLocks noGrp="1"/>
          </p:cNvSpPr>
          <p:nvPr>
            <p:ph type="title"/>
          </p:nvPr>
        </p:nvSpPr>
        <p:spPr>
          <a:xfrm>
            <a:off x="914400" y="2130426"/>
            <a:ext cx="10363200" cy="1470025"/>
          </a:xfrm>
          <a:prstGeom prst="rect">
            <a:avLst/>
          </a:prstGeom>
        </p:spPr>
        <p:txBody>
          <a:bodyPr lIns="45718" tIns="45718" rIns="45718" bIns="45718" anchor="ctr">
            <a:normAutofit/>
          </a:bodyPr>
          <a:lstStyle>
            <a:lvl1pPr algn="ctr" defTabSz="914400">
              <a:defRPr sz="4400">
                <a:latin typeface="Calibri"/>
                <a:ea typeface="Calibri"/>
                <a:cs typeface="Calibri"/>
                <a:sym typeface="Calibri"/>
              </a:defRPr>
            </a:lvl1pPr>
          </a:lstStyle>
          <a:p>
            <a:r>
              <a:t>Title Text</a:t>
            </a:r>
          </a:p>
        </p:txBody>
      </p:sp>
      <p:sp>
        <p:nvSpPr>
          <p:cNvPr id="418" name="Body Level One…"/>
          <p:cNvSpPr txBox="1">
            <a:spLocks noGrp="1"/>
          </p:cNvSpPr>
          <p:nvPr>
            <p:ph type="body" sz="quarter" idx="1"/>
          </p:nvPr>
        </p:nvSpPr>
        <p:spPr>
          <a:xfrm>
            <a:off x="1828800" y="3886200"/>
            <a:ext cx="8534400" cy="1752600"/>
          </a:xfrm>
          <a:prstGeom prst="rect">
            <a:avLst/>
          </a:prstGeom>
        </p:spPr>
        <p:txBody>
          <a:bodyPr lIns="45718" tIns="45718" rIns="45718" bIns="45718">
            <a:normAutofit/>
          </a:bodyPr>
          <a:lstStyle>
            <a:lvl1pPr marL="0" indent="0" algn="ctr" defTabSz="914400">
              <a:spcBef>
                <a:spcPts val="700"/>
              </a:spcBef>
              <a:buClrTx/>
              <a:buSzTx/>
              <a:buFontTx/>
              <a:buNone/>
              <a:defRPr sz="3200">
                <a:solidFill>
                  <a:srgbClr val="888888"/>
                </a:solidFill>
                <a:latin typeface="Calibri"/>
                <a:ea typeface="Calibri"/>
                <a:cs typeface="Calibri"/>
                <a:sym typeface="Calibri"/>
              </a:defRPr>
            </a:lvl1pPr>
            <a:lvl2pPr marL="0" indent="0" algn="ctr" defTabSz="914400">
              <a:spcBef>
                <a:spcPts val="700"/>
              </a:spcBef>
              <a:buClrTx/>
              <a:buSzTx/>
              <a:buFontTx/>
              <a:buNone/>
              <a:defRPr sz="3200">
                <a:solidFill>
                  <a:srgbClr val="888888"/>
                </a:solidFill>
                <a:latin typeface="Calibri"/>
                <a:ea typeface="Calibri"/>
                <a:cs typeface="Calibri"/>
                <a:sym typeface="Calibri"/>
              </a:defRPr>
            </a:lvl2pPr>
            <a:lvl3pPr marL="0" indent="0" algn="ctr" defTabSz="914400">
              <a:spcBef>
                <a:spcPts val="700"/>
              </a:spcBef>
              <a:buClrTx/>
              <a:buSzTx/>
              <a:buFontTx/>
              <a:buNone/>
              <a:defRPr sz="3200">
                <a:solidFill>
                  <a:srgbClr val="888888"/>
                </a:solidFill>
                <a:latin typeface="Calibri"/>
                <a:ea typeface="Calibri"/>
                <a:cs typeface="Calibri"/>
                <a:sym typeface="Calibri"/>
              </a:defRPr>
            </a:lvl3pPr>
            <a:lvl4pPr marL="0" indent="0" algn="ctr" defTabSz="914400">
              <a:spcBef>
                <a:spcPts val="700"/>
              </a:spcBef>
              <a:buClrTx/>
              <a:buSzTx/>
              <a:buFontTx/>
              <a:buNone/>
              <a:defRPr sz="3200">
                <a:solidFill>
                  <a:srgbClr val="888888"/>
                </a:solidFill>
                <a:latin typeface="Calibri"/>
                <a:ea typeface="Calibri"/>
                <a:cs typeface="Calibri"/>
                <a:sym typeface="Calibri"/>
              </a:defRPr>
            </a:lvl4pPr>
            <a:lvl5pPr marL="0" indent="0" algn="ctr" defTabSz="914400">
              <a:spcBef>
                <a:spcPts val="700"/>
              </a:spcBef>
              <a:buClrTx/>
              <a:buSzTx/>
              <a:buFontTx/>
              <a:buNone/>
              <a:defRPr sz="32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19"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73839255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re et contenu">
    <p:spTree>
      <p:nvGrpSpPr>
        <p:cNvPr id="1" name=""/>
        <p:cNvGrpSpPr/>
        <p:nvPr/>
      </p:nvGrpSpPr>
      <p:grpSpPr>
        <a:xfrm>
          <a:off x="0" y="0"/>
          <a:ext cx="0" cy="0"/>
          <a:chOff x="0" y="0"/>
          <a:chExt cx="0" cy="0"/>
        </a:xfrm>
      </p:grpSpPr>
      <p:sp>
        <p:nvSpPr>
          <p:cNvPr id="426"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latin typeface="Calibri"/>
                <a:ea typeface="Calibri"/>
                <a:cs typeface="Calibri"/>
                <a:sym typeface="Calibri"/>
              </a:defRPr>
            </a:lvl1pPr>
          </a:lstStyle>
          <a:p>
            <a:r>
              <a:t>Title Text</a:t>
            </a:r>
          </a:p>
        </p:txBody>
      </p:sp>
      <p:sp>
        <p:nvSpPr>
          <p:cNvPr id="427" name="Body Level One…"/>
          <p:cNvSpPr txBox="1">
            <a:spLocks noGrp="1"/>
          </p:cNvSpPr>
          <p:nvPr>
            <p:ph type="body" idx="1"/>
          </p:nvPr>
        </p:nvSpPr>
        <p:spPr>
          <a:xfrm>
            <a:off x="609600" y="1600201"/>
            <a:ext cx="10972800" cy="4525963"/>
          </a:xfrm>
          <a:prstGeom prst="rect">
            <a:avLst/>
          </a:prstGeom>
        </p:spPr>
        <p:txBody>
          <a:bodyPr lIns="45718" tIns="45718" rIns="45718" bIns="45718">
            <a:normAutofit/>
          </a:bodyPr>
          <a:lstStyle>
            <a:lvl1pPr marL="342900" defTabSz="914400">
              <a:spcBef>
                <a:spcPts val="700"/>
              </a:spcBef>
              <a:buClrTx/>
              <a:buSzPct val="100000"/>
              <a:defRPr sz="3200">
                <a:latin typeface="Calibri"/>
                <a:ea typeface="Calibri"/>
                <a:cs typeface="Calibri"/>
                <a:sym typeface="Calibri"/>
              </a:defRPr>
            </a:lvl1pPr>
            <a:lvl2pPr marL="783771" indent="-326571" defTabSz="914400">
              <a:spcBef>
                <a:spcPts val="700"/>
              </a:spcBef>
              <a:buClrTx/>
              <a:buChar char="–"/>
              <a:defRPr sz="3200">
                <a:latin typeface="Calibri"/>
                <a:ea typeface="Calibri"/>
                <a:cs typeface="Calibri"/>
                <a:sym typeface="Calibri"/>
              </a:defRPr>
            </a:lvl2pPr>
            <a:lvl3pPr marL="1219200" indent="-304800" defTabSz="914400">
              <a:spcBef>
                <a:spcPts val="700"/>
              </a:spcBef>
              <a:buClrTx/>
              <a:defRPr sz="3200">
                <a:latin typeface="Calibri"/>
                <a:ea typeface="Calibri"/>
                <a:cs typeface="Calibri"/>
                <a:sym typeface="Calibri"/>
              </a:defRPr>
            </a:lvl3pPr>
            <a:lvl4pPr marL="1737360" indent="-365760" defTabSz="914400">
              <a:spcBef>
                <a:spcPts val="700"/>
              </a:spcBef>
              <a:buClrTx/>
              <a:buChar char="–"/>
              <a:defRPr sz="3200">
                <a:latin typeface="Calibri"/>
                <a:ea typeface="Calibri"/>
                <a:cs typeface="Calibri"/>
                <a:sym typeface="Calibri"/>
              </a:defRPr>
            </a:lvl4pPr>
            <a:lvl5pPr marL="2194560" indent="-365760" defTabSz="914400">
              <a:spcBef>
                <a:spcPts val="700"/>
              </a:spcBef>
              <a:buClrTx/>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8"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335764273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re de section">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963084" y="4406901"/>
            <a:ext cx="10363201" cy="1362075"/>
          </a:xfrm>
          <a:prstGeom prst="rect">
            <a:avLst/>
          </a:prstGeom>
        </p:spPr>
        <p:txBody>
          <a:bodyPr lIns="45718" tIns="45718" rIns="45718" bIns="45718">
            <a:normAutofit/>
          </a:bodyPr>
          <a:lstStyle>
            <a:lvl1pPr defTabSz="914400">
              <a:defRPr sz="4000" b="1" cap="all">
                <a:latin typeface="Calibri"/>
                <a:ea typeface="Calibri"/>
                <a:cs typeface="Calibri"/>
                <a:sym typeface="Calibri"/>
              </a:defRPr>
            </a:lvl1pPr>
          </a:lstStyle>
          <a:p>
            <a:r>
              <a:t>Title Text</a:t>
            </a:r>
          </a:p>
        </p:txBody>
      </p:sp>
      <p:sp>
        <p:nvSpPr>
          <p:cNvPr id="436" name="Body Level One…"/>
          <p:cNvSpPr txBox="1">
            <a:spLocks noGrp="1"/>
          </p:cNvSpPr>
          <p:nvPr>
            <p:ph type="body" sz="quarter" idx="1"/>
          </p:nvPr>
        </p:nvSpPr>
        <p:spPr>
          <a:xfrm>
            <a:off x="963084" y="2906713"/>
            <a:ext cx="10363201" cy="1500190"/>
          </a:xfrm>
          <a:prstGeom prst="rect">
            <a:avLst/>
          </a:prstGeom>
        </p:spPr>
        <p:txBody>
          <a:bodyPr lIns="45718" tIns="45718" rIns="45718" bIns="45718" anchor="b">
            <a:normAutofit/>
          </a:bodyPr>
          <a:lstStyle>
            <a:lvl1pPr marL="0" indent="0" defTabSz="914400">
              <a:buClrTx/>
              <a:buSzTx/>
              <a:buFontTx/>
              <a:buNone/>
              <a:defRPr>
                <a:solidFill>
                  <a:srgbClr val="888888"/>
                </a:solidFill>
                <a:latin typeface="Calibri"/>
                <a:ea typeface="Calibri"/>
                <a:cs typeface="Calibri"/>
                <a:sym typeface="Calibri"/>
              </a:defRPr>
            </a:lvl1pPr>
            <a:lvl2pPr marL="0" indent="0" defTabSz="914400">
              <a:buClrTx/>
              <a:buSzTx/>
              <a:buFontTx/>
              <a:buNone/>
              <a:defRPr>
                <a:solidFill>
                  <a:srgbClr val="888888"/>
                </a:solidFill>
                <a:latin typeface="Calibri"/>
                <a:ea typeface="Calibri"/>
                <a:cs typeface="Calibri"/>
                <a:sym typeface="Calibri"/>
              </a:defRPr>
            </a:lvl2pPr>
            <a:lvl3pPr marL="0" indent="0" defTabSz="914400">
              <a:buClrTx/>
              <a:buSzTx/>
              <a:buFontTx/>
              <a:buNone/>
              <a:defRPr>
                <a:solidFill>
                  <a:srgbClr val="888888"/>
                </a:solidFill>
                <a:latin typeface="Calibri"/>
                <a:ea typeface="Calibri"/>
                <a:cs typeface="Calibri"/>
                <a:sym typeface="Calibri"/>
              </a:defRPr>
            </a:lvl3pPr>
            <a:lvl4pPr marL="0" indent="0" defTabSz="914400">
              <a:buClrTx/>
              <a:buSzTx/>
              <a:buFontTx/>
              <a:buNone/>
              <a:defRPr>
                <a:solidFill>
                  <a:srgbClr val="888888"/>
                </a:solidFill>
                <a:latin typeface="Calibri"/>
                <a:ea typeface="Calibri"/>
                <a:cs typeface="Calibri"/>
                <a:sym typeface="Calibri"/>
              </a:defRPr>
            </a:lvl4pPr>
            <a:lvl5pPr marL="0" indent="0" defTabSz="914400">
              <a:buClrTx/>
              <a:buSzTx/>
              <a:buFont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7"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89771685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Deux contenus">
    <p:spTree>
      <p:nvGrpSpPr>
        <p:cNvPr id="1" name=""/>
        <p:cNvGrpSpPr/>
        <p:nvPr/>
      </p:nvGrpSpPr>
      <p:grpSpPr>
        <a:xfrm>
          <a:off x="0" y="0"/>
          <a:ext cx="0" cy="0"/>
          <a:chOff x="0" y="0"/>
          <a:chExt cx="0" cy="0"/>
        </a:xfrm>
      </p:grpSpPr>
      <p:sp>
        <p:nvSpPr>
          <p:cNvPr id="444"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latin typeface="Calibri"/>
                <a:ea typeface="Calibri"/>
                <a:cs typeface="Calibri"/>
                <a:sym typeface="Calibri"/>
              </a:defRPr>
            </a:lvl1pPr>
          </a:lstStyle>
          <a:p>
            <a:r>
              <a:t>Title Text</a:t>
            </a:r>
          </a:p>
        </p:txBody>
      </p:sp>
      <p:sp>
        <p:nvSpPr>
          <p:cNvPr id="445" name="Body Level One…"/>
          <p:cNvSpPr txBox="1">
            <a:spLocks noGrp="1"/>
          </p:cNvSpPr>
          <p:nvPr>
            <p:ph type="body" sz="half" idx="1"/>
          </p:nvPr>
        </p:nvSpPr>
        <p:spPr>
          <a:xfrm>
            <a:off x="609600" y="1600201"/>
            <a:ext cx="5384800" cy="4525963"/>
          </a:xfrm>
          <a:prstGeom prst="rect">
            <a:avLst/>
          </a:prstGeom>
        </p:spPr>
        <p:txBody>
          <a:bodyPr lIns="45718" tIns="45718" rIns="45718" bIns="45718">
            <a:normAutofit/>
          </a:bodyPr>
          <a:lstStyle>
            <a:lvl1pPr marL="342900" defTabSz="914400">
              <a:spcBef>
                <a:spcPts val="600"/>
              </a:spcBef>
              <a:buClrTx/>
              <a:buSzPct val="100000"/>
              <a:defRPr sz="2800">
                <a:latin typeface="Calibri"/>
                <a:ea typeface="Calibri"/>
                <a:cs typeface="Calibri"/>
                <a:sym typeface="Calibri"/>
              </a:defRPr>
            </a:lvl1pPr>
            <a:lvl2pPr marL="790575" indent="-333375" defTabSz="914400">
              <a:spcBef>
                <a:spcPts val="600"/>
              </a:spcBef>
              <a:buClrTx/>
              <a:buChar char="–"/>
              <a:defRPr sz="2800">
                <a:latin typeface="Calibri"/>
                <a:ea typeface="Calibri"/>
                <a:cs typeface="Calibri"/>
                <a:sym typeface="Calibri"/>
              </a:defRPr>
            </a:lvl2pPr>
            <a:lvl3pPr marL="1234438" indent="-320038" defTabSz="914400">
              <a:spcBef>
                <a:spcPts val="600"/>
              </a:spcBef>
              <a:buClrTx/>
              <a:defRPr sz="2800">
                <a:latin typeface="Calibri"/>
                <a:ea typeface="Calibri"/>
                <a:cs typeface="Calibri"/>
                <a:sym typeface="Calibri"/>
              </a:defRPr>
            </a:lvl3pPr>
            <a:lvl4pPr marL="1727200" indent="-355600" defTabSz="914400">
              <a:spcBef>
                <a:spcPts val="600"/>
              </a:spcBef>
              <a:buClrTx/>
              <a:buChar char="–"/>
              <a:defRPr sz="2800">
                <a:latin typeface="Calibri"/>
                <a:ea typeface="Calibri"/>
                <a:cs typeface="Calibri"/>
                <a:sym typeface="Calibri"/>
              </a:defRPr>
            </a:lvl4pPr>
            <a:lvl5pPr marL="2184400" indent="-355600" defTabSz="914400">
              <a:spcBef>
                <a:spcPts val="600"/>
              </a:spcBef>
              <a:buClrTx/>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46"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82726797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Comparaison">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latin typeface="Calibri"/>
                <a:ea typeface="Calibri"/>
                <a:cs typeface="Calibri"/>
                <a:sym typeface="Calibri"/>
              </a:defRPr>
            </a:lvl1pPr>
          </a:lstStyle>
          <a:p>
            <a:r>
              <a:t>Title Text</a:t>
            </a:r>
          </a:p>
        </p:txBody>
      </p:sp>
      <p:sp>
        <p:nvSpPr>
          <p:cNvPr id="454" name="Body Level One…"/>
          <p:cNvSpPr txBox="1">
            <a:spLocks noGrp="1"/>
          </p:cNvSpPr>
          <p:nvPr>
            <p:ph type="body" sz="quarter" idx="1"/>
          </p:nvPr>
        </p:nvSpPr>
        <p:spPr>
          <a:xfrm>
            <a:off x="609600" y="1535112"/>
            <a:ext cx="5386917" cy="639763"/>
          </a:xfrm>
          <a:prstGeom prst="rect">
            <a:avLst/>
          </a:prstGeom>
        </p:spPr>
        <p:txBody>
          <a:bodyPr lIns="45718" tIns="45718" rIns="45718" bIns="45718" anchor="b">
            <a:normAutofit/>
          </a:bodyPr>
          <a:lstStyle>
            <a:lvl1pPr marL="0" indent="0" defTabSz="914400">
              <a:spcBef>
                <a:spcPts val="500"/>
              </a:spcBef>
              <a:buClrTx/>
              <a:buSzTx/>
              <a:buFontTx/>
              <a:buNone/>
              <a:defRPr sz="2400" b="1">
                <a:latin typeface="Calibri"/>
                <a:ea typeface="Calibri"/>
                <a:cs typeface="Calibri"/>
                <a:sym typeface="Calibri"/>
              </a:defRPr>
            </a:lvl1pPr>
            <a:lvl2pPr marL="0" indent="0" defTabSz="914400">
              <a:spcBef>
                <a:spcPts val="500"/>
              </a:spcBef>
              <a:buClrTx/>
              <a:buSzTx/>
              <a:buFontTx/>
              <a:buNone/>
              <a:defRPr sz="2400" b="1">
                <a:latin typeface="Calibri"/>
                <a:ea typeface="Calibri"/>
                <a:cs typeface="Calibri"/>
                <a:sym typeface="Calibri"/>
              </a:defRPr>
            </a:lvl2pPr>
            <a:lvl3pPr marL="0" indent="0" defTabSz="914400">
              <a:spcBef>
                <a:spcPts val="500"/>
              </a:spcBef>
              <a:buClrTx/>
              <a:buSzTx/>
              <a:buFontTx/>
              <a:buNone/>
              <a:defRPr sz="2400" b="1">
                <a:latin typeface="Calibri"/>
                <a:ea typeface="Calibri"/>
                <a:cs typeface="Calibri"/>
                <a:sym typeface="Calibri"/>
              </a:defRPr>
            </a:lvl3pPr>
            <a:lvl4pPr marL="0" indent="0" defTabSz="914400">
              <a:spcBef>
                <a:spcPts val="500"/>
              </a:spcBef>
              <a:buClrTx/>
              <a:buSzTx/>
              <a:buFontTx/>
              <a:buNone/>
              <a:defRPr sz="2400" b="1">
                <a:latin typeface="Calibri"/>
                <a:ea typeface="Calibri"/>
                <a:cs typeface="Calibri"/>
                <a:sym typeface="Calibri"/>
              </a:defRPr>
            </a:lvl4pPr>
            <a:lvl5pPr marL="0" indent="0" defTabSz="914400">
              <a:spcBef>
                <a:spcPts val="500"/>
              </a:spcBef>
              <a:buClrTx/>
              <a:buSzTx/>
              <a:buFont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55" name="Rectangle"/>
          <p:cNvSpPr>
            <a:spLocks noGrp="1"/>
          </p:cNvSpPr>
          <p:nvPr>
            <p:ph type="body" sz="quarter" idx="21"/>
          </p:nvPr>
        </p:nvSpPr>
        <p:spPr>
          <a:xfrm>
            <a:off x="6193368" y="1535111"/>
            <a:ext cx="5389033" cy="639766"/>
          </a:xfrm>
          <a:prstGeom prst="rect">
            <a:avLst/>
          </a:prstGeom>
        </p:spPr>
        <p:txBody>
          <a:bodyPr lIns="45718" tIns="45718" rIns="45718" bIns="45718" anchor="b">
            <a:normAutofit/>
          </a:bodyPr>
          <a:lstStyle>
            <a:lvl1pPr marL="342900" defTabSz="914400">
              <a:spcBef>
                <a:spcPts val="700"/>
              </a:spcBef>
              <a:buClrTx/>
              <a:buSzPct val="100000"/>
              <a:defRPr sz="3200">
                <a:latin typeface="Calibri"/>
                <a:ea typeface="Calibri"/>
                <a:cs typeface="Calibri"/>
                <a:sym typeface="Calibri"/>
              </a:defRPr>
            </a:lvl1pPr>
          </a:lstStyle>
          <a:p>
            <a:pPr marL="342900" defTabSz="914400">
              <a:spcBef>
                <a:spcPts val="700"/>
              </a:spcBef>
              <a:buClrTx/>
              <a:buSzPct val="100000"/>
              <a:defRPr sz="3200">
                <a:latin typeface="Calibri"/>
                <a:ea typeface="Calibri"/>
                <a:cs typeface="Calibri"/>
                <a:sym typeface="Calibri"/>
              </a:defRPr>
            </a:pPr>
            <a:endParaRPr/>
          </a:p>
        </p:txBody>
      </p:sp>
      <p:sp>
        <p:nvSpPr>
          <p:cNvPr id="456"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394772913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re seul">
    <p:spTree>
      <p:nvGrpSpPr>
        <p:cNvPr id="1" name=""/>
        <p:cNvGrpSpPr/>
        <p:nvPr/>
      </p:nvGrpSpPr>
      <p:grpSpPr>
        <a:xfrm>
          <a:off x="0" y="0"/>
          <a:ext cx="0" cy="0"/>
          <a:chOff x="0" y="0"/>
          <a:chExt cx="0" cy="0"/>
        </a:xfrm>
      </p:grpSpPr>
      <p:sp>
        <p:nvSpPr>
          <p:cNvPr id="463"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latin typeface="Calibri"/>
                <a:ea typeface="Calibri"/>
                <a:cs typeface="Calibri"/>
                <a:sym typeface="Calibri"/>
              </a:defRPr>
            </a:lvl1pPr>
          </a:lstStyle>
          <a:p>
            <a:r>
              <a:t>Title Text</a:t>
            </a:r>
          </a:p>
        </p:txBody>
      </p:sp>
      <p:sp>
        <p:nvSpPr>
          <p:cNvPr id="464"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77929256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Contenu avec légende">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609600" y="273050"/>
            <a:ext cx="4011088" cy="1162050"/>
          </a:xfrm>
          <a:prstGeom prst="rect">
            <a:avLst/>
          </a:prstGeom>
        </p:spPr>
        <p:txBody>
          <a:bodyPr lIns="45718" tIns="45718" rIns="45718" bIns="45718" anchor="b">
            <a:normAutofit/>
          </a:bodyPr>
          <a:lstStyle>
            <a:lvl1pPr defTabSz="914400">
              <a:defRPr sz="2000" b="1">
                <a:latin typeface="Calibri"/>
                <a:ea typeface="Calibri"/>
                <a:cs typeface="Calibri"/>
                <a:sym typeface="Calibri"/>
              </a:defRPr>
            </a:lvl1pPr>
          </a:lstStyle>
          <a:p>
            <a:r>
              <a:t>Title Text</a:t>
            </a:r>
          </a:p>
        </p:txBody>
      </p:sp>
      <p:sp>
        <p:nvSpPr>
          <p:cNvPr id="479" name="Body Level One…"/>
          <p:cNvSpPr txBox="1">
            <a:spLocks noGrp="1"/>
          </p:cNvSpPr>
          <p:nvPr>
            <p:ph type="body" idx="1"/>
          </p:nvPr>
        </p:nvSpPr>
        <p:spPr>
          <a:xfrm>
            <a:off x="4766733" y="273051"/>
            <a:ext cx="6815667" cy="5853113"/>
          </a:xfrm>
          <a:prstGeom prst="rect">
            <a:avLst/>
          </a:prstGeom>
        </p:spPr>
        <p:txBody>
          <a:bodyPr lIns="45718" tIns="45718" rIns="45718" bIns="45718">
            <a:normAutofit/>
          </a:bodyPr>
          <a:lstStyle>
            <a:lvl1pPr marL="342900" defTabSz="914400">
              <a:spcBef>
                <a:spcPts val="700"/>
              </a:spcBef>
              <a:buClrTx/>
              <a:buSzPct val="100000"/>
              <a:defRPr sz="3200">
                <a:latin typeface="Calibri"/>
                <a:ea typeface="Calibri"/>
                <a:cs typeface="Calibri"/>
                <a:sym typeface="Calibri"/>
              </a:defRPr>
            </a:lvl1pPr>
            <a:lvl2pPr marL="783771" indent="-326571" defTabSz="914400">
              <a:spcBef>
                <a:spcPts val="700"/>
              </a:spcBef>
              <a:buClrTx/>
              <a:buChar char="–"/>
              <a:defRPr sz="3200">
                <a:latin typeface="Calibri"/>
                <a:ea typeface="Calibri"/>
                <a:cs typeface="Calibri"/>
                <a:sym typeface="Calibri"/>
              </a:defRPr>
            </a:lvl2pPr>
            <a:lvl3pPr marL="1219200" indent="-304800" defTabSz="914400">
              <a:spcBef>
                <a:spcPts val="700"/>
              </a:spcBef>
              <a:buClrTx/>
              <a:defRPr sz="3200">
                <a:latin typeface="Calibri"/>
                <a:ea typeface="Calibri"/>
                <a:cs typeface="Calibri"/>
                <a:sym typeface="Calibri"/>
              </a:defRPr>
            </a:lvl3pPr>
            <a:lvl4pPr marL="1737360" indent="-365760" defTabSz="914400">
              <a:spcBef>
                <a:spcPts val="700"/>
              </a:spcBef>
              <a:buClrTx/>
              <a:buChar char="–"/>
              <a:defRPr sz="3200">
                <a:latin typeface="Calibri"/>
                <a:ea typeface="Calibri"/>
                <a:cs typeface="Calibri"/>
                <a:sym typeface="Calibri"/>
              </a:defRPr>
            </a:lvl4pPr>
            <a:lvl5pPr marL="2194560" indent="-365760" defTabSz="914400">
              <a:spcBef>
                <a:spcPts val="700"/>
              </a:spcBef>
              <a:buClrTx/>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80" name="Rectangle"/>
          <p:cNvSpPr>
            <a:spLocks noGrp="1"/>
          </p:cNvSpPr>
          <p:nvPr>
            <p:ph type="body" sz="half" idx="21"/>
          </p:nvPr>
        </p:nvSpPr>
        <p:spPr>
          <a:xfrm>
            <a:off x="609598" y="1435101"/>
            <a:ext cx="4011089" cy="4691063"/>
          </a:xfrm>
          <a:prstGeom prst="rect">
            <a:avLst/>
          </a:prstGeom>
        </p:spPr>
        <p:txBody>
          <a:bodyPr lIns="45718" tIns="45718" rIns="45718" bIns="45718">
            <a:normAutofit/>
          </a:bodyPr>
          <a:lstStyle>
            <a:lvl1pPr marL="342900" defTabSz="914400">
              <a:spcBef>
                <a:spcPts val="700"/>
              </a:spcBef>
              <a:buClrTx/>
              <a:buSzPct val="100000"/>
              <a:defRPr sz="3200">
                <a:latin typeface="Calibri"/>
                <a:ea typeface="Calibri"/>
                <a:cs typeface="Calibri"/>
                <a:sym typeface="Calibri"/>
              </a:defRPr>
            </a:lvl1pPr>
          </a:lstStyle>
          <a:p>
            <a:pPr marL="342900" defTabSz="914400">
              <a:spcBef>
                <a:spcPts val="700"/>
              </a:spcBef>
              <a:buClrTx/>
              <a:buSzPct val="100000"/>
              <a:defRPr sz="3200">
                <a:latin typeface="Calibri"/>
                <a:ea typeface="Calibri"/>
                <a:cs typeface="Calibri"/>
                <a:sym typeface="Calibri"/>
              </a:defRPr>
            </a:pPr>
            <a:endParaRPr/>
          </a:p>
        </p:txBody>
      </p:sp>
      <p:sp>
        <p:nvSpPr>
          <p:cNvPr id="481"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74302635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Image avec légende">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2389718" y="4800600"/>
            <a:ext cx="7315204" cy="566738"/>
          </a:xfrm>
          <a:prstGeom prst="rect">
            <a:avLst/>
          </a:prstGeom>
        </p:spPr>
        <p:txBody>
          <a:bodyPr lIns="45718" tIns="45718" rIns="45718" bIns="45718" anchor="b">
            <a:normAutofit/>
          </a:bodyPr>
          <a:lstStyle>
            <a:lvl1pPr defTabSz="914400">
              <a:defRPr sz="2000" b="1">
                <a:latin typeface="Calibri"/>
                <a:ea typeface="Calibri"/>
                <a:cs typeface="Calibri"/>
                <a:sym typeface="Calibri"/>
              </a:defRPr>
            </a:lvl1pPr>
          </a:lstStyle>
          <a:p>
            <a:r>
              <a:t>Title Text</a:t>
            </a:r>
          </a:p>
        </p:txBody>
      </p:sp>
      <p:sp>
        <p:nvSpPr>
          <p:cNvPr id="489" name="Image"/>
          <p:cNvSpPr>
            <a:spLocks noGrp="1"/>
          </p:cNvSpPr>
          <p:nvPr>
            <p:ph type="pic" sz="half" idx="21"/>
          </p:nvPr>
        </p:nvSpPr>
        <p:spPr>
          <a:xfrm>
            <a:off x="2389718" y="612775"/>
            <a:ext cx="7315204" cy="4114800"/>
          </a:xfrm>
          <a:prstGeom prst="rect">
            <a:avLst/>
          </a:prstGeom>
        </p:spPr>
        <p:txBody>
          <a:bodyPr lIns="91439" rIns="91439"/>
          <a:lstStyle/>
          <a:p>
            <a:endParaRPr dirty="0"/>
          </a:p>
        </p:txBody>
      </p:sp>
      <p:sp>
        <p:nvSpPr>
          <p:cNvPr id="490" name="Body Level One…"/>
          <p:cNvSpPr txBox="1">
            <a:spLocks noGrp="1"/>
          </p:cNvSpPr>
          <p:nvPr>
            <p:ph type="body" sz="quarter" idx="1"/>
          </p:nvPr>
        </p:nvSpPr>
        <p:spPr>
          <a:xfrm>
            <a:off x="2389718" y="5367338"/>
            <a:ext cx="7315204" cy="804865"/>
          </a:xfrm>
          <a:prstGeom prst="rect">
            <a:avLst/>
          </a:prstGeom>
        </p:spPr>
        <p:txBody>
          <a:bodyPr lIns="45718" tIns="45718" rIns="45718" bIns="45718">
            <a:normAutofit/>
          </a:bodyPr>
          <a:lstStyle>
            <a:lvl1pPr marL="0" indent="0" defTabSz="914400">
              <a:spcBef>
                <a:spcPts val="300"/>
              </a:spcBef>
              <a:buClrTx/>
              <a:buSzTx/>
              <a:buFontTx/>
              <a:buNone/>
              <a:defRPr sz="1400">
                <a:latin typeface="Calibri"/>
                <a:ea typeface="Calibri"/>
                <a:cs typeface="Calibri"/>
                <a:sym typeface="Calibri"/>
              </a:defRPr>
            </a:lvl1pPr>
            <a:lvl2pPr marL="0" indent="0" defTabSz="914400">
              <a:spcBef>
                <a:spcPts val="300"/>
              </a:spcBef>
              <a:buClrTx/>
              <a:buSzTx/>
              <a:buFontTx/>
              <a:buNone/>
              <a:defRPr sz="1400">
                <a:latin typeface="Calibri"/>
                <a:ea typeface="Calibri"/>
                <a:cs typeface="Calibri"/>
                <a:sym typeface="Calibri"/>
              </a:defRPr>
            </a:lvl2pPr>
            <a:lvl3pPr marL="0" indent="0" defTabSz="914400">
              <a:spcBef>
                <a:spcPts val="300"/>
              </a:spcBef>
              <a:buClrTx/>
              <a:buSzTx/>
              <a:buFontTx/>
              <a:buNone/>
              <a:defRPr sz="1400">
                <a:latin typeface="Calibri"/>
                <a:ea typeface="Calibri"/>
                <a:cs typeface="Calibri"/>
                <a:sym typeface="Calibri"/>
              </a:defRPr>
            </a:lvl3pPr>
            <a:lvl4pPr marL="0" indent="0" defTabSz="914400">
              <a:spcBef>
                <a:spcPts val="300"/>
              </a:spcBef>
              <a:buClrTx/>
              <a:buSzTx/>
              <a:buFontTx/>
              <a:buNone/>
              <a:defRPr sz="1400">
                <a:latin typeface="Calibri"/>
                <a:ea typeface="Calibri"/>
                <a:cs typeface="Calibri"/>
                <a:sym typeface="Calibri"/>
              </a:defRPr>
            </a:lvl4pPr>
            <a:lvl5pPr marL="0" indent="0" defTabSz="914400">
              <a:spcBef>
                <a:spcPts val="300"/>
              </a:spcBef>
              <a:buClrTx/>
              <a:buSzTx/>
              <a:buFont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91"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57768260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re et texte vertical">
    <p:spTree>
      <p:nvGrpSpPr>
        <p:cNvPr id="1" name=""/>
        <p:cNvGrpSpPr/>
        <p:nvPr/>
      </p:nvGrpSpPr>
      <p:grpSpPr>
        <a:xfrm>
          <a:off x="0" y="0"/>
          <a:ext cx="0" cy="0"/>
          <a:chOff x="0" y="0"/>
          <a:chExt cx="0" cy="0"/>
        </a:xfrm>
      </p:grpSpPr>
      <p:sp>
        <p:nvSpPr>
          <p:cNvPr id="498"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latin typeface="Calibri"/>
                <a:ea typeface="Calibri"/>
                <a:cs typeface="Calibri"/>
                <a:sym typeface="Calibri"/>
              </a:defRPr>
            </a:lvl1pPr>
          </a:lstStyle>
          <a:p>
            <a:r>
              <a:t>Title Text</a:t>
            </a:r>
          </a:p>
        </p:txBody>
      </p:sp>
      <p:sp>
        <p:nvSpPr>
          <p:cNvPr id="499" name="Body Level One…"/>
          <p:cNvSpPr txBox="1">
            <a:spLocks noGrp="1"/>
          </p:cNvSpPr>
          <p:nvPr>
            <p:ph type="body" idx="1"/>
          </p:nvPr>
        </p:nvSpPr>
        <p:spPr>
          <a:xfrm>
            <a:off x="609600" y="1600201"/>
            <a:ext cx="10972800" cy="4525963"/>
          </a:xfrm>
          <a:prstGeom prst="rect">
            <a:avLst/>
          </a:prstGeom>
        </p:spPr>
        <p:txBody>
          <a:bodyPr lIns="45718" tIns="45718" rIns="45718" bIns="45718">
            <a:normAutofit/>
          </a:bodyPr>
          <a:lstStyle>
            <a:lvl1pPr marL="342900" defTabSz="914400">
              <a:spcBef>
                <a:spcPts val="700"/>
              </a:spcBef>
              <a:buClrTx/>
              <a:buSzPct val="100000"/>
              <a:defRPr sz="3200">
                <a:latin typeface="Calibri"/>
                <a:ea typeface="Calibri"/>
                <a:cs typeface="Calibri"/>
                <a:sym typeface="Calibri"/>
              </a:defRPr>
            </a:lvl1pPr>
            <a:lvl2pPr marL="783771" indent="-326571" defTabSz="914400">
              <a:spcBef>
                <a:spcPts val="700"/>
              </a:spcBef>
              <a:buClrTx/>
              <a:buChar char="–"/>
              <a:defRPr sz="3200">
                <a:latin typeface="Calibri"/>
                <a:ea typeface="Calibri"/>
                <a:cs typeface="Calibri"/>
                <a:sym typeface="Calibri"/>
              </a:defRPr>
            </a:lvl2pPr>
            <a:lvl3pPr marL="1219200" indent="-304800" defTabSz="914400">
              <a:spcBef>
                <a:spcPts val="700"/>
              </a:spcBef>
              <a:buClrTx/>
              <a:defRPr sz="3200">
                <a:latin typeface="Calibri"/>
                <a:ea typeface="Calibri"/>
                <a:cs typeface="Calibri"/>
                <a:sym typeface="Calibri"/>
              </a:defRPr>
            </a:lvl3pPr>
            <a:lvl4pPr marL="1737360" indent="-365760" defTabSz="914400">
              <a:spcBef>
                <a:spcPts val="700"/>
              </a:spcBef>
              <a:buClrTx/>
              <a:buChar char="–"/>
              <a:defRPr sz="3200">
                <a:latin typeface="Calibri"/>
                <a:ea typeface="Calibri"/>
                <a:cs typeface="Calibri"/>
                <a:sym typeface="Calibri"/>
              </a:defRPr>
            </a:lvl4pPr>
            <a:lvl5pPr marL="2194560" indent="-365760" defTabSz="914400">
              <a:spcBef>
                <a:spcPts val="700"/>
              </a:spcBef>
              <a:buClrTx/>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0"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213941102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chapter, image, KTH blue">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F4B0F-EDDD-A22D-72B1-38F4939D3C89}"/>
              </a:ext>
            </a:extLst>
          </p:cNvPr>
          <p:cNvSpPr>
            <a:spLocks noGrp="1"/>
          </p:cNvSpPr>
          <p:nvPr>
            <p:ph type="title"/>
          </p:nvPr>
        </p:nvSpPr>
        <p:spPr>
          <a:xfrm>
            <a:off x="600074" y="2218797"/>
            <a:ext cx="5314951" cy="2852737"/>
          </a:xfrm>
        </p:spPr>
        <p:txBody>
          <a:bodyPr anchor="b"/>
          <a:lstStyle>
            <a:lvl1pPr>
              <a:defRPr sz="5400">
                <a:solidFill>
                  <a:schemeClr val="bg1"/>
                </a:solidFill>
              </a:defRPr>
            </a:lvl1pPr>
          </a:lstStyle>
          <a:p>
            <a:r>
              <a:rPr lang="en-US"/>
              <a:t>Click to edit Master title style</a:t>
            </a:r>
            <a:endParaRPr lang="sv-SE" dirty="0"/>
          </a:p>
        </p:txBody>
      </p:sp>
      <p:sp>
        <p:nvSpPr>
          <p:cNvPr id="3" name="Platshållare för text 2">
            <a:extLst>
              <a:ext uri="{FF2B5EF4-FFF2-40B4-BE49-F238E27FC236}">
                <a16:creationId xmlns:a16="http://schemas.microsoft.com/office/drawing/2014/main" id="{D2F2B0C3-2BAB-6502-DD24-88356B839479}"/>
              </a:ext>
            </a:extLst>
          </p:cNvPr>
          <p:cNvSpPr>
            <a:spLocks noGrp="1"/>
          </p:cNvSpPr>
          <p:nvPr>
            <p:ph type="body" idx="1"/>
          </p:nvPr>
        </p:nvSpPr>
        <p:spPr>
          <a:xfrm>
            <a:off x="600074" y="5226050"/>
            <a:ext cx="5314951" cy="863600"/>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Platshållare för bild 2">
            <a:extLst>
              <a:ext uri="{FF2B5EF4-FFF2-40B4-BE49-F238E27FC236}">
                <a16:creationId xmlns:a16="http://schemas.microsoft.com/office/drawing/2014/main" id="{34F955E2-AB95-AB55-6363-04426A618FC5}"/>
              </a:ext>
            </a:extLst>
          </p:cNvPr>
          <p:cNvSpPr>
            <a:spLocks noGrp="1"/>
          </p:cNvSpPr>
          <p:nvPr>
            <p:ph type="pic" sz="quarter" idx="13" hasCustomPrompt="1"/>
          </p:nvPr>
        </p:nvSpPr>
        <p:spPr>
          <a:xfrm>
            <a:off x="6096000" y="0"/>
            <a:ext cx="6096000" cy="6858000"/>
          </a:xfrm>
        </p:spPr>
        <p:txBody>
          <a:bodyPr bIns="1044000" anchor="ctr"/>
          <a:lstStyle>
            <a:lvl1pPr marL="0" indent="0" algn="ctr">
              <a:buNone/>
              <a:defRPr>
                <a:solidFill>
                  <a:schemeClr val="bg1"/>
                </a:solidFill>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6" name="Platshållare för bildnummer 2">
            <a:extLst>
              <a:ext uri="{FF2B5EF4-FFF2-40B4-BE49-F238E27FC236}">
                <a16:creationId xmlns:a16="http://schemas.microsoft.com/office/drawing/2014/main" id="{D29BC8E8-F5C8-822E-801D-9D7D18708ADC}"/>
              </a:ext>
            </a:extLst>
          </p:cNvPr>
          <p:cNvSpPr>
            <a:spLocks noGrp="1"/>
          </p:cNvSpPr>
          <p:nvPr>
            <p:ph type="sldNum" sz="quarter" idx="12"/>
          </p:nvPr>
        </p:nvSpPr>
        <p:spPr/>
        <p:txBody>
          <a:bodyPr/>
          <a:lstStyle>
            <a:lvl1pPr>
              <a:defRPr>
                <a:solidFill>
                  <a:schemeClr val="bg1"/>
                </a:solidFill>
              </a:defRPr>
            </a:lvl1pPr>
          </a:lstStyle>
          <a:p>
            <a:fld id="{B716C8F4-20CD-364A-8A8E-DE130115B178}" type="slidenum">
              <a:rPr lang="sv-SE" smtClean="0"/>
              <a:pPr/>
              <a:t>‹#›</a:t>
            </a:fld>
            <a:endParaRPr lang="sv-SE"/>
          </a:p>
        </p:txBody>
      </p:sp>
      <p:sp>
        <p:nvSpPr>
          <p:cNvPr id="4" name="Platshållare för datum 3">
            <a:extLst>
              <a:ext uri="{FF2B5EF4-FFF2-40B4-BE49-F238E27FC236}">
                <a16:creationId xmlns:a16="http://schemas.microsoft.com/office/drawing/2014/main" id="{F851E848-251E-E2DA-7C4F-1D00914218D5}"/>
              </a:ext>
            </a:extLst>
          </p:cNvPr>
          <p:cNvSpPr>
            <a:spLocks noGrp="1"/>
          </p:cNvSpPr>
          <p:nvPr>
            <p:ph type="dt" sz="half" idx="10"/>
          </p:nvPr>
        </p:nvSpPr>
        <p:spPr/>
        <p:txBody>
          <a:bodyPr/>
          <a:lstStyle>
            <a:lvl1pPr>
              <a:defRPr>
                <a:solidFill>
                  <a:schemeClr val="bg1"/>
                </a:solidFill>
              </a:defRPr>
            </a:lvl1pPr>
          </a:lstStyle>
          <a:p>
            <a:fld id="{823D8581-A4D9-BE4A-AEA5-9282CF05EB42}" type="datetime1">
              <a:rPr lang="sv-SE" smtClean="0"/>
              <a:t>2024-05-15</a:t>
            </a:fld>
            <a:endParaRPr lang="sv-SE"/>
          </a:p>
        </p:txBody>
      </p:sp>
      <p:sp>
        <p:nvSpPr>
          <p:cNvPr id="5" name="Platshållare för sidfot 4">
            <a:extLst>
              <a:ext uri="{FF2B5EF4-FFF2-40B4-BE49-F238E27FC236}">
                <a16:creationId xmlns:a16="http://schemas.microsoft.com/office/drawing/2014/main" id="{7B17E8BE-A4A4-85C9-B892-43238732B056}"/>
              </a:ext>
            </a:extLst>
          </p:cNvPr>
          <p:cNvSpPr>
            <a:spLocks noGrp="1"/>
          </p:cNvSpPr>
          <p:nvPr>
            <p:ph type="ftr" sz="quarter" idx="11"/>
          </p:nvPr>
        </p:nvSpPr>
        <p:spPr/>
        <p:txBody>
          <a:bodyPr/>
          <a:lstStyle>
            <a:lvl1pPr>
              <a:defRPr>
                <a:solidFill>
                  <a:schemeClr val="bg1"/>
                </a:solidFill>
              </a:defRPr>
            </a:lvl1pPr>
          </a:lstStyle>
          <a:p>
            <a:r>
              <a:rPr lang="sv-SE"/>
              <a:t>Presentation footer</a:t>
            </a:r>
          </a:p>
        </p:txBody>
      </p:sp>
      <p:pic>
        <p:nvPicPr>
          <p:cNvPr id="9" name="Bild 8">
            <a:extLst>
              <a:ext uri="{FF2B5EF4-FFF2-40B4-BE49-F238E27FC236}">
                <a16:creationId xmlns:a16="http://schemas.microsoft.com/office/drawing/2014/main" id="{B9CCB106-B724-D4FC-9180-F2081684D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681" y="164553"/>
            <a:ext cx="648592" cy="725806"/>
          </a:xfrm>
          <a:prstGeom prst="rect">
            <a:avLst/>
          </a:prstGeom>
        </p:spPr>
      </p:pic>
    </p:spTree>
    <p:extLst>
      <p:ext uri="{BB962C8B-B14F-4D97-AF65-F5344CB8AC3E}">
        <p14:creationId xmlns:p14="http://schemas.microsoft.com/office/powerpoint/2010/main" val="3070710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re vertical et texte">
    <p:spTree>
      <p:nvGrpSpPr>
        <p:cNvPr id="1" name=""/>
        <p:cNvGrpSpPr/>
        <p:nvPr/>
      </p:nvGrpSpPr>
      <p:grpSpPr>
        <a:xfrm>
          <a:off x="0" y="0"/>
          <a:ext cx="0" cy="0"/>
          <a:chOff x="0" y="0"/>
          <a:chExt cx="0" cy="0"/>
        </a:xfrm>
      </p:grpSpPr>
      <p:sp>
        <p:nvSpPr>
          <p:cNvPr id="507" name="Title Text"/>
          <p:cNvSpPr txBox="1">
            <a:spLocks noGrp="1"/>
          </p:cNvSpPr>
          <p:nvPr>
            <p:ph type="title"/>
          </p:nvPr>
        </p:nvSpPr>
        <p:spPr>
          <a:xfrm>
            <a:off x="8839200" y="274639"/>
            <a:ext cx="2743200" cy="5851527"/>
          </a:xfrm>
          <a:prstGeom prst="rect">
            <a:avLst/>
          </a:prstGeom>
        </p:spPr>
        <p:txBody>
          <a:bodyPr lIns="45718" tIns="45718" rIns="45718" bIns="45718" anchor="ctr">
            <a:normAutofit/>
          </a:bodyPr>
          <a:lstStyle>
            <a:lvl1pPr algn="ctr" defTabSz="914400">
              <a:defRPr sz="4400">
                <a:latin typeface="Calibri"/>
                <a:ea typeface="Calibri"/>
                <a:cs typeface="Calibri"/>
                <a:sym typeface="Calibri"/>
              </a:defRPr>
            </a:lvl1pPr>
          </a:lstStyle>
          <a:p>
            <a:r>
              <a:t>Title Text</a:t>
            </a:r>
          </a:p>
        </p:txBody>
      </p:sp>
      <p:sp>
        <p:nvSpPr>
          <p:cNvPr id="508" name="Body Level One…"/>
          <p:cNvSpPr txBox="1">
            <a:spLocks noGrp="1"/>
          </p:cNvSpPr>
          <p:nvPr>
            <p:ph type="body" idx="1"/>
          </p:nvPr>
        </p:nvSpPr>
        <p:spPr>
          <a:xfrm>
            <a:off x="609600" y="274639"/>
            <a:ext cx="8026400" cy="5851527"/>
          </a:xfrm>
          <a:prstGeom prst="rect">
            <a:avLst/>
          </a:prstGeom>
        </p:spPr>
        <p:txBody>
          <a:bodyPr lIns="45718" tIns="45718" rIns="45718" bIns="45718">
            <a:normAutofit/>
          </a:bodyPr>
          <a:lstStyle>
            <a:lvl1pPr marL="342900" defTabSz="914400">
              <a:spcBef>
                <a:spcPts val="700"/>
              </a:spcBef>
              <a:buClrTx/>
              <a:buSzPct val="100000"/>
              <a:defRPr sz="3200">
                <a:latin typeface="Calibri"/>
                <a:ea typeface="Calibri"/>
                <a:cs typeface="Calibri"/>
                <a:sym typeface="Calibri"/>
              </a:defRPr>
            </a:lvl1pPr>
            <a:lvl2pPr marL="783771" indent="-326571" defTabSz="914400">
              <a:spcBef>
                <a:spcPts val="700"/>
              </a:spcBef>
              <a:buClrTx/>
              <a:buChar char="–"/>
              <a:defRPr sz="3200">
                <a:latin typeface="Calibri"/>
                <a:ea typeface="Calibri"/>
                <a:cs typeface="Calibri"/>
                <a:sym typeface="Calibri"/>
              </a:defRPr>
            </a:lvl2pPr>
            <a:lvl3pPr marL="1219200" indent="-304800" defTabSz="914400">
              <a:spcBef>
                <a:spcPts val="700"/>
              </a:spcBef>
              <a:buClrTx/>
              <a:defRPr sz="3200">
                <a:latin typeface="Calibri"/>
                <a:ea typeface="Calibri"/>
                <a:cs typeface="Calibri"/>
                <a:sym typeface="Calibri"/>
              </a:defRPr>
            </a:lvl3pPr>
            <a:lvl4pPr marL="1737360" indent="-365760" defTabSz="914400">
              <a:spcBef>
                <a:spcPts val="700"/>
              </a:spcBef>
              <a:buClrTx/>
              <a:buChar char="–"/>
              <a:defRPr sz="3200">
                <a:latin typeface="Calibri"/>
                <a:ea typeface="Calibri"/>
                <a:cs typeface="Calibri"/>
                <a:sym typeface="Calibri"/>
              </a:defRPr>
            </a:lvl4pPr>
            <a:lvl5pPr marL="2194560" indent="-365760" defTabSz="914400">
              <a:spcBef>
                <a:spcPts val="700"/>
              </a:spcBef>
              <a:buClrTx/>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09"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65918610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Disposition éco">
    <p:spTree>
      <p:nvGrpSpPr>
        <p:cNvPr id="1" name=""/>
        <p:cNvGrpSpPr/>
        <p:nvPr/>
      </p:nvGrpSpPr>
      <p:grpSpPr>
        <a:xfrm>
          <a:off x="0" y="0"/>
          <a:ext cx="0" cy="0"/>
          <a:chOff x="0" y="0"/>
          <a:chExt cx="0" cy="0"/>
        </a:xfrm>
      </p:grpSpPr>
      <p:sp>
        <p:nvSpPr>
          <p:cNvPr id="516" name="Diabildsnummer"/>
          <p:cNvSpPr txBox="1">
            <a:spLocks noGrp="1"/>
          </p:cNvSpPr>
          <p:nvPr>
            <p:ph type="sldNum" sz="quarter" idx="2"/>
          </p:nvPr>
        </p:nvSpPr>
        <p:spPr>
          <a:xfrm>
            <a:off x="11302521" y="6492317"/>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dirty="0"/>
          </a:p>
        </p:txBody>
      </p:sp>
    </p:spTree>
    <p:extLst>
      <p:ext uri="{BB962C8B-B14F-4D97-AF65-F5344CB8AC3E}">
        <p14:creationId xmlns:p14="http://schemas.microsoft.com/office/powerpoint/2010/main" val="114093183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1_Diapositive de titre">
    <p:spTree>
      <p:nvGrpSpPr>
        <p:cNvPr id="1" name=""/>
        <p:cNvGrpSpPr/>
        <p:nvPr/>
      </p:nvGrpSpPr>
      <p:grpSpPr>
        <a:xfrm>
          <a:off x="0" y="0"/>
          <a:ext cx="0" cy="0"/>
          <a:chOff x="0" y="0"/>
          <a:chExt cx="0" cy="0"/>
        </a:xfrm>
      </p:grpSpPr>
      <p:pic>
        <p:nvPicPr>
          <p:cNvPr id="523"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524"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pic>
        <p:nvPicPr>
          <p:cNvPr id="525" name="image5.png" descr="image5.png"/>
          <p:cNvPicPr>
            <a:picLocks noChangeAspect="1"/>
          </p:cNvPicPr>
          <p:nvPr/>
        </p:nvPicPr>
        <p:blipFill>
          <a:blip r:embed="rId4"/>
          <a:stretch>
            <a:fillRect/>
          </a:stretch>
        </p:blipFill>
        <p:spPr>
          <a:xfrm>
            <a:off x="2" y="4547078"/>
            <a:ext cx="12192001" cy="2338309"/>
          </a:xfrm>
          <a:prstGeom prst="rect">
            <a:avLst/>
          </a:prstGeom>
          <a:ln w="12700">
            <a:miter lim="400000"/>
          </a:ln>
        </p:spPr>
      </p:pic>
      <p:pic>
        <p:nvPicPr>
          <p:cNvPr id="526" name="image6.png" descr="image6.png"/>
          <p:cNvPicPr>
            <a:picLocks noChangeAspect="1"/>
          </p:cNvPicPr>
          <p:nvPr/>
        </p:nvPicPr>
        <p:blipFill>
          <a:blip r:embed="rId5"/>
          <a:srcRect b="30002"/>
          <a:stretch>
            <a:fillRect/>
          </a:stretch>
        </p:blipFill>
        <p:spPr>
          <a:xfrm>
            <a:off x="0" y="2"/>
            <a:ext cx="12192000" cy="1906439"/>
          </a:xfrm>
          <a:prstGeom prst="rect">
            <a:avLst/>
          </a:prstGeom>
          <a:ln w="12700">
            <a:miter lim="400000"/>
          </a:ln>
        </p:spPr>
      </p:pic>
      <p:sp>
        <p:nvSpPr>
          <p:cNvPr id="527" name="Isabelle Sagnes, Nicolas Lhermet, Michel de Labachelerie, Caroline Boisard"/>
          <p:cNvSpPr txBox="1"/>
          <p:nvPr/>
        </p:nvSpPr>
        <p:spPr>
          <a:xfrm>
            <a:off x="3887755" y="2996951"/>
            <a:ext cx="6528727"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solidFill>
                  <a:srgbClr val="594A42"/>
                </a:solidFill>
                <a:latin typeface="Arial"/>
                <a:ea typeface="Arial"/>
                <a:cs typeface="Arial"/>
                <a:sym typeface="Arial"/>
              </a:defRPr>
            </a:lvl1pPr>
          </a:lstStyle>
          <a:p>
            <a:r>
              <a:rPr sz="1800" dirty="0"/>
              <a:t>Isabelle </a:t>
            </a:r>
            <a:r>
              <a:rPr sz="1800" dirty="0" err="1"/>
              <a:t>Sagnes</a:t>
            </a:r>
            <a:r>
              <a:rPr sz="1800" dirty="0"/>
              <a:t>, Nicolas </a:t>
            </a:r>
            <a:r>
              <a:rPr sz="1800" dirty="0" err="1"/>
              <a:t>Lhermet</a:t>
            </a:r>
            <a:r>
              <a:rPr sz="1800" dirty="0"/>
              <a:t>, Michel de </a:t>
            </a:r>
            <a:r>
              <a:rPr sz="1800" dirty="0" err="1"/>
              <a:t>Labachelerie</a:t>
            </a:r>
            <a:r>
              <a:rPr sz="1800" dirty="0"/>
              <a:t>, Caroline </a:t>
            </a:r>
            <a:r>
              <a:rPr sz="1800" dirty="0" err="1"/>
              <a:t>Boisard</a:t>
            </a:r>
            <a:endParaRPr sz="1800" dirty="0"/>
          </a:p>
        </p:txBody>
      </p:sp>
      <p:sp>
        <p:nvSpPr>
          <p:cNvPr id="528" name="FUTUR"/>
          <p:cNvSpPr txBox="1"/>
          <p:nvPr/>
        </p:nvSpPr>
        <p:spPr>
          <a:xfrm>
            <a:off x="3119667" y="2204865"/>
            <a:ext cx="643272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600" b="1">
                <a:solidFill>
                  <a:srgbClr val="594A42"/>
                </a:solidFill>
                <a:latin typeface="Arial"/>
                <a:ea typeface="Arial"/>
                <a:cs typeface="Arial"/>
                <a:sym typeface="Arial"/>
              </a:defRPr>
            </a:lvl1pPr>
          </a:lstStyle>
          <a:p>
            <a:r>
              <a:rPr sz="3600"/>
              <a:t>FUTUR</a:t>
            </a:r>
          </a:p>
        </p:txBody>
      </p:sp>
      <p:sp>
        <p:nvSpPr>
          <p:cNvPr id="529" name="Rectangle"/>
          <p:cNvSpPr/>
          <p:nvPr/>
        </p:nvSpPr>
        <p:spPr>
          <a:xfrm>
            <a:off x="2448" y="4539512"/>
            <a:ext cx="12192001" cy="2345874"/>
          </a:xfrm>
          <a:prstGeom prst="rect">
            <a:avLst/>
          </a:prstGeom>
          <a:solidFill>
            <a:srgbClr val="FFFFFF">
              <a:alpha val="48000"/>
            </a:srgbClr>
          </a:solidFill>
          <a:ln w="12700">
            <a:miter lim="400000"/>
          </a:ln>
        </p:spPr>
        <p:txBody>
          <a:bodyPr lIns="45719" rIns="45719" anchor="ctr"/>
          <a:lstStyle/>
          <a:p>
            <a:pPr algn="ctr">
              <a:defRPr>
                <a:solidFill>
                  <a:srgbClr val="FFFFFF"/>
                </a:solidFill>
                <a:latin typeface="Arial"/>
                <a:ea typeface="Arial"/>
                <a:cs typeface="Arial"/>
                <a:sym typeface="Arial"/>
              </a:defRPr>
            </a:pPr>
            <a:endParaRPr sz="1800"/>
          </a:p>
        </p:txBody>
      </p:sp>
      <p:sp>
        <p:nvSpPr>
          <p:cNvPr id="530" name="Ligne"/>
          <p:cNvSpPr/>
          <p:nvPr/>
        </p:nvSpPr>
        <p:spPr>
          <a:xfrm>
            <a:off x="3263008" y="4509120"/>
            <a:ext cx="8928992" cy="5"/>
          </a:xfrm>
          <a:prstGeom prst="line">
            <a:avLst/>
          </a:prstGeom>
          <a:ln w="117475">
            <a:solidFill>
              <a:srgbClr val="CB521B"/>
            </a:solidFill>
          </a:ln>
        </p:spPr>
        <p:txBody>
          <a:bodyPr lIns="45719" rIns="45719"/>
          <a:lstStyle/>
          <a:p>
            <a:endParaRPr sz="1800"/>
          </a:p>
        </p:txBody>
      </p:sp>
      <p:sp>
        <p:nvSpPr>
          <p:cNvPr id="531" name="Micro &amp; Nanofabrication for innovation"/>
          <p:cNvSpPr txBox="1"/>
          <p:nvPr/>
        </p:nvSpPr>
        <p:spPr>
          <a:xfrm>
            <a:off x="8544268" y="4378314"/>
            <a:ext cx="3744421" cy="261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100">
                <a:solidFill>
                  <a:srgbClr val="FFFFFF"/>
                </a:solidFill>
                <a:latin typeface="Arial"/>
                <a:ea typeface="Arial"/>
                <a:cs typeface="Arial"/>
                <a:sym typeface="Arial"/>
              </a:defRPr>
            </a:lvl1pPr>
          </a:lstStyle>
          <a:p>
            <a:r>
              <a:rPr sz="1100"/>
              <a:t>Micro &amp; Nanofabrication for innovation</a:t>
            </a:r>
          </a:p>
        </p:txBody>
      </p:sp>
      <p:pic>
        <p:nvPicPr>
          <p:cNvPr id="532" name="image7.png" descr="image7.png"/>
          <p:cNvPicPr>
            <a:picLocks noChangeAspect="1"/>
          </p:cNvPicPr>
          <p:nvPr/>
        </p:nvPicPr>
        <p:blipFill>
          <a:blip r:embed="rId6"/>
          <a:stretch>
            <a:fillRect/>
          </a:stretch>
        </p:blipFill>
        <p:spPr>
          <a:xfrm>
            <a:off x="10416480" y="1338731"/>
            <a:ext cx="1816912" cy="1341501"/>
          </a:xfrm>
          <a:prstGeom prst="rect">
            <a:avLst/>
          </a:prstGeom>
          <a:ln w="12700">
            <a:miter lim="400000"/>
          </a:ln>
        </p:spPr>
      </p:pic>
      <p:sp>
        <p:nvSpPr>
          <p:cNvPr id="533" name="Diabildsnummer"/>
          <p:cNvSpPr txBox="1">
            <a:spLocks noGrp="1"/>
          </p:cNvSpPr>
          <p:nvPr>
            <p:ph type="sldNum" sz="quarter" idx="2"/>
          </p:nvPr>
        </p:nvSpPr>
        <p:spPr>
          <a:xfrm>
            <a:off x="8457720" y="6217854"/>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135938326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Titre et contenu">
    <p:spTree>
      <p:nvGrpSpPr>
        <p:cNvPr id="1" name=""/>
        <p:cNvGrpSpPr/>
        <p:nvPr/>
      </p:nvGrpSpPr>
      <p:grpSpPr>
        <a:xfrm>
          <a:off x="0" y="0"/>
          <a:ext cx="0" cy="0"/>
          <a:chOff x="0" y="0"/>
          <a:chExt cx="0" cy="0"/>
        </a:xfrm>
      </p:grpSpPr>
      <p:pic>
        <p:nvPicPr>
          <p:cNvPr id="540"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541"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542" name="Title Text"/>
          <p:cNvSpPr txBox="1">
            <a:spLocks noGrp="1"/>
          </p:cNvSpPr>
          <p:nvPr>
            <p:ph type="title"/>
          </p:nvPr>
        </p:nvSpPr>
        <p:spPr>
          <a:xfrm>
            <a:off x="0" y="0"/>
            <a:ext cx="12192000" cy="1196752"/>
          </a:xfrm>
          <a:prstGeom prst="rect">
            <a:avLst/>
          </a:prstGeom>
          <a:solidFill>
            <a:srgbClr val="59ACA4"/>
          </a:solidFill>
        </p:spPr>
        <p:txBody>
          <a:bodyPr lIns="45718" tIns="45718" rIns="45718" bIns="45718" anchor="ctr">
            <a:normAutofit/>
          </a:bodyPr>
          <a:lstStyle>
            <a:lvl1pPr algn="ctr" defTabSz="914400">
              <a:defRPr sz="4400">
                <a:solidFill>
                  <a:srgbClr val="FFFFFF"/>
                </a:solidFill>
                <a:latin typeface="Calibri"/>
                <a:ea typeface="Calibri"/>
                <a:cs typeface="Calibri"/>
                <a:sym typeface="Calibri"/>
              </a:defRPr>
            </a:lvl1pPr>
          </a:lstStyle>
          <a:p>
            <a:r>
              <a:t>Title Text</a:t>
            </a:r>
          </a:p>
        </p:txBody>
      </p:sp>
      <p:sp>
        <p:nvSpPr>
          <p:cNvPr id="543" name="Body Level One…"/>
          <p:cNvSpPr txBox="1">
            <a:spLocks noGrp="1"/>
          </p:cNvSpPr>
          <p:nvPr>
            <p:ph type="body" idx="1"/>
          </p:nvPr>
        </p:nvSpPr>
        <p:spPr>
          <a:xfrm>
            <a:off x="609600" y="1600201"/>
            <a:ext cx="10972800" cy="4525963"/>
          </a:xfrm>
          <a:prstGeom prst="rect">
            <a:avLst/>
          </a:prstGeom>
        </p:spPr>
        <p:txBody>
          <a:bodyPr lIns="45718" tIns="45718" rIns="45718" bIns="45718">
            <a:normAutofit/>
          </a:bodyPr>
          <a:lstStyle>
            <a:lvl1pPr marL="342900" defTabSz="914400">
              <a:spcBef>
                <a:spcPts val="700"/>
              </a:spcBef>
              <a:buClrTx/>
              <a:buSzPct val="100000"/>
              <a:defRPr sz="3200" b="1">
                <a:solidFill>
                  <a:srgbClr val="CB521B"/>
                </a:solidFill>
                <a:latin typeface="Calibri"/>
                <a:ea typeface="Calibri"/>
                <a:cs typeface="Calibri"/>
                <a:sym typeface="Calibri"/>
              </a:defRPr>
            </a:lvl1pPr>
            <a:lvl2pPr marL="783771" indent="-326571" defTabSz="914400">
              <a:spcBef>
                <a:spcPts val="700"/>
              </a:spcBef>
              <a:buClrTx/>
              <a:buChar char="–"/>
              <a:defRPr sz="3200" b="1">
                <a:solidFill>
                  <a:srgbClr val="CB521B"/>
                </a:solidFill>
                <a:latin typeface="Calibri"/>
                <a:ea typeface="Calibri"/>
                <a:cs typeface="Calibri"/>
                <a:sym typeface="Calibri"/>
              </a:defRPr>
            </a:lvl2pPr>
            <a:lvl3pPr marL="1219200" indent="-304800" defTabSz="914400">
              <a:spcBef>
                <a:spcPts val="700"/>
              </a:spcBef>
              <a:buClrTx/>
              <a:defRPr sz="3200" b="1">
                <a:solidFill>
                  <a:srgbClr val="CB521B"/>
                </a:solidFill>
                <a:latin typeface="Calibri"/>
                <a:ea typeface="Calibri"/>
                <a:cs typeface="Calibri"/>
                <a:sym typeface="Calibri"/>
              </a:defRPr>
            </a:lvl3pPr>
            <a:lvl4pPr marL="1737360" indent="-365760" defTabSz="914400">
              <a:spcBef>
                <a:spcPts val="700"/>
              </a:spcBef>
              <a:buClrTx/>
              <a:buChar char="–"/>
              <a:defRPr sz="3200" b="1">
                <a:solidFill>
                  <a:srgbClr val="CB521B"/>
                </a:solidFill>
                <a:latin typeface="Calibri"/>
                <a:ea typeface="Calibri"/>
                <a:cs typeface="Calibri"/>
                <a:sym typeface="Calibri"/>
              </a:defRPr>
            </a:lvl4pPr>
            <a:lvl5pPr marL="2194560" indent="-365760" defTabSz="914400">
              <a:spcBef>
                <a:spcPts val="700"/>
              </a:spcBef>
              <a:buClrTx/>
              <a:buChar char="»"/>
              <a:defRPr sz="3200" b="1">
                <a:solidFill>
                  <a:srgbClr val="CB521B"/>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4" name="Diabildsnummer"/>
          <p:cNvSpPr txBox="1">
            <a:spLocks noGrp="1"/>
          </p:cNvSpPr>
          <p:nvPr>
            <p:ph type="sldNum" sz="quarter" idx="2"/>
          </p:nvPr>
        </p:nvSpPr>
        <p:spPr>
          <a:xfrm>
            <a:off x="11302521" y="6425394"/>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85092344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Titre de section">
    <p:spTree>
      <p:nvGrpSpPr>
        <p:cNvPr id="1" name=""/>
        <p:cNvGrpSpPr/>
        <p:nvPr/>
      </p:nvGrpSpPr>
      <p:grpSpPr>
        <a:xfrm>
          <a:off x="0" y="0"/>
          <a:ext cx="0" cy="0"/>
          <a:chOff x="0" y="0"/>
          <a:chExt cx="0" cy="0"/>
        </a:xfrm>
      </p:grpSpPr>
      <p:pic>
        <p:nvPicPr>
          <p:cNvPr id="551"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552"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553" name="Title Text"/>
          <p:cNvSpPr txBox="1">
            <a:spLocks noGrp="1"/>
          </p:cNvSpPr>
          <p:nvPr>
            <p:ph type="title"/>
          </p:nvPr>
        </p:nvSpPr>
        <p:spPr>
          <a:xfrm>
            <a:off x="963084" y="4406901"/>
            <a:ext cx="10363201" cy="1362075"/>
          </a:xfrm>
          <a:prstGeom prst="rect">
            <a:avLst/>
          </a:prstGeom>
        </p:spPr>
        <p:txBody>
          <a:bodyPr lIns="45718" tIns="45718" rIns="45718" bIns="45718">
            <a:normAutofit/>
          </a:bodyPr>
          <a:lstStyle>
            <a:lvl1pPr defTabSz="914400">
              <a:defRPr sz="4000" b="1" cap="all">
                <a:solidFill>
                  <a:srgbClr val="594A42"/>
                </a:solidFill>
                <a:latin typeface="Calibri"/>
                <a:ea typeface="Calibri"/>
                <a:cs typeface="Calibri"/>
                <a:sym typeface="Calibri"/>
              </a:defRPr>
            </a:lvl1pPr>
          </a:lstStyle>
          <a:p>
            <a:r>
              <a:t>Title Text</a:t>
            </a:r>
          </a:p>
        </p:txBody>
      </p:sp>
      <p:sp>
        <p:nvSpPr>
          <p:cNvPr id="554" name="Body Level One…"/>
          <p:cNvSpPr txBox="1">
            <a:spLocks noGrp="1"/>
          </p:cNvSpPr>
          <p:nvPr>
            <p:ph type="body" sz="quarter" idx="1"/>
          </p:nvPr>
        </p:nvSpPr>
        <p:spPr>
          <a:xfrm>
            <a:off x="963084" y="2906713"/>
            <a:ext cx="10363201" cy="1500190"/>
          </a:xfrm>
          <a:prstGeom prst="rect">
            <a:avLst/>
          </a:prstGeom>
        </p:spPr>
        <p:txBody>
          <a:bodyPr lIns="45718" tIns="45718" rIns="45718" bIns="45718" anchor="b">
            <a:normAutofit/>
          </a:bodyPr>
          <a:lstStyle>
            <a:lvl1pPr marL="0" indent="0" defTabSz="914400">
              <a:buClrTx/>
              <a:buSzTx/>
              <a:buFontTx/>
              <a:buNone/>
              <a:defRPr>
                <a:solidFill>
                  <a:srgbClr val="888888"/>
                </a:solidFill>
                <a:latin typeface="Calibri"/>
                <a:ea typeface="Calibri"/>
                <a:cs typeface="Calibri"/>
                <a:sym typeface="Calibri"/>
              </a:defRPr>
            </a:lvl1pPr>
            <a:lvl2pPr marL="0" indent="0" defTabSz="914400">
              <a:buClrTx/>
              <a:buSzTx/>
              <a:buFontTx/>
              <a:buNone/>
              <a:defRPr>
                <a:solidFill>
                  <a:srgbClr val="888888"/>
                </a:solidFill>
                <a:latin typeface="Calibri"/>
                <a:ea typeface="Calibri"/>
                <a:cs typeface="Calibri"/>
                <a:sym typeface="Calibri"/>
              </a:defRPr>
            </a:lvl2pPr>
            <a:lvl3pPr marL="0" indent="0" defTabSz="914400">
              <a:buClrTx/>
              <a:buSzTx/>
              <a:buFontTx/>
              <a:buNone/>
              <a:defRPr>
                <a:solidFill>
                  <a:srgbClr val="888888"/>
                </a:solidFill>
                <a:latin typeface="Calibri"/>
                <a:ea typeface="Calibri"/>
                <a:cs typeface="Calibri"/>
                <a:sym typeface="Calibri"/>
              </a:defRPr>
            </a:lvl3pPr>
            <a:lvl4pPr marL="0" indent="0" defTabSz="914400">
              <a:buClrTx/>
              <a:buSzTx/>
              <a:buFontTx/>
              <a:buNone/>
              <a:defRPr>
                <a:solidFill>
                  <a:srgbClr val="888888"/>
                </a:solidFill>
                <a:latin typeface="Calibri"/>
                <a:ea typeface="Calibri"/>
                <a:cs typeface="Calibri"/>
                <a:sym typeface="Calibri"/>
              </a:defRPr>
            </a:lvl4pPr>
            <a:lvl5pPr marL="0" indent="0" defTabSz="914400">
              <a:buClrTx/>
              <a:buSzTx/>
              <a:buFont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5"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403116593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Deux contenus">
    <p:spTree>
      <p:nvGrpSpPr>
        <p:cNvPr id="1" name=""/>
        <p:cNvGrpSpPr/>
        <p:nvPr/>
      </p:nvGrpSpPr>
      <p:grpSpPr>
        <a:xfrm>
          <a:off x="0" y="0"/>
          <a:ext cx="0" cy="0"/>
          <a:chOff x="0" y="0"/>
          <a:chExt cx="0" cy="0"/>
        </a:xfrm>
      </p:grpSpPr>
      <p:pic>
        <p:nvPicPr>
          <p:cNvPr id="562"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563"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564"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solidFill>
                  <a:srgbClr val="594A42"/>
                </a:solidFill>
                <a:latin typeface="Calibri"/>
                <a:ea typeface="Calibri"/>
                <a:cs typeface="Calibri"/>
                <a:sym typeface="Calibri"/>
              </a:defRPr>
            </a:lvl1pPr>
          </a:lstStyle>
          <a:p>
            <a:r>
              <a:t>Title Text</a:t>
            </a:r>
          </a:p>
        </p:txBody>
      </p:sp>
      <p:sp>
        <p:nvSpPr>
          <p:cNvPr id="565" name="Body Level One…"/>
          <p:cNvSpPr txBox="1">
            <a:spLocks noGrp="1"/>
          </p:cNvSpPr>
          <p:nvPr>
            <p:ph type="body" sz="half" idx="1"/>
          </p:nvPr>
        </p:nvSpPr>
        <p:spPr>
          <a:xfrm>
            <a:off x="609600" y="1600201"/>
            <a:ext cx="5384800" cy="4525963"/>
          </a:xfrm>
          <a:prstGeom prst="rect">
            <a:avLst/>
          </a:prstGeom>
        </p:spPr>
        <p:txBody>
          <a:bodyPr lIns="45718" tIns="45718" rIns="45718" bIns="45718">
            <a:normAutofit/>
          </a:bodyPr>
          <a:lstStyle>
            <a:lvl1pPr marL="342900" defTabSz="914400">
              <a:spcBef>
                <a:spcPts val="600"/>
              </a:spcBef>
              <a:buClrTx/>
              <a:buSzPct val="100000"/>
              <a:defRPr sz="2800">
                <a:solidFill>
                  <a:srgbClr val="594A42"/>
                </a:solidFill>
                <a:latin typeface="Calibri"/>
                <a:ea typeface="Calibri"/>
                <a:cs typeface="Calibri"/>
                <a:sym typeface="Calibri"/>
              </a:defRPr>
            </a:lvl1pPr>
            <a:lvl2pPr marL="790575" indent="-333375" defTabSz="914400">
              <a:spcBef>
                <a:spcPts val="600"/>
              </a:spcBef>
              <a:buClrTx/>
              <a:buChar char="–"/>
              <a:defRPr sz="2800">
                <a:solidFill>
                  <a:srgbClr val="594A42"/>
                </a:solidFill>
                <a:latin typeface="Calibri"/>
                <a:ea typeface="Calibri"/>
                <a:cs typeface="Calibri"/>
                <a:sym typeface="Calibri"/>
              </a:defRPr>
            </a:lvl2pPr>
            <a:lvl3pPr marL="1234438" indent="-320038" defTabSz="914400">
              <a:spcBef>
                <a:spcPts val="600"/>
              </a:spcBef>
              <a:buClrTx/>
              <a:defRPr sz="2800">
                <a:solidFill>
                  <a:srgbClr val="594A42"/>
                </a:solidFill>
                <a:latin typeface="Calibri"/>
                <a:ea typeface="Calibri"/>
                <a:cs typeface="Calibri"/>
                <a:sym typeface="Calibri"/>
              </a:defRPr>
            </a:lvl3pPr>
            <a:lvl4pPr marL="1727200" indent="-355600" defTabSz="914400">
              <a:spcBef>
                <a:spcPts val="600"/>
              </a:spcBef>
              <a:buClrTx/>
              <a:buChar char="–"/>
              <a:defRPr sz="2800">
                <a:solidFill>
                  <a:srgbClr val="594A42"/>
                </a:solidFill>
                <a:latin typeface="Calibri"/>
                <a:ea typeface="Calibri"/>
                <a:cs typeface="Calibri"/>
                <a:sym typeface="Calibri"/>
              </a:defRPr>
            </a:lvl4pPr>
            <a:lvl5pPr marL="2184400" indent="-355600" defTabSz="914400">
              <a:spcBef>
                <a:spcPts val="600"/>
              </a:spcBef>
              <a:buClrTx/>
              <a:buChar char="»"/>
              <a:defRPr sz="2800">
                <a:solidFill>
                  <a:srgbClr val="594A42"/>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6"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4245124938"/>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1_Comparaison">
    <p:spTree>
      <p:nvGrpSpPr>
        <p:cNvPr id="1" name=""/>
        <p:cNvGrpSpPr/>
        <p:nvPr/>
      </p:nvGrpSpPr>
      <p:grpSpPr>
        <a:xfrm>
          <a:off x="0" y="0"/>
          <a:ext cx="0" cy="0"/>
          <a:chOff x="0" y="0"/>
          <a:chExt cx="0" cy="0"/>
        </a:xfrm>
      </p:grpSpPr>
      <p:pic>
        <p:nvPicPr>
          <p:cNvPr id="573"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574"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575"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solidFill>
                  <a:srgbClr val="594A42"/>
                </a:solidFill>
                <a:latin typeface="Calibri"/>
                <a:ea typeface="Calibri"/>
                <a:cs typeface="Calibri"/>
                <a:sym typeface="Calibri"/>
              </a:defRPr>
            </a:lvl1pPr>
          </a:lstStyle>
          <a:p>
            <a:r>
              <a:t>Title Text</a:t>
            </a:r>
          </a:p>
        </p:txBody>
      </p:sp>
      <p:sp>
        <p:nvSpPr>
          <p:cNvPr id="576" name="Body Level One…"/>
          <p:cNvSpPr txBox="1">
            <a:spLocks noGrp="1"/>
          </p:cNvSpPr>
          <p:nvPr>
            <p:ph type="body" sz="quarter" idx="1"/>
          </p:nvPr>
        </p:nvSpPr>
        <p:spPr>
          <a:xfrm>
            <a:off x="609600" y="1535112"/>
            <a:ext cx="5386917" cy="639763"/>
          </a:xfrm>
          <a:prstGeom prst="rect">
            <a:avLst/>
          </a:prstGeom>
        </p:spPr>
        <p:txBody>
          <a:bodyPr lIns="45718" tIns="45718" rIns="45718" bIns="45718" anchor="b">
            <a:normAutofit/>
          </a:bodyPr>
          <a:lstStyle>
            <a:lvl1pPr marL="0" indent="0" defTabSz="914400">
              <a:spcBef>
                <a:spcPts val="500"/>
              </a:spcBef>
              <a:buClrTx/>
              <a:buSzTx/>
              <a:buFontTx/>
              <a:buNone/>
              <a:defRPr sz="2400" b="1">
                <a:solidFill>
                  <a:srgbClr val="594A42"/>
                </a:solidFill>
                <a:latin typeface="Calibri"/>
                <a:ea typeface="Calibri"/>
                <a:cs typeface="Calibri"/>
                <a:sym typeface="Calibri"/>
              </a:defRPr>
            </a:lvl1pPr>
            <a:lvl2pPr marL="0" indent="0" defTabSz="914400">
              <a:spcBef>
                <a:spcPts val="500"/>
              </a:spcBef>
              <a:buClrTx/>
              <a:buSzTx/>
              <a:buFontTx/>
              <a:buNone/>
              <a:defRPr sz="2400" b="1">
                <a:solidFill>
                  <a:srgbClr val="594A42"/>
                </a:solidFill>
                <a:latin typeface="Calibri"/>
                <a:ea typeface="Calibri"/>
                <a:cs typeface="Calibri"/>
                <a:sym typeface="Calibri"/>
              </a:defRPr>
            </a:lvl2pPr>
            <a:lvl3pPr marL="0" indent="0" defTabSz="914400">
              <a:spcBef>
                <a:spcPts val="500"/>
              </a:spcBef>
              <a:buClrTx/>
              <a:buSzTx/>
              <a:buFontTx/>
              <a:buNone/>
              <a:defRPr sz="2400" b="1">
                <a:solidFill>
                  <a:srgbClr val="594A42"/>
                </a:solidFill>
                <a:latin typeface="Calibri"/>
                <a:ea typeface="Calibri"/>
                <a:cs typeface="Calibri"/>
                <a:sym typeface="Calibri"/>
              </a:defRPr>
            </a:lvl3pPr>
            <a:lvl4pPr marL="0" indent="0" defTabSz="914400">
              <a:spcBef>
                <a:spcPts val="500"/>
              </a:spcBef>
              <a:buClrTx/>
              <a:buSzTx/>
              <a:buFontTx/>
              <a:buNone/>
              <a:defRPr sz="2400" b="1">
                <a:solidFill>
                  <a:srgbClr val="594A42"/>
                </a:solidFill>
                <a:latin typeface="Calibri"/>
                <a:ea typeface="Calibri"/>
                <a:cs typeface="Calibri"/>
                <a:sym typeface="Calibri"/>
              </a:defRPr>
            </a:lvl4pPr>
            <a:lvl5pPr marL="0" indent="0" defTabSz="914400">
              <a:spcBef>
                <a:spcPts val="500"/>
              </a:spcBef>
              <a:buClrTx/>
              <a:buSzTx/>
              <a:buFontTx/>
              <a:buNone/>
              <a:defRPr sz="2400" b="1">
                <a:solidFill>
                  <a:srgbClr val="594A42"/>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77" name="Rectangle"/>
          <p:cNvSpPr>
            <a:spLocks noGrp="1"/>
          </p:cNvSpPr>
          <p:nvPr>
            <p:ph type="body" sz="quarter" idx="21"/>
          </p:nvPr>
        </p:nvSpPr>
        <p:spPr>
          <a:xfrm>
            <a:off x="6193368" y="1535111"/>
            <a:ext cx="5389033" cy="639766"/>
          </a:xfrm>
          <a:prstGeom prst="rect">
            <a:avLst/>
          </a:prstGeom>
        </p:spPr>
        <p:txBody>
          <a:bodyPr lIns="45718" tIns="45718" rIns="45718" bIns="45718" anchor="b">
            <a:normAutofit/>
          </a:bodyPr>
          <a:lstStyle>
            <a:lvl1pPr marL="342900" defTabSz="914400">
              <a:spcBef>
                <a:spcPts val="700"/>
              </a:spcBef>
              <a:buClrTx/>
              <a:buSzPct val="100000"/>
              <a:defRPr sz="3200">
                <a:latin typeface="Calibri"/>
                <a:ea typeface="Calibri"/>
                <a:cs typeface="Calibri"/>
                <a:sym typeface="Calibri"/>
              </a:defRPr>
            </a:lvl1pPr>
          </a:lstStyle>
          <a:p>
            <a:pPr marL="342900" defTabSz="914400">
              <a:spcBef>
                <a:spcPts val="700"/>
              </a:spcBef>
              <a:buClrTx/>
              <a:buSzPct val="100000"/>
              <a:defRPr sz="3200">
                <a:latin typeface="Calibri"/>
                <a:ea typeface="Calibri"/>
                <a:cs typeface="Calibri"/>
                <a:sym typeface="Calibri"/>
              </a:defRPr>
            </a:pPr>
            <a:endParaRPr/>
          </a:p>
        </p:txBody>
      </p:sp>
      <p:sp>
        <p:nvSpPr>
          <p:cNvPr id="578"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21665850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1_Titre seul">
    <p:spTree>
      <p:nvGrpSpPr>
        <p:cNvPr id="1" name=""/>
        <p:cNvGrpSpPr/>
        <p:nvPr/>
      </p:nvGrpSpPr>
      <p:grpSpPr>
        <a:xfrm>
          <a:off x="0" y="0"/>
          <a:ext cx="0" cy="0"/>
          <a:chOff x="0" y="0"/>
          <a:chExt cx="0" cy="0"/>
        </a:xfrm>
      </p:grpSpPr>
      <p:pic>
        <p:nvPicPr>
          <p:cNvPr id="585"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586"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587" name="Title Text"/>
          <p:cNvSpPr txBox="1">
            <a:spLocks noGrp="1"/>
          </p:cNvSpPr>
          <p:nvPr>
            <p:ph type="title"/>
          </p:nvPr>
        </p:nvSpPr>
        <p:spPr>
          <a:xfrm>
            <a:off x="609600" y="274639"/>
            <a:ext cx="10972800" cy="1143001"/>
          </a:xfrm>
          <a:prstGeom prst="rect">
            <a:avLst/>
          </a:prstGeom>
        </p:spPr>
        <p:txBody>
          <a:bodyPr lIns="45718" tIns="45718" rIns="45718" bIns="45718" anchor="ctr">
            <a:normAutofit/>
          </a:bodyPr>
          <a:lstStyle>
            <a:lvl1pPr algn="ctr" defTabSz="914400">
              <a:defRPr sz="4400">
                <a:solidFill>
                  <a:srgbClr val="594A42"/>
                </a:solidFill>
                <a:latin typeface="Calibri"/>
                <a:ea typeface="Calibri"/>
                <a:cs typeface="Calibri"/>
                <a:sym typeface="Calibri"/>
              </a:defRPr>
            </a:lvl1pPr>
          </a:lstStyle>
          <a:p>
            <a:r>
              <a:t>Title Text</a:t>
            </a:r>
          </a:p>
        </p:txBody>
      </p:sp>
      <p:sp>
        <p:nvSpPr>
          <p:cNvPr id="588"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53312998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_Vide">
    <p:spTree>
      <p:nvGrpSpPr>
        <p:cNvPr id="1" name=""/>
        <p:cNvGrpSpPr/>
        <p:nvPr/>
      </p:nvGrpSpPr>
      <p:grpSpPr>
        <a:xfrm>
          <a:off x="0" y="0"/>
          <a:ext cx="0" cy="0"/>
          <a:chOff x="0" y="0"/>
          <a:chExt cx="0" cy="0"/>
        </a:xfrm>
      </p:grpSpPr>
      <p:pic>
        <p:nvPicPr>
          <p:cNvPr id="595"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596"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597"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153378553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Contenu avec légende">
    <p:spTree>
      <p:nvGrpSpPr>
        <p:cNvPr id="1" name=""/>
        <p:cNvGrpSpPr/>
        <p:nvPr/>
      </p:nvGrpSpPr>
      <p:grpSpPr>
        <a:xfrm>
          <a:off x="0" y="0"/>
          <a:ext cx="0" cy="0"/>
          <a:chOff x="0" y="0"/>
          <a:chExt cx="0" cy="0"/>
        </a:xfrm>
      </p:grpSpPr>
      <p:pic>
        <p:nvPicPr>
          <p:cNvPr id="604" name="image1.jpeg" descr="image1.jpeg"/>
          <p:cNvPicPr>
            <a:picLocks noChangeAspect="1"/>
          </p:cNvPicPr>
          <p:nvPr/>
        </p:nvPicPr>
        <p:blipFill>
          <a:blip r:embed="rId2"/>
          <a:stretch>
            <a:fillRect/>
          </a:stretch>
        </p:blipFill>
        <p:spPr>
          <a:xfrm>
            <a:off x="623391" y="6309320"/>
            <a:ext cx="672079" cy="504059"/>
          </a:xfrm>
          <a:prstGeom prst="rect">
            <a:avLst/>
          </a:prstGeom>
          <a:ln w="12700">
            <a:miter lim="400000"/>
          </a:ln>
        </p:spPr>
      </p:pic>
      <p:pic>
        <p:nvPicPr>
          <p:cNvPr id="605" name="image4.png" descr="image4.png"/>
          <p:cNvPicPr>
            <a:picLocks noChangeAspect="1"/>
          </p:cNvPicPr>
          <p:nvPr/>
        </p:nvPicPr>
        <p:blipFill>
          <a:blip r:embed="rId3"/>
          <a:stretch>
            <a:fillRect/>
          </a:stretch>
        </p:blipFill>
        <p:spPr>
          <a:xfrm>
            <a:off x="1391477" y="6309319"/>
            <a:ext cx="1876728" cy="488288"/>
          </a:xfrm>
          <a:prstGeom prst="rect">
            <a:avLst/>
          </a:prstGeom>
          <a:ln w="12700">
            <a:miter lim="400000"/>
          </a:ln>
        </p:spPr>
      </p:pic>
      <p:sp>
        <p:nvSpPr>
          <p:cNvPr id="606" name="Title Text"/>
          <p:cNvSpPr txBox="1">
            <a:spLocks noGrp="1"/>
          </p:cNvSpPr>
          <p:nvPr>
            <p:ph type="title"/>
          </p:nvPr>
        </p:nvSpPr>
        <p:spPr>
          <a:xfrm>
            <a:off x="609600" y="273050"/>
            <a:ext cx="4011088" cy="1162050"/>
          </a:xfrm>
          <a:prstGeom prst="rect">
            <a:avLst/>
          </a:prstGeom>
        </p:spPr>
        <p:txBody>
          <a:bodyPr lIns="45718" tIns="45718" rIns="45718" bIns="45718" anchor="b">
            <a:normAutofit/>
          </a:bodyPr>
          <a:lstStyle>
            <a:lvl1pPr defTabSz="914400">
              <a:defRPr sz="2000" b="1">
                <a:solidFill>
                  <a:srgbClr val="594A42"/>
                </a:solidFill>
                <a:latin typeface="Calibri"/>
                <a:ea typeface="Calibri"/>
                <a:cs typeface="Calibri"/>
                <a:sym typeface="Calibri"/>
              </a:defRPr>
            </a:lvl1pPr>
          </a:lstStyle>
          <a:p>
            <a:r>
              <a:t>Title Text</a:t>
            </a:r>
          </a:p>
        </p:txBody>
      </p:sp>
      <p:sp>
        <p:nvSpPr>
          <p:cNvPr id="607" name="Body Level One…"/>
          <p:cNvSpPr txBox="1">
            <a:spLocks noGrp="1"/>
          </p:cNvSpPr>
          <p:nvPr>
            <p:ph type="body" idx="1"/>
          </p:nvPr>
        </p:nvSpPr>
        <p:spPr>
          <a:xfrm>
            <a:off x="4766733" y="273051"/>
            <a:ext cx="6815667" cy="5853113"/>
          </a:xfrm>
          <a:prstGeom prst="rect">
            <a:avLst/>
          </a:prstGeom>
        </p:spPr>
        <p:txBody>
          <a:bodyPr lIns="45718" tIns="45718" rIns="45718" bIns="45718">
            <a:normAutofit/>
          </a:bodyPr>
          <a:lstStyle>
            <a:lvl1pPr marL="342900" defTabSz="914400">
              <a:spcBef>
                <a:spcPts val="700"/>
              </a:spcBef>
              <a:buClrTx/>
              <a:buSzPct val="100000"/>
              <a:defRPr sz="3200">
                <a:solidFill>
                  <a:srgbClr val="594A42"/>
                </a:solidFill>
                <a:latin typeface="Calibri"/>
                <a:ea typeface="Calibri"/>
                <a:cs typeface="Calibri"/>
                <a:sym typeface="Calibri"/>
              </a:defRPr>
            </a:lvl1pPr>
            <a:lvl2pPr marL="783771" indent="-326571" defTabSz="914400">
              <a:spcBef>
                <a:spcPts val="700"/>
              </a:spcBef>
              <a:buClrTx/>
              <a:buChar char="–"/>
              <a:defRPr sz="3200">
                <a:solidFill>
                  <a:srgbClr val="594A42"/>
                </a:solidFill>
                <a:latin typeface="Calibri"/>
                <a:ea typeface="Calibri"/>
                <a:cs typeface="Calibri"/>
                <a:sym typeface="Calibri"/>
              </a:defRPr>
            </a:lvl2pPr>
            <a:lvl3pPr marL="1219200" indent="-304800" defTabSz="914400">
              <a:spcBef>
                <a:spcPts val="700"/>
              </a:spcBef>
              <a:buClrTx/>
              <a:defRPr sz="3200">
                <a:solidFill>
                  <a:srgbClr val="594A42"/>
                </a:solidFill>
                <a:latin typeface="Calibri"/>
                <a:ea typeface="Calibri"/>
                <a:cs typeface="Calibri"/>
                <a:sym typeface="Calibri"/>
              </a:defRPr>
            </a:lvl3pPr>
            <a:lvl4pPr marL="1737360" indent="-365760" defTabSz="914400">
              <a:spcBef>
                <a:spcPts val="700"/>
              </a:spcBef>
              <a:buClrTx/>
              <a:buChar char="–"/>
              <a:defRPr sz="3200">
                <a:solidFill>
                  <a:srgbClr val="594A42"/>
                </a:solidFill>
                <a:latin typeface="Calibri"/>
                <a:ea typeface="Calibri"/>
                <a:cs typeface="Calibri"/>
                <a:sym typeface="Calibri"/>
              </a:defRPr>
            </a:lvl4pPr>
            <a:lvl5pPr marL="2194560" indent="-365760" defTabSz="914400">
              <a:spcBef>
                <a:spcPts val="700"/>
              </a:spcBef>
              <a:buClrTx/>
              <a:buChar char="»"/>
              <a:defRPr sz="3200">
                <a:solidFill>
                  <a:srgbClr val="594A42"/>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8" name="Rectangle"/>
          <p:cNvSpPr>
            <a:spLocks noGrp="1"/>
          </p:cNvSpPr>
          <p:nvPr>
            <p:ph type="body" sz="half" idx="21"/>
          </p:nvPr>
        </p:nvSpPr>
        <p:spPr>
          <a:xfrm>
            <a:off x="609598" y="1435101"/>
            <a:ext cx="4011089" cy="4691063"/>
          </a:xfrm>
          <a:prstGeom prst="rect">
            <a:avLst/>
          </a:prstGeom>
        </p:spPr>
        <p:txBody>
          <a:bodyPr lIns="45718" tIns="45718" rIns="45718" bIns="45718">
            <a:normAutofit/>
          </a:bodyPr>
          <a:lstStyle>
            <a:lvl1pPr marL="342900" defTabSz="914400">
              <a:spcBef>
                <a:spcPts val="700"/>
              </a:spcBef>
              <a:buClrTx/>
              <a:buSzPct val="100000"/>
              <a:defRPr sz="3200">
                <a:latin typeface="Calibri"/>
                <a:ea typeface="Calibri"/>
                <a:cs typeface="Calibri"/>
                <a:sym typeface="Calibri"/>
              </a:defRPr>
            </a:lvl1pPr>
          </a:lstStyle>
          <a:p>
            <a:pPr marL="342900" defTabSz="914400">
              <a:spcBef>
                <a:spcPts val="700"/>
              </a:spcBef>
              <a:buClrTx/>
              <a:buSzPct val="100000"/>
              <a:defRPr sz="3200">
                <a:latin typeface="Calibri"/>
                <a:ea typeface="Calibri"/>
                <a:cs typeface="Calibri"/>
                <a:sym typeface="Calibri"/>
              </a:defRPr>
            </a:pPr>
            <a:endParaRPr/>
          </a:p>
        </p:txBody>
      </p:sp>
      <p:sp>
        <p:nvSpPr>
          <p:cNvPr id="609" name="Diabildsnummer"/>
          <p:cNvSpPr txBox="1">
            <a:spLocks noGrp="1"/>
          </p:cNvSpPr>
          <p:nvPr>
            <p:ph type="sldNum" sz="quarter" idx="2"/>
          </p:nvPr>
        </p:nvSpPr>
        <p:spPr>
          <a:xfrm>
            <a:off x="11302521" y="6400416"/>
            <a:ext cx="279880" cy="276995"/>
          </a:xfrm>
          <a:prstGeom prst="rect">
            <a:avLst/>
          </a:prstGeom>
        </p:spPr>
        <p:txBody>
          <a:bodyPr lIns="45718" tIns="45718" rIns="45718" bIns="45718"/>
          <a:lstStyle>
            <a:lvl1pPr>
              <a:defRPr>
                <a:solidFill>
                  <a:srgbClr val="888888"/>
                </a:solidFill>
              </a:defRPr>
            </a:lvl1pPr>
          </a:lstStyle>
          <a:p>
            <a:fld id="{86CB4B4D-7CA3-9044-876B-883B54F8677D}" type="slidenum">
              <a:rPr/>
              <a:t>‹#›</a:t>
            </a:fld>
            <a:endParaRPr/>
          </a:p>
        </p:txBody>
      </p:sp>
    </p:spTree>
    <p:extLst>
      <p:ext uri="{BB962C8B-B14F-4D97-AF65-F5344CB8AC3E}">
        <p14:creationId xmlns:p14="http://schemas.microsoft.com/office/powerpoint/2010/main" val="376835219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5.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63" Type="http://schemas.openxmlformats.org/officeDocument/2006/relationships/slideLayout" Target="../slideLayouts/slideLayout112.xml"/><Relationship Id="rId68" Type="http://schemas.openxmlformats.org/officeDocument/2006/relationships/slideLayout" Target="../slideLayouts/slideLayout117.xml"/><Relationship Id="rId16" Type="http://schemas.openxmlformats.org/officeDocument/2006/relationships/slideLayout" Target="../slideLayouts/slideLayout65.xml"/><Relationship Id="rId11" Type="http://schemas.openxmlformats.org/officeDocument/2006/relationships/slideLayout" Target="../slideLayouts/slideLayout60.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53" Type="http://schemas.openxmlformats.org/officeDocument/2006/relationships/slideLayout" Target="../slideLayouts/slideLayout102.xml"/><Relationship Id="rId58" Type="http://schemas.openxmlformats.org/officeDocument/2006/relationships/slideLayout" Target="../slideLayouts/slideLayout107.xml"/><Relationship Id="rId74" Type="http://schemas.openxmlformats.org/officeDocument/2006/relationships/slideLayout" Target="../slideLayouts/slideLayout123.xml"/><Relationship Id="rId79" Type="http://schemas.openxmlformats.org/officeDocument/2006/relationships/slideLayout" Target="../slideLayouts/slideLayout128.xml"/><Relationship Id="rId5" Type="http://schemas.openxmlformats.org/officeDocument/2006/relationships/slideLayout" Target="../slideLayouts/slideLayout54.xml"/><Relationship Id="rId61" Type="http://schemas.openxmlformats.org/officeDocument/2006/relationships/slideLayout" Target="../slideLayouts/slideLayout110.xml"/><Relationship Id="rId82" Type="http://schemas.openxmlformats.org/officeDocument/2006/relationships/theme" Target="../theme/theme2.xml"/><Relationship Id="rId19" Type="http://schemas.openxmlformats.org/officeDocument/2006/relationships/slideLayout" Target="../slideLayouts/slideLayout6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56" Type="http://schemas.openxmlformats.org/officeDocument/2006/relationships/slideLayout" Target="../slideLayouts/slideLayout105.xml"/><Relationship Id="rId64" Type="http://schemas.openxmlformats.org/officeDocument/2006/relationships/slideLayout" Target="../slideLayouts/slideLayout113.xml"/><Relationship Id="rId69" Type="http://schemas.openxmlformats.org/officeDocument/2006/relationships/slideLayout" Target="../slideLayouts/slideLayout118.xml"/><Relationship Id="rId77" Type="http://schemas.openxmlformats.org/officeDocument/2006/relationships/slideLayout" Target="../slideLayouts/slideLayout126.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80" Type="http://schemas.openxmlformats.org/officeDocument/2006/relationships/slideLayout" Target="../slideLayouts/slideLayout129.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59" Type="http://schemas.openxmlformats.org/officeDocument/2006/relationships/slideLayout" Target="../slideLayouts/slideLayout108.xml"/><Relationship Id="rId67" Type="http://schemas.openxmlformats.org/officeDocument/2006/relationships/slideLayout" Target="../slideLayouts/slideLayout116.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slideLayout" Target="../slideLayouts/slideLayout103.xml"/><Relationship Id="rId62" Type="http://schemas.openxmlformats.org/officeDocument/2006/relationships/slideLayout" Target="../slideLayouts/slideLayout111.xml"/><Relationship Id="rId70" Type="http://schemas.openxmlformats.org/officeDocument/2006/relationships/slideLayout" Target="../slideLayouts/slideLayout119.xml"/><Relationship Id="rId75" Type="http://schemas.openxmlformats.org/officeDocument/2006/relationships/slideLayout" Target="../slideLayouts/slideLayout124.xml"/><Relationship Id="rId83" Type="http://schemas.openxmlformats.org/officeDocument/2006/relationships/image" Target="../media/image32.jpeg"/><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57" Type="http://schemas.openxmlformats.org/officeDocument/2006/relationships/slideLayout" Target="../slideLayouts/slideLayout10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slideLayout" Target="../slideLayouts/slideLayout101.xml"/><Relationship Id="rId60" Type="http://schemas.openxmlformats.org/officeDocument/2006/relationships/slideLayout" Target="../slideLayouts/slideLayout109.xml"/><Relationship Id="rId65" Type="http://schemas.openxmlformats.org/officeDocument/2006/relationships/slideLayout" Target="../slideLayouts/slideLayout114.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81" Type="http://schemas.openxmlformats.org/officeDocument/2006/relationships/slideLayout" Target="../slideLayouts/slideLayout13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34" Type="http://schemas.openxmlformats.org/officeDocument/2006/relationships/slideLayout" Target="../slideLayouts/slideLayout83.xml"/><Relationship Id="rId50" Type="http://schemas.openxmlformats.org/officeDocument/2006/relationships/slideLayout" Target="../slideLayouts/slideLayout99.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4" Type="http://schemas.openxmlformats.org/officeDocument/2006/relationships/slideLayout" Target="../slideLayouts/slideLayout73.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66"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theme" Target="../theme/theme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image" Target="../media/image4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20414E7-5508-776E-6BBC-4EE50480958F}"/>
              </a:ext>
            </a:extLst>
          </p:cNvPr>
          <p:cNvSpPr>
            <a:spLocks noGrp="1"/>
          </p:cNvSpPr>
          <p:nvPr>
            <p:ph type="title"/>
          </p:nvPr>
        </p:nvSpPr>
        <p:spPr>
          <a:xfrm>
            <a:off x="600075" y="1095632"/>
            <a:ext cx="10990263" cy="56841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06EF76-9662-2CD9-346E-23511E804736}"/>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5E3A2378-EA0B-2CB0-A3C0-B0181DFC31CC}"/>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a:solidFill>
                  <a:schemeClr val="accent2"/>
                </a:solidFill>
              </a:defRPr>
            </a:lvl1pPr>
          </a:lstStyle>
          <a:p>
            <a:fld id="{888E4D63-BE2C-4D4B-BBD2-256262659A9F}" type="datetime1">
              <a:rPr lang="sv-SE" smtClean="0"/>
              <a:t>2024-05-15</a:t>
            </a:fld>
            <a:endParaRPr lang="sv-SE" dirty="0"/>
          </a:p>
        </p:txBody>
      </p:sp>
      <p:sp>
        <p:nvSpPr>
          <p:cNvPr id="5" name="Platshållare för sidfot 4">
            <a:extLst>
              <a:ext uri="{FF2B5EF4-FFF2-40B4-BE49-F238E27FC236}">
                <a16:creationId xmlns:a16="http://schemas.microsoft.com/office/drawing/2014/main" id="{24CA2E8D-AD94-B894-C4F1-B88C763BA32D}"/>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a:solidFill>
                  <a:schemeClr val="accent2"/>
                </a:solidFill>
              </a:defRPr>
            </a:lvl1pPr>
          </a:lstStyle>
          <a:p>
            <a:r>
              <a:rPr lang="sv-SE"/>
              <a:t>Presentation footer</a:t>
            </a:r>
            <a:endParaRPr lang="sv-SE" dirty="0"/>
          </a:p>
        </p:txBody>
      </p:sp>
      <p:sp>
        <p:nvSpPr>
          <p:cNvPr id="6" name="Platshållare för bildnummer 5">
            <a:extLst>
              <a:ext uri="{FF2B5EF4-FFF2-40B4-BE49-F238E27FC236}">
                <a16:creationId xmlns:a16="http://schemas.microsoft.com/office/drawing/2014/main" id="{045617BD-973D-B163-E4ED-D245FDF0BDFC}"/>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a:solidFill>
                  <a:schemeClr val="accent2"/>
                </a:solidFill>
              </a:defRPr>
            </a:lvl1pPr>
          </a:lstStyle>
          <a:p>
            <a:fld id="{B716C8F4-20CD-364A-8A8E-DE130115B178}" type="slidenum">
              <a:rPr lang="sv-SE" smtClean="0"/>
              <a:pPr/>
              <a:t>‹#›</a:t>
            </a:fld>
            <a:endParaRPr lang="sv-SE" dirty="0"/>
          </a:p>
        </p:txBody>
      </p:sp>
      <p:pic>
        <p:nvPicPr>
          <p:cNvPr id="11" name="Bild 10">
            <a:extLst>
              <a:ext uri="{FF2B5EF4-FFF2-40B4-BE49-F238E27FC236}">
                <a16:creationId xmlns:a16="http://schemas.microsoft.com/office/drawing/2014/main" id="{57E3D58E-4C99-E6D1-B925-E182668FA2E3}"/>
              </a:ext>
            </a:extLst>
          </p:cNvPr>
          <p:cNvPicPr>
            <a:picLocks noChangeAspect="1"/>
          </p:cNvPicPr>
          <p:nvPr userDrawn="1"/>
        </p:nvPicPr>
        <p:blipFill>
          <a:blip r:embed="rId51">
            <a:extLst>
              <a:ext uri="{96DAC541-7B7A-43D3-8B79-37D633B846F1}">
                <asvg:svgBlip xmlns:asvg="http://schemas.microsoft.com/office/drawing/2016/SVG/main" r:embed="rId52"/>
              </a:ext>
            </a:extLst>
          </a:blip>
          <a:stretch>
            <a:fillRect/>
          </a:stretch>
        </p:blipFill>
        <p:spPr>
          <a:xfrm>
            <a:off x="182681" y="164553"/>
            <a:ext cx="648592" cy="725806"/>
          </a:xfrm>
          <a:prstGeom prst="rect">
            <a:avLst/>
          </a:prstGeom>
        </p:spPr>
      </p:pic>
    </p:spTree>
    <p:extLst>
      <p:ext uri="{BB962C8B-B14F-4D97-AF65-F5344CB8AC3E}">
        <p14:creationId xmlns:p14="http://schemas.microsoft.com/office/powerpoint/2010/main" val="118368451"/>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59" r:id="rId3"/>
    <p:sldLayoutId id="2147483651" r:id="rId4"/>
    <p:sldLayoutId id="2147483670" r:id="rId5"/>
    <p:sldLayoutId id="2147483660" r:id="rId6"/>
    <p:sldLayoutId id="2147483671" r:id="rId7"/>
    <p:sldLayoutId id="2147483661" r:id="rId8"/>
    <p:sldLayoutId id="2147483672" r:id="rId9"/>
    <p:sldLayoutId id="2147483662" r:id="rId10"/>
    <p:sldLayoutId id="2147483673" r:id="rId11"/>
    <p:sldLayoutId id="2147483650" r:id="rId12"/>
    <p:sldLayoutId id="2147483685" r:id="rId13"/>
    <p:sldLayoutId id="2147483688" r:id="rId14"/>
    <p:sldLayoutId id="2147483686" r:id="rId15"/>
    <p:sldLayoutId id="2147483687" r:id="rId16"/>
    <p:sldLayoutId id="2147483652" r:id="rId17"/>
    <p:sldLayoutId id="2147483653" r:id="rId18"/>
    <p:sldLayoutId id="2147483656" r:id="rId19"/>
    <p:sldLayoutId id="2147483657" r:id="rId20"/>
    <p:sldLayoutId id="2147483663" r:id="rId21"/>
    <p:sldLayoutId id="2147483694" r:id="rId22"/>
    <p:sldLayoutId id="2147483693" r:id="rId23"/>
    <p:sldLayoutId id="2147483684" r:id="rId24"/>
    <p:sldLayoutId id="2147483683" r:id="rId25"/>
    <p:sldLayoutId id="2147483681" r:id="rId26"/>
    <p:sldLayoutId id="2147483682" r:id="rId27"/>
    <p:sldLayoutId id="2147483676" r:id="rId28"/>
    <p:sldLayoutId id="2147483677" r:id="rId29"/>
    <p:sldLayoutId id="2147483678" r:id="rId30"/>
    <p:sldLayoutId id="2147483654" r:id="rId31"/>
    <p:sldLayoutId id="2147483668" r:id="rId32"/>
    <p:sldLayoutId id="2147483667" r:id="rId33"/>
    <p:sldLayoutId id="2147483669" r:id="rId34"/>
    <p:sldLayoutId id="2147483666" r:id="rId35"/>
    <p:sldLayoutId id="2147483689" r:id="rId36"/>
    <p:sldLayoutId id="2147483690" r:id="rId37"/>
    <p:sldLayoutId id="2147483691" r:id="rId38"/>
    <p:sldLayoutId id="2147483692" r:id="rId39"/>
    <p:sldLayoutId id="2147483655" r:id="rId40"/>
    <p:sldLayoutId id="2147483696" r:id="rId41"/>
    <p:sldLayoutId id="2147483697" r:id="rId42"/>
    <p:sldLayoutId id="2147483664" r:id="rId43"/>
    <p:sldLayoutId id="2147483695" r:id="rId44"/>
    <p:sldLayoutId id="2147483658" r:id="rId45"/>
    <p:sldLayoutId id="2147483674" r:id="rId46"/>
    <p:sldLayoutId id="2147483675" r:id="rId47"/>
    <p:sldLayoutId id="2147483698" r:id="rId48"/>
    <p:sldLayoutId id="2147483699" r:id="rId49"/>
  </p:sldLayoutIdLst>
  <p:hf sldNum="0" hdr="0" ftr="0" dt="0"/>
  <p:txStyles>
    <p:titleStyle>
      <a:lvl1pPr algn="l" defTabSz="914400" rtl="0" eaLnBrk="1" latinLnBrk="0" hangingPunct="1">
        <a:lnSpc>
          <a:spcPct val="8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78" userDrawn="1">
          <p15:clr>
            <a:srgbClr val="F26B43"/>
          </p15:clr>
        </p15:guide>
        <p15:guide id="4" pos="1343" userDrawn="1">
          <p15:clr>
            <a:srgbClr val="F26B43"/>
          </p15:clr>
        </p15:guide>
        <p15:guide id="5" pos="1570" userDrawn="1">
          <p15:clr>
            <a:srgbClr val="F26B43"/>
          </p15:clr>
        </p15:guide>
        <p15:guide id="6" pos="2535" userDrawn="1">
          <p15:clr>
            <a:srgbClr val="F26B43"/>
          </p15:clr>
        </p15:guide>
        <p15:guide id="7" pos="2761" userDrawn="1">
          <p15:clr>
            <a:srgbClr val="F26B43"/>
          </p15:clr>
        </p15:guide>
        <p15:guide id="8" pos="3726" userDrawn="1">
          <p15:clr>
            <a:srgbClr val="F26B43"/>
          </p15:clr>
        </p15:guide>
        <p15:guide id="9" pos="3953" userDrawn="1">
          <p15:clr>
            <a:srgbClr val="F26B43"/>
          </p15:clr>
        </p15:guide>
        <p15:guide id="10" pos="4918" userDrawn="1">
          <p15:clr>
            <a:srgbClr val="F26B43"/>
          </p15:clr>
        </p15:guide>
        <p15:guide id="11" pos="5144" userDrawn="1">
          <p15:clr>
            <a:srgbClr val="F26B43"/>
          </p15:clr>
        </p15:guide>
        <p15:guide id="12" pos="6109" userDrawn="1">
          <p15:clr>
            <a:srgbClr val="F26B43"/>
          </p15:clr>
        </p15:guide>
        <p15:guide id="13" pos="6336" userDrawn="1">
          <p15:clr>
            <a:srgbClr val="F26B43"/>
          </p15:clr>
        </p15:guide>
        <p15:guide id="14" pos="7301" userDrawn="1">
          <p15:clr>
            <a:srgbClr val="F26B43"/>
          </p15:clr>
        </p15:guide>
        <p15:guide id="15" orient="horz" userDrawn="1">
          <p15:clr>
            <a:srgbClr val="F26B43"/>
          </p15:clr>
        </p15:guide>
        <p15:guide id="16" orient="horz" pos="4320" userDrawn="1">
          <p15:clr>
            <a:srgbClr val="F26B43"/>
          </p15:clr>
        </p15:guide>
        <p15:guide id="17" orient="horz" pos="514" userDrawn="1">
          <p15:clr>
            <a:srgbClr val="F26B43"/>
          </p15:clr>
        </p15:guide>
        <p15:guide id="18" orient="horz" pos="861" userDrawn="1">
          <p15:clr>
            <a:srgbClr val="F26B43"/>
          </p15:clr>
        </p15:guide>
        <p15:guide id="19" orient="horz" pos="1209" userDrawn="1">
          <p15:clr>
            <a:srgbClr val="F26B43"/>
          </p15:clr>
        </p15:guide>
        <p15:guide id="20" orient="horz" pos="1570" userDrawn="1">
          <p15:clr>
            <a:srgbClr val="F26B43"/>
          </p15:clr>
        </p15:guide>
        <p15:guide id="21" orient="horz" pos="1903" userDrawn="1">
          <p15:clr>
            <a:srgbClr val="F26B43"/>
          </p15:clr>
        </p15:guide>
        <p15:guide id="22" orient="horz" pos="2250" userDrawn="1">
          <p15:clr>
            <a:srgbClr val="F26B43"/>
          </p15:clr>
        </p15:guide>
        <p15:guide id="23" orient="horz" pos="2597" userDrawn="1">
          <p15:clr>
            <a:srgbClr val="F26B43"/>
          </p15:clr>
        </p15:guide>
        <p15:guide id="24" orient="horz" pos="2945" userDrawn="1">
          <p15:clr>
            <a:srgbClr val="F26B43"/>
          </p15:clr>
        </p15:guide>
        <p15:guide id="25" orient="horz" pos="3292" userDrawn="1">
          <p15:clr>
            <a:srgbClr val="F26B43"/>
          </p15:clr>
        </p15:guide>
        <p15:guide id="26" orient="horz" pos="3639" userDrawn="1">
          <p15:clr>
            <a:srgbClr val="F26B43"/>
          </p15:clr>
        </p15:guide>
        <p15:guide id="27" orient="horz" pos="39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ildobjekt 8" descr="Bildobjekt 8"/>
          <p:cNvPicPr>
            <a:picLocks noChangeAspect="1"/>
          </p:cNvPicPr>
          <p:nvPr/>
        </p:nvPicPr>
        <p:blipFill>
          <a:blip r:embed="rId83"/>
          <a:stretch>
            <a:fillRect/>
          </a:stretch>
        </p:blipFill>
        <p:spPr>
          <a:xfrm>
            <a:off x="711200" y="379475"/>
            <a:ext cx="1422400" cy="266701"/>
          </a:xfrm>
          <a:prstGeom prst="rect">
            <a:avLst/>
          </a:prstGeom>
          <a:ln w="12700">
            <a:miter lim="400000"/>
          </a:ln>
        </p:spPr>
      </p:pic>
      <p:sp>
        <p:nvSpPr>
          <p:cNvPr id="3" name="Title Text"/>
          <p:cNvSpPr txBox="1">
            <a:spLocks noGrp="1"/>
          </p:cNvSpPr>
          <p:nvPr>
            <p:ph type="title"/>
          </p:nvPr>
        </p:nvSpPr>
        <p:spPr>
          <a:xfrm>
            <a:off x="609600" y="274638"/>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Diabildsnummer"/>
          <p:cNvSpPr txBox="1">
            <a:spLocks noGrp="1"/>
          </p:cNvSpPr>
          <p:nvPr>
            <p:ph type="sldNum" sz="quarter" idx="2"/>
          </p:nvPr>
        </p:nvSpPr>
        <p:spPr>
          <a:xfrm>
            <a:off x="8457718" y="6217852"/>
            <a:ext cx="279882" cy="276999"/>
          </a:xfrm>
          <a:prstGeom prst="rect">
            <a:avLst/>
          </a:prstGeom>
          <a:ln w="12700">
            <a:miter lim="400000"/>
          </a:ln>
        </p:spPr>
        <p:txBody>
          <a:bodyPr wrap="none" lIns="45719" rIns="45719" anchor="ctr">
            <a:spAutoFit/>
          </a:bodyPr>
          <a:lstStyle>
            <a:lvl1pPr algn="r">
              <a:defRPr sz="1200">
                <a:latin typeface="Arial"/>
                <a:ea typeface="Arial"/>
                <a:cs typeface="Arial"/>
                <a:sym typeface="Arial"/>
              </a:defRPr>
            </a:lvl1pPr>
          </a:lstStyle>
          <a:p>
            <a:fld id="{86CB4B4D-7CA3-9044-876B-883B54F8677D}" type="slidenum">
              <a:rPr/>
              <a:t>‹#›</a:t>
            </a:fld>
            <a:endParaRPr dirty="0"/>
          </a:p>
        </p:txBody>
      </p:sp>
    </p:spTree>
    <p:extLst>
      <p:ext uri="{BB962C8B-B14F-4D97-AF65-F5344CB8AC3E}">
        <p14:creationId xmlns:p14="http://schemas.microsoft.com/office/powerpoint/2010/main" val="22713312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 id="2147483753" r:id="rId52"/>
    <p:sldLayoutId id="2147483754" r:id="rId53"/>
    <p:sldLayoutId id="2147483755" r:id="rId54"/>
    <p:sldLayoutId id="2147483756" r:id="rId55"/>
    <p:sldLayoutId id="2147483757" r:id="rId56"/>
    <p:sldLayoutId id="2147483758" r:id="rId57"/>
    <p:sldLayoutId id="2147483759" r:id="rId58"/>
    <p:sldLayoutId id="2147483760" r:id="rId59"/>
    <p:sldLayoutId id="2147483761" r:id="rId60"/>
    <p:sldLayoutId id="2147483762" r:id="rId61"/>
    <p:sldLayoutId id="2147483763" r:id="rId62"/>
    <p:sldLayoutId id="2147483764" r:id="rId63"/>
    <p:sldLayoutId id="2147483765" r:id="rId64"/>
    <p:sldLayoutId id="2147483766" r:id="rId65"/>
    <p:sldLayoutId id="2147483767" r:id="rId66"/>
    <p:sldLayoutId id="2147483768" r:id="rId67"/>
    <p:sldLayoutId id="2147483769" r:id="rId68"/>
    <p:sldLayoutId id="2147483770" r:id="rId69"/>
    <p:sldLayoutId id="2147483771" r:id="rId70"/>
    <p:sldLayoutId id="2147483772" r:id="rId71"/>
    <p:sldLayoutId id="2147483773" r:id="rId72"/>
    <p:sldLayoutId id="2147483774" r:id="rId73"/>
    <p:sldLayoutId id="2147483775" r:id="rId74"/>
    <p:sldLayoutId id="2147483776" r:id="rId75"/>
    <p:sldLayoutId id="2147483777" r:id="rId76"/>
    <p:sldLayoutId id="2147483778" r:id="rId77"/>
    <p:sldLayoutId id="2147483779" r:id="rId78"/>
    <p:sldLayoutId id="2147483780" r:id="rId79"/>
    <p:sldLayoutId id="2147483781" r:id="rId80"/>
    <p:sldLayoutId id="2147483782" r:id="rId81"/>
  </p:sldLayoutIdLst>
  <p:transition spd="med"/>
  <p:txStyles>
    <p:titleStyle>
      <a:lvl1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1pPr>
      <a:lvl2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2pPr>
      <a:lvl3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3pPr>
      <a:lvl4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4pPr>
      <a:lvl5pPr marL="0" marR="0" indent="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5pPr>
      <a:lvl6pPr marL="0" marR="0" indent="45720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6pPr>
      <a:lvl7pPr marL="0" marR="0" indent="91440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7pPr>
      <a:lvl8pPr marL="0" marR="0" indent="137160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8pPr>
      <a:lvl9pPr marL="0" marR="0" indent="1828800" algn="l" defTabSz="4572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venir"/>
          <a:ea typeface="Avenir"/>
          <a:cs typeface="Avenir"/>
          <a:sym typeface="Avenir Roman"/>
        </a:defRPr>
      </a:lvl9pPr>
    </p:titleStyle>
    <p:bodyStyle>
      <a:lvl1pPr marL="71438" marR="0" indent="-342900" algn="l" defTabSz="457200" rtl="0" latinLnBrk="0">
        <a:lnSpc>
          <a:spcPct val="100000"/>
        </a:lnSpc>
        <a:spcBef>
          <a:spcPts val="400"/>
        </a:spcBef>
        <a:spcAft>
          <a:spcPts val="0"/>
        </a:spcAft>
        <a:buClr>
          <a:srgbClr val="FF0000"/>
        </a:buClr>
        <a:buSzPct val="110000"/>
        <a:buFont typeface="Arial"/>
        <a:buChar char="•"/>
        <a:tabLst/>
        <a:defRPr sz="2000" b="0" i="0" u="none" strike="noStrike" cap="none" spc="0" baseline="0">
          <a:solidFill>
            <a:srgbClr val="000000"/>
          </a:solidFill>
          <a:uFillTx/>
          <a:latin typeface="Avenir"/>
          <a:ea typeface="Avenir"/>
          <a:cs typeface="Avenir"/>
          <a:sym typeface="Avenir Roman"/>
        </a:defRPr>
      </a:lvl1pPr>
      <a:lvl2pPr marL="742950" marR="0" indent="-285750" algn="l" defTabSz="457200" rtl="0" latinLnBrk="0">
        <a:lnSpc>
          <a:spcPct val="100000"/>
        </a:lnSpc>
        <a:spcBef>
          <a:spcPts val="400"/>
        </a:spcBef>
        <a:spcAft>
          <a:spcPts val="0"/>
        </a:spcAft>
        <a:buClr>
          <a:srgbClr val="FF0000"/>
        </a:buClr>
        <a:buSzPct val="100000"/>
        <a:buFont typeface="Arial"/>
        <a:buChar char="•"/>
        <a:tabLst/>
        <a:defRPr sz="2000" b="0" i="0" u="none" strike="noStrike" cap="none" spc="0" baseline="0">
          <a:solidFill>
            <a:srgbClr val="000000"/>
          </a:solidFill>
          <a:uFillTx/>
          <a:latin typeface="Avenir"/>
          <a:ea typeface="Avenir"/>
          <a:cs typeface="Avenir"/>
          <a:sym typeface="Avenir Roman"/>
        </a:defRPr>
      </a:lvl2pPr>
      <a:lvl3pPr marL="1143000" marR="0" indent="-228600" algn="l" defTabSz="457200" rtl="0" latinLnBrk="0">
        <a:lnSpc>
          <a:spcPct val="100000"/>
        </a:lnSpc>
        <a:spcBef>
          <a:spcPts val="400"/>
        </a:spcBef>
        <a:spcAft>
          <a:spcPts val="0"/>
        </a:spcAft>
        <a:buClr>
          <a:srgbClr val="FF0000"/>
        </a:buClr>
        <a:buSzPct val="100000"/>
        <a:buFont typeface="Arial"/>
        <a:buChar char="•"/>
        <a:tabLst/>
        <a:defRPr sz="2000" b="0" i="0" u="none" strike="noStrike" cap="none" spc="0" baseline="0">
          <a:solidFill>
            <a:srgbClr val="000000"/>
          </a:solidFill>
          <a:uFillTx/>
          <a:latin typeface="Avenir"/>
          <a:ea typeface="Avenir"/>
          <a:cs typeface="Avenir"/>
          <a:sym typeface="Avenir Roman"/>
        </a:defRPr>
      </a:lvl3pPr>
      <a:lvl4pPr marL="1600200" marR="0" indent="-228600" algn="l" defTabSz="457200" rtl="0" latinLnBrk="0">
        <a:lnSpc>
          <a:spcPct val="100000"/>
        </a:lnSpc>
        <a:spcBef>
          <a:spcPts val="400"/>
        </a:spcBef>
        <a:spcAft>
          <a:spcPts val="0"/>
        </a:spcAft>
        <a:buClr>
          <a:srgbClr val="FF0000"/>
        </a:buClr>
        <a:buSzPct val="100000"/>
        <a:buFont typeface="Arial"/>
        <a:buChar char="•"/>
        <a:tabLst/>
        <a:defRPr sz="2000" b="0" i="0" u="none" strike="noStrike" cap="none" spc="0" baseline="0">
          <a:solidFill>
            <a:srgbClr val="000000"/>
          </a:solidFill>
          <a:uFillTx/>
          <a:latin typeface="Avenir"/>
          <a:ea typeface="Avenir"/>
          <a:cs typeface="Avenir"/>
          <a:sym typeface="Avenir Roman"/>
        </a:defRPr>
      </a:lvl4pPr>
      <a:lvl5pPr marL="2057400" marR="0" indent="-228600" algn="l" defTabSz="457200" rtl="0" latinLnBrk="0">
        <a:lnSpc>
          <a:spcPct val="100000"/>
        </a:lnSpc>
        <a:spcBef>
          <a:spcPts val="400"/>
        </a:spcBef>
        <a:spcAft>
          <a:spcPts val="0"/>
        </a:spcAft>
        <a:buClr>
          <a:srgbClr val="FF0000"/>
        </a:buClr>
        <a:buSzPct val="100000"/>
        <a:buFont typeface="Arial"/>
        <a:buChar char="•"/>
        <a:tabLst/>
        <a:defRPr sz="2000" b="0" i="0" u="none" strike="noStrike" cap="none" spc="0" baseline="0">
          <a:solidFill>
            <a:srgbClr val="000000"/>
          </a:solidFill>
          <a:uFillTx/>
          <a:latin typeface="Avenir"/>
          <a:ea typeface="Avenir"/>
          <a:cs typeface="Avenir"/>
          <a:sym typeface="Avenir Roman"/>
        </a:defRPr>
      </a:lvl5pPr>
      <a:lvl6pPr marL="2514600" marR="0" indent="-228600" algn="l" defTabSz="457200" rtl="0" latinLnBrk="0">
        <a:lnSpc>
          <a:spcPct val="100000"/>
        </a:lnSpc>
        <a:spcBef>
          <a:spcPts val="400"/>
        </a:spcBef>
        <a:spcAft>
          <a:spcPts val="0"/>
        </a:spcAft>
        <a:buClr>
          <a:srgbClr val="FF0000"/>
        </a:buClr>
        <a:buSzPct val="100000"/>
        <a:buFont typeface="Arial"/>
        <a:buChar char="•"/>
        <a:tabLst/>
        <a:defRPr sz="2000" b="0" i="0" u="none" strike="noStrike" cap="none" spc="0" baseline="0">
          <a:solidFill>
            <a:srgbClr val="000000"/>
          </a:solidFill>
          <a:uFillTx/>
          <a:latin typeface="Avenir"/>
          <a:ea typeface="Avenir"/>
          <a:cs typeface="Avenir"/>
          <a:sym typeface="Avenir Roman"/>
        </a:defRPr>
      </a:lvl6pPr>
      <a:lvl7pPr marL="2971800" marR="0" indent="-228600" algn="l" defTabSz="457200" rtl="0" latinLnBrk="0">
        <a:lnSpc>
          <a:spcPct val="100000"/>
        </a:lnSpc>
        <a:spcBef>
          <a:spcPts val="400"/>
        </a:spcBef>
        <a:spcAft>
          <a:spcPts val="0"/>
        </a:spcAft>
        <a:buClr>
          <a:srgbClr val="FF0000"/>
        </a:buClr>
        <a:buSzPct val="100000"/>
        <a:buFont typeface="Arial"/>
        <a:buChar char="•"/>
        <a:tabLst/>
        <a:defRPr sz="2000" b="0" i="0" u="none" strike="noStrike" cap="none" spc="0" baseline="0">
          <a:solidFill>
            <a:srgbClr val="000000"/>
          </a:solidFill>
          <a:uFillTx/>
          <a:latin typeface="Avenir"/>
          <a:ea typeface="Avenir"/>
          <a:cs typeface="Avenir"/>
          <a:sym typeface="Avenir Roman"/>
        </a:defRPr>
      </a:lvl7pPr>
      <a:lvl8pPr marL="3429000" marR="0" indent="-228600" algn="l" defTabSz="457200" rtl="0" latinLnBrk="0">
        <a:lnSpc>
          <a:spcPct val="100000"/>
        </a:lnSpc>
        <a:spcBef>
          <a:spcPts val="400"/>
        </a:spcBef>
        <a:spcAft>
          <a:spcPts val="0"/>
        </a:spcAft>
        <a:buClr>
          <a:srgbClr val="FF0000"/>
        </a:buClr>
        <a:buSzPct val="100000"/>
        <a:buFont typeface="Arial"/>
        <a:buChar char="•"/>
        <a:tabLst/>
        <a:defRPr sz="2000" b="0" i="0" u="none" strike="noStrike" cap="none" spc="0" baseline="0">
          <a:solidFill>
            <a:srgbClr val="000000"/>
          </a:solidFill>
          <a:uFillTx/>
          <a:latin typeface="Avenir"/>
          <a:ea typeface="Avenir"/>
          <a:cs typeface="Avenir"/>
          <a:sym typeface="Avenir Roman"/>
        </a:defRPr>
      </a:lvl8pPr>
      <a:lvl9pPr marL="3886200" marR="0" indent="-228600" algn="l" defTabSz="457200" rtl="0" latinLnBrk="0">
        <a:lnSpc>
          <a:spcPct val="100000"/>
        </a:lnSpc>
        <a:spcBef>
          <a:spcPts val="400"/>
        </a:spcBef>
        <a:spcAft>
          <a:spcPts val="0"/>
        </a:spcAft>
        <a:buClr>
          <a:srgbClr val="FF0000"/>
        </a:buClr>
        <a:buSzPct val="100000"/>
        <a:buFont typeface="Arial"/>
        <a:buChar char="•"/>
        <a:tabLst/>
        <a:defRPr sz="2000" b="0" i="0" u="none" strike="noStrike" cap="none" spc="0" baseline="0">
          <a:solidFill>
            <a:srgbClr val="000000"/>
          </a:solidFill>
          <a:uFillTx/>
          <a:latin typeface="Avenir"/>
          <a:ea typeface="Avenir"/>
          <a:cs typeface="Avenir"/>
          <a:sym typeface="Avenir Roman"/>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8638A04-DEA5-E14E-B4D0-2A235C55D062}"/>
              </a:ext>
            </a:extLst>
          </p:cNvPr>
          <p:cNvSpPr txBox="1"/>
          <p:nvPr/>
        </p:nvSpPr>
        <p:spPr>
          <a:xfrm>
            <a:off x="11350312" y="6262347"/>
            <a:ext cx="193429" cy="191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3866" tIns="33866" rIns="33866" bIns="33866" spcCol="38100" anchor="ctr">
            <a:spAutoFit/>
          </a:bodyPr>
          <a:lstStyle/>
          <a:p>
            <a:pPr algn="ctr" defTabSz="550238" eaLnBrk="1" fontAlgn="auto">
              <a:spcBef>
                <a:spcPts val="0"/>
              </a:spcBef>
              <a:spcAft>
                <a:spcPts val="0"/>
              </a:spcAft>
              <a:defRPr/>
            </a:pPr>
            <a:fld id="{53162C6D-39F0-C847-852F-A0E77254948A}" type="slidenum">
              <a:rPr lang="sv-SE" sz="800" b="0" i="0" baseline="0" smtClean="0">
                <a:solidFill>
                  <a:schemeClr val="bg1"/>
                </a:solidFill>
                <a:latin typeface="+mn-lt"/>
                <a:ea typeface="Helvetica Neue"/>
                <a:cs typeface="Helvetica Neue"/>
                <a:sym typeface="Helvetica Neue"/>
              </a:rPr>
              <a:pPr algn="ctr" defTabSz="550238" eaLnBrk="1" fontAlgn="auto">
                <a:spcBef>
                  <a:spcPts val="0"/>
                </a:spcBef>
                <a:spcAft>
                  <a:spcPts val="0"/>
                </a:spcAft>
                <a:defRPr/>
              </a:pPr>
              <a:t>‹#›</a:t>
            </a:fld>
            <a:endParaRPr lang="sv-SE" sz="800" b="0" i="0" baseline="0" dirty="0">
              <a:solidFill>
                <a:schemeClr val="bg1"/>
              </a:solidFill>
              <a:latin typeface="+mn-lt"/>
              <a:ea typeface="Helvetica Neue"/>
              <a:cs typeface="Helvetica Neue"/>
              <a:sym typeface="Helvetica Neue"/>
            </a:endParaRPr>
          </a:p>
        </p:txBody>
      </p:sp>
      <p:cxnSp>
        <p:nvCxnSpPr>
          <p:cNvPr id="15" name="Straight Connector 14">
            <a:extLst>
              <a:ext uri="{FF2B5EF4-FFF2-40B4-BE49-F238E27FC236}">
                <a16:creationId xmlns:a16="http://schemas.microsoft.com/office/drawing/2014/main" id="{FA2020DC-6333-4843-93EF-257A82B86DDC}"/>
              </a:ext>
            </a:extLst>
          </p:cNvPr>
          <p:cNvCxnSpPr>
            <a:cxnSpLocks/>
          </p:cNvCxnSpPr>
          <p:nvPr/>
        </p:nvCxnSpPr>
        <p:spPr>
          <a:xfrm>
            <a:off x="600908" y="6086475"/>
            <a:ext cx="109901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94F533E2-5941-1A47-AB04-D717C20B633A}"/>
              </a:ext>
            </a:extLst>
          </p:cNvPr>
          <p:cNvPicPr>
            <a:picLocks noChangeAspect="1"/>
          </p:cNvPicPr>
          <p:nvPr userDrawn="1"/>
        </p:nvPicPr>
        <p:blipFill>
          <a:blip r:embed="rId22"/>
          <a:srcRect/>
          <a:stretch/>
        </p:blipFill>
        <p:spPr>
          <a:xfrm>
            <a:off x="669744" y="6286464"/>
            <a:ext cx="607182" cy="113107"/>
          </a:xfrm>
          <a:prstGeom prst="rect">
            <a:avLst/>
          </a:prstGeom>
        </p:spPr>
      </p:pic>
    </p:spTree>
    <p:extLst>
      <p:ext uri="{BB962C8B-B14F-4D97-AF65-F5344CB8AC3E}">
        <p14:creationId xmlns:p14="http://schemas.microsoft.com/office/powerpoint/2010/main" val="84755790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Lst>
  <p:txStyles>
    <p:titleStyle>
      <a:lvl1pPr algn="l" rtl="0" eaLnBrk="1" fontAlgn="base" hangingPunct="1">
        <a:lnSpc>
          <a:spcPct val="90000"/>
        </a:lnSpc>
        <a:spcBef>
          <a:spcPct val="0"/>
        </a:spcBef>
        <a:spcAft>
          <a:spcPct val="0"/>
        </a:spcAft>
        <a:defRPr sz="2934" b="1" kern="1200">
          <a:solidFill>
            <a:schemeClr val="tx1"/>
          </a:solidFill>
          <a:latin typeface="Manrope SemiBold" pitchFamily="2" charset="0"/>
          <a:ea typeface="+mj-ea"/>
          <a:cs typeface="+mj-cs"/>
        </a:defRPr>
      </a:lvl1pPr>
      <a:lvl2pPr algn="l" rtl="0" eaLnBrk="1" fontAlgn="base" hangingPunct="1">
        <a:lnSpc>
          <a:spcPct val="90000"/>
        </a:lnSpc>
        <a:spcBef>
          <a:spcPct val="0"/>
        </a:spcBef>
        <a:spcAft>
          <a:spcPct val="0"/>
        </a:spcAft>
        <a:defRPr sz="2934" b="1">
          <a:solidFill>
            <a:schemeClr val="tx1"/>
          </a:solidFill>
          <a:latin typeface="Manrope SemiBold" pitchFamily="2" charset="0"/>
        </a:defRPr>
      </a:lvl2pPr>
      <a:lvl3pPr algn="l" rtl="0" eaLnBrk="1" fontAlgn="base" hangingPunct="1">
        <a:lnSpc>
          <a:spcPct val="90000"/>
        </a:lnSpc>
        <a:spcBef>
          <a:spcPct val="0"/>
        </a:spcBef>
        <a:spcAft>
          <a:spcPct val="0"/>
        </a:spcAft>
        <a:defRPr sz="2934" b="1">
          <a:solidFill>
            <a:schemeClr val="tx1"/>
          </a:solidFill>
          <a:latin typeface="Manrope SemiBold" pitchFamily="2" charset="0"/>
        </a:defRPr>
      </a:lvl3pPr>
      <a:lvl4pPr algn="l" rtl="0" eaLnBrk="1" fontAlgn="base" hangingPunct="1">
        <a:lnSpc>
          <a:spcPct val="90000"/>
        </a:lnSpc>
        <a:spcBef>
          <a:spcPct val="0"/>
        </a:spcBef>
        <a:spcAft>
          <a:spcPct val="0"/>
        </a:spcAft>
        <a:defRPr sz="2934" b="1">
          <a:solidFill>
            <a:schemeClr val="tx1"/>
          </a:solidFill>
          <a:latin typeface="Manrope SemiBold" pitchFamily="2" charset="0"/>
        </a:defRPr>
      </a:lvl4pPr>
      <a:lvl5pPr algn="l" rtl="0" eaLnBrk="1" fontAlgn="base" hangingPunct="1">
        <a:lnSpc>
          <a:spcPct val="90000"/>
        </a:lnSpc>
        <a:spcBef>
          <a:spcPct val="0"/>
        </a:spcBef>
        <a:spcAft>
          <a:spcPct val="0"/>
        </a:spcAft>
        <a:defRPr sz="2934" b="1">
          <a:solidFill>
            <a:schemeClr val="tx1"/>
          </a:solidFill>
          <a:latin typeface="Manrope SemiBold" pitchFamily="2" charset="0"/>
        </a:defRPr>
      </a:lvl5pPr>
      <a:lvl6pPr marL="304747" algn="l" rtl="0" eaLnBrk="1" fontAlgn="base" hangingPunct="1">
        <a:lnSpc>
          <a:spcPct val="90000"/>
        </a:lnSpc>
        <a:spcBef>
          <a:spcPct val="0"/>
        </a:spcBef>
        <a:spcAft>
          <a:spcPct val="0"/>
        </a:spcAft>
        <a:defRPr sz="2934" b="1">
          <a:solidFill>
            <a:schemeClr val="tx1"/>
          </a:solidFill>
          <a:latin typeface="Manrope SemiBold" pitchFamily="2" charset="0"/>
        </a:defRPr>
      </a:lvl6pPr>
      <a:lvl7pPr marL="609494" algn="l" rtl="0" eaLnBrk="1" fontAlgn="base" hangingPunct="1">
        <a:lnSpc>
          <a:spcPct val="90000"/>
        </a:lnSpc>
        <a:spcBef>
          <a:spcPct val="0"/>
        </a:spcBef>
        <a:spcAft>
          <a:spcPct val="0"/>
        </a:spcAft>
        <a:defRPr sz="2934" b="1">
          <a:solidFill>
            <a:schemeClr val="tx1"/>
          </a:solidFill>
          <a:latin typeface="Manrope SemiBold" pitchFamily="2" charset="0"/>
        </a:defRPr>
      </a:lvl7pPr>
      <a:lvl8pPr marL="914240" algn="l" rtl="0" eaLnBrk="1" fontAlgn="base" hangingPunct="1">
        <a:lnSpc>
          <a:spcPct val="90000"/>
        </a:lnSpc>
        <a:spcBef>
          <a:spcPct val="0"/>
        </a:spcBef>
        <a:spcAft>
          <a:spcPct val="0"/>
        </a:spcAft>
        <a:defRPr sz="2934" b="1">
          <a:solidFill>
            <a:schemeClr val="tx1"/>
          </a:solidFill>
          <a:latin typeface="Manrope SemiBold" pitchFamily="2" charset="0"/>
        </a:defRPr>
      </a:lvl8pPr>
      <a:lvl9pPr marL="1218987" algn="l" rtl="0" eaLnBrk="1" fontAlgn="base" hangingPunct="1">
        <a:lnSpc>
          <a:spcPct val="90000"/>
        </a:lnSpc>
        <a:spcBef>
          <a:spcPct val="0"/>
        </a:spcBef>
        <a:spcAft>
          <a:spcPct val="0"/>
        </a:spcAft>
        <a:defRPr sz="2934" b="1">
          <a:solidFill>
            <a:schemeClr val="tx1"/>
          </a:solidFill>
          <a:latin typeface="Manrope SemiBold" pitchFamily="2" charset="0"/>
        </a:defRPr>
      </a:lvl9pPr>
    </p:titleStyle>
    <p:bodyStyle>
      <a:lvl1pPr marL="152374" indent="-152374" algn="l" rtl="0" eaLnBrk="1" fontAlgn="base" hangingPunct="1">
        <a:lnSpc>
          <a:spcPct val="90000"/>
        </a:lnSpc>
        <a:spcBef>
          <a:spcPts val="667"/>
        </a:spcBef>
        <a:spcAft>
          <a:spcPct val="0"/>
        </a:spcAft>
        <a:buFont typeface="Arial" panose="020B0604020202020204" pitchFamily="34" charset="0"/>
        <a:buChar char="•"/>
        <a:defRPr sz="1867" kern="1200">
          <a:solidFill>
            <a:schemeClr val="tx1"/>
          </a:solidFill>
          <a:latin typeface="+mn-lt"/>
          <a:ea typeface="+mn-ea"/>
          <a:cs typeface="+mn-cs"/>
        </a:defRPr>
      </a:lvl1pPr>
      <a:lvl2pPr marL="457121" indent="-152374" algn="l" rtl="0" eaLnBrk="1" fontAlgn="base" hangingPunct="1">
        <a:lnSpc>
          <a:spcPct val="90000"/>
        </a:lnSpc>
        <a:spcBef>
          <a:spcPts val="334"/>
        </a:spcBef>
        <a:spcAft>
          <a:spcPct val="0"/>
        </a:spcAft>
        <a:buFont typeface="Arial" panose="020B0604020202020204" pitchFamily="34" charset="0"/>
        <a:buChar char="•"/>
        <a:defRPr sz="1600" kern="1200">
          <a:solidFill>
            <a:schemeClr val="tx1"/>
          </a:solidFill>
          <a:latin typeface="Manrope Medium" pitchFamily="2" charset="0"/>
          <a:ea typeface="+mn-ea"/>
          <a:cs typeface="+mn-cs"/>
        </a:defRPr>
      </a:lvl2pPr>
      <a:lvl3pPr marL="761868" indent="-152374" algn="l" rtl="0" eaLnBrk="1" fontAlgn="base" hangingPunct="1">
        <a:lnSpc>
          <a:spcPct val="90000"/>
        </a:lnSpc>
        <a:spcBef>
          <a:spcPts val="334"/>
        </a:spcBef>
        <a:spcAft>
          <a:spcPct val="0"/>
        </a:spcAft>
        <a:buFont typeface="Arial" panose="020B0604020202020204" pitchFamily="34" charset="0"/>
        <a:buChar char="•"/>
        <a:defRPr sz="1334" kern="1200">
          <a:solidFill>
            <a:schemeClr val="tx1"/>
          </a:solidFill>
          <a:latin typeface="Manrope" pitchFamily="2" charset="0"/>
          <a:ea typeface="+mn-ea"/>
          <a:cs typeface="+mn-cs"/>
        </a:defRPr>
      </a:lvl3pPr>
      <a:lvl4pPr marL="1066614" indent="-152374" algn="l" rtl="0" eaLnBrk="1" fontAlgn="base" hangingPunct="1">
        <a:lnSpc>
          <a:spcPct val="90000"/>
        </a:lnSpc>
        <a:spcBef>
          <a:spcPts val="334"/>
        </a:spcBef>
        <a:spcAft>
          <a:spcPct val="0"/>
        </a:spcAft>
        <a:buFont typeface="Arial" panose="020B0604020202020204" pitchFamily="34" charset="0"/>
        <a:buChar char="•"/>
        <a:defRPr kern="1200">
          <a:solidFill>
            <a:schemeClr val="tx1"/>
          </a:solidFill>
          <a:latin typeface="Manrope Light" pitchFamily="2" charset="0"/>
          <a:ea typeface="+mn-ea"/>
          <a:cs typeface="+mn-cs"/>
        </a:defRPr>
      </a:lvl4pPr>
      <a:lvl5pPr marL="1371360" indent="-152374" algn="l" rtl="0" eaLnBrk="1" fontAlgn="base" hangingPunct="1">
        <a:lnSpc>
          <a:spcPct val="90000"/>
        </a:lnSpc>
        <a:spcBef>
          <a:spcPts val="334"/>
        </a:spcBef>
        <a:spcAft>
          <a:spcPct val="0"/>
        </a:spcAft>
        <a:buFont typeface="Arial" panose="020B0604020202020204" pitchFamily="34" charset="0"/>
        <a:buChar char="•"/>
        <a:defRPr kern="1200">
          <a:solidFill>
            <a:schemeClr val="tx1"/>
          </a:solidFill>
          <a:latin typeface="Manrope ExtraLight" pitchFamily="2" charset="0"/>
          <a:ea typeface="+mn-ea"/>
          <a:cs typeface="+mn-cs"/>
        </a:defRPr>
      </a:lvl5pPr>
      <a:lvl6pPr marL="1676108" indent="-152374" algn="l" defTabSz="609494"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6pPr>
      <a:lvl7pPr marL="1980853" indent="-152374" algn="l" defTabSz="609494"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7pPr>
      <a:lvl8pPr marL="2285600" indent="-152374" algn="l" defTabSz="609494"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8pPr>
      <a:lvl9pPr marL="2590347" indent="-152374" algn="l" defTabSz="609494" rtl="0" eaLnBrk="1" latinLnBrk="0" hangingPunct="1">
        <a:lnSpc>
          <a:spcPct val="90000"/>
        </a:lnSpc>
        <a:spcBef>
          <a:spcPts val="334"/>
        </a:spcBef>
        <a:buFont typeface="Arial" panose="020B0604020202020204" pitchFamily="34" charset="0"/>
        <a:buChar char="•"/>
        <a:defRPr sz="1200" kern="1200">
          <a:solidFill>
            <a:schemeClr val="tx1"/>
          </a:solidFill>
          <a:latin typeface="+mn-lt"/>
          <a:ea typeface="+mn-ea"/>
          <a:cs typeface="+mn-cs"/>
        </a:defRPr>
      </a:lvl9pPr>
    </p:bodyStyle>
    <p:otherStyle>
      <a:defPPr>
        <a:defRPr lang="en-SE"/>
      </a:defPPr>
      <a:lvl1pPr marL="0" algn="l" defTabSz="609494" rtl="0" eaLnBrk="1" latinLnBrk="0" hangingPunct="1">
        <a:defRPr sz="1200" kern="1200">
          <a:solidFill>
            <a:schemeClr val="tx1"/>
          </a:solidFill>
          <a:latin typeface="+mn-lt"/>
          <a:ea typeface="+mn-ea"/>
          <a:cs typeface="+mn-cs"/>
        </a:defRPr>
      </a:lvl1pPr>
      <a:lvl2pPr marL="304747" algn="l" defTabSz="609494" rtl="0" eaLnBrk="1" latinLnBrk="0" hangingPunct="1">
        <a:defRPr sz="1200" kern="1200">
          <a:solidFill>
            <a:schemeClr val="tx1"/>
          </a:solidFill>
          <a:latin typeface="+mn-lt"/>
          <a:ea typeface="+mn-ea"/>
          <a:cs typeface="+mn-cs"/>
        </a:defRPr>
      </a:lvl2pPr>
      <a:lvl3pPr marL="609494" algn="l" defTabSz="609494" rtl="0" eaLnBrk="1" latinLnBrk="0" hangingPunct="1">
        <a:defRPr sz="1200" kern="1200">
          <a:solidFill>
            <a:schemeClr val="tx1"/>
          </a:solidFill>
          <a:latin typeface="+mn-lt"/>
          <a:ea typeface="+mn-ea"/>
          <a:cs typeface="+mn-cs"/>
        </a:defRPr>
      </a:lvl3pPr>
      <a:lvl4pPr marL="914240" algn="l" defTabSz="609494" rtl="0" eaLnBrk="1" latinLnBrk="0" hangingPunct="1">
        <a:defRPr sz="1200" kern="1200">
          <a:solidFill>
            <a:schemeClr val="tx1"/>
          </a:solidFill>
          <a:latin typeface="+mn-lt"/>
          <a:ea typeface="+mn-ea"/>
          <a:cs typeface="+mn-cs"/>
        </a:defRPr>
      </a:lvl4pPr>
      <a:lvl5pPr marL="1218987" algn="l" defTabSz="609494" rtl="0" eaLnBrk="1" latinLnBrk="0" hangingPunct="1">
        <a:defRPr sz="1200" kern="1200">
          <a:solidFill>
            <a:schemeClr val="tx1"/>
          </a:solidFill>
          <a:latin typeface="+mn-lt"/>
          <a:ea typeface="+mn-ea"/>
          <a:cs typeface="+mn-cs"/>
        </a:defRPr>
      </a:lvl5pPr>
      <a:lvl6pPr marL="1523734" algn="l" defTabSz="609494" rtl="0" eaLnBrk="1" latinLnBrk="0" hangingPunct="1">
        <a:defRPr sz="1200" kern="1200">
          <a:solidFill>
            <a:schemeClr val="tx1"/>
          </a:solidFill>
          <a:latin typeface="+mn-lt"/>
          <a:ea typeface="+mn-ea"/>
          <a:cs typeface="+mn-cs"/>
        </a:defRPr>
      </a:lvl6pPr>
      <a:lvl7pPr marL="1828481" algn="l" defTabSz="609494" rtl="0" eaLnBrk="1" latinLnBrk="0" hangingPunct="1">
        <a:defRPr sz="1200" kern="1200">
          <a:solidFill>
            <a:schemeClr val="tx1"/>
          </a:solidFill>
          <a:latin typeface="+mn-lt"/>
          <a:ea typeface="+mn-ea"/>
          <a:cs typeface="+mn-cs"/>
        </a:defRPr>
      </a:lvl7pPr>
      <a:lvl8pPr marL="2133227" algn="l" defTabSz="609494" rtl="0" eaLnBrk="1" latinLnBrk="0" hangingPunct="1">
        <a:defRPr sz="1200" kern="1200">
          <a:solidFill>
            <a:schemeClr val="tx1"/>
          </a:solidFill>
          <a:latin typeface="+mn-lt"/>
          <a:ea typeface="+mn-ea"/>
          <a:cs typeface="+mn-cs"/>
        </a:defRPr>
      </a:lvl8pPr>
      <a:lvl9pPr marL="2437973" algn="l" defTabSz="609494"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wrap="none"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wrap="non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wrap="none" lIns="0" tIns="0" rIns="0" bIns="0" rtlCol="0" anchor="ctr">
            <a:noAutofit/>
          </a:bodyPr>
          <a:lstStyle>
            <a:lvl1pPr algn="l">
              <a:defRPr sz="1600">
                <a:solidFill>
                  <a:schemeClr val="tx1">
                    <a:tint val="75000"/>
                  </a:schemeClr>
                </a:solidFill>
              </a:defRPr>
            </a:lvl1pPr>
          </a:lstStyle>
          <a:p>
            <a:fld id="{425404F2-BE9A-4460-8815-8F645183555F}" type="datetimeFigureOut">
              <a:rPr lang="en-US" smtClean="0"/>
              <a:pPr/>
              <a:t>5/15/2024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wrap="none" lIns="0" tIns="0" rIns="0" bIns="0" rtlCol="0" anchor="ctr">
            <a:noAutofit/>
          </a:bodyP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91196575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51.xml"/><Relationship Id="rId5" Type="http://schemas.openxmlformats.org/officeDocument/2006/relationships/hyperlink" Target="http://www.c3nit.se/" TargetMode="Externa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53.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2.xml"/><Relationship Id="rId1" Type="http://schemas.openxmlformats.org/officeDocument/2006/relationships/slideLayout" Target="../slideLayouts/slideLayout15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g"/></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81.jpe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hyperlink" Target="https://kisabsemi.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9761" y="3819210"/>
            <a:ext cx="10891520" cy="1654175"/>
          </a:xfrm>
        </p:spPr>
        <p:txBody>
          <a:bodyPr/>
          <a:lstStyle/>
          <a:p>
            <a:r>
              <a:rPr lang="en-US" sz="3600" b="0" kern="1600" dirty="0">
                <a:effectLst/>
                <a:latin typeface="Times New Roman" panose="02020603050405020304" pitchFamily="18" charset="0"/>
                <a:ea typeface="MS Mincho" panose="02020609040205080304" pitchFamily="49" charset="-128"/>
                <a:cs typeface="Times New Roman" panose="02020603050405020304" pitchFamily="18" charset="0"/>
              </a:rPr>
              <a:t>Sweden's Part in EU's 4th Pilot Line</a:t>
            </a:r>
            <a:br>
              <a:rPr lang="sv-SE" sz="2800" b="0" kern="1600" dirty="0">
                <a:effectLst/>
                <a:latin typeface="Times New Roman" panose="02020603050405020304" pitchFamily="18" charset="0"/>
                <a:ea typeface="MS Mincho" panose="02020609040205080304" pitchFamily="49" charset="-128"/>
                <a:cs typeface="Arial" panose="020B0604020202020204" pitchFamily="34" charset="0"/>
              </a:rPr>
            </a:br>
            <a:r>
              <a:rPr lang="en-US" sz="2800" b="0" dirty="0">
                <a:effectLst/>
                <a:latin typeface="Times New Roman" panose="02020603050405020304" pitchFamily="18" charset="0"/>
                <a:ea typeface="MS Mincho" panose="02020609040205080304" pitchFamily="49" charset="-128"/>
              </a:rPr>
              <a:t> </a:t>
            </a:r>
            <a:br>
              <a:rPr lang="sv-SE" sz="2800" b="0" dirty="0">
                <a:effectLst/>
                <a:latin typeface="Times New Roman" panose="02020603050405020304" pitchFamily="18" charset="0"/>
                <a:ea typeface="MS Mincho" panose="02020609040205080304" pitchFamily="49" charset="-128"/>
              </a:rPr>
            </a:br>
            <a:r>
              <a:rPr lang="sv-SE" sz="2800" b="0" dirty="0">
                <a:latin typeface="Times New Roman" panose="02020603050405020304" pitchFamily="18" charset="0"/>
                <a:ea typeface="MS Mincho" panose="02020609040205080304" pitchFamily="49" charset="-128"/>
              </a:rPr>
              <a:t>Professor </a:t>
            </a:r>
            <a:r>
              <a:rPr lang="sv-SE" sz="2800" b="0" dirty="0">
                <a:effectLst/>
                <a:latin typeface="Times New Roman" panose="02020603050405020304" pitchFamily="18" charset="0"/>
                <a:ea typeface="MS Mincho" panose="02020609040205080304" pitchFamily="49" charset="-128"/>
              </a:rPr>
              <a:t>Mikael Östling</a:t>
            </a:r>
            <a:br>
              <a:rPr lang="sv-SE" sz="2800" b="0" dirty="0">
                <a:effectLst/>
                <a:latin typeface="Times New Roman" panose="02020603050405020304" pitchFamily="18" charset="0"/>
                <a:ea typeface="MS Mincho" panose="02020609040205080304" pitchFamily="49" charset="-128"/>
              </a:rPr>
            </a:br>
            <a:r>
              <a:rPr lang="sv-SE" sz="2800" b="0" dirty="0">
                <a:effectLst/>
                <a:latin typeface="Times New Roman" panose="02020603050405020304" pitchFamily="18" charset="0"/>
                <a:ea typeface="MS Mincho" panose="02020609040205080304" pitchFamily="49" charset="-128"/>
              </a:rPr>
              <a:t> </a:t>
            </a:r>
            <a:br>
              <a:rPr lang="sv-SE" sz="2800" b="0" dirty="0">
                <a:effectLst/>
                <a:latin typeface="Times New Roman" panose="02020603050405020304" pitchFamily="18" charset="0"/>
                <a:ea typeface="MS Mincho" panose="02020609040205080304" pitchFamily="49" charset="-128"/>
              </a:rPr>
            </a:br>
            <a:endParaRPr lang="sv-SE" sz="2800" b="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4080482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E5D3B-3A17-5D76-CECB-62FCDDB42C3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8A441F4-EE62-B64E-923F-CA5796F6D897}"/>
              </a:ext>
            </a:extLst>
          </p:cNvPr>
          <p:cNvPicPr>
            <a:picLocks noChangeAspect="1"/>
          </p:cNvPicPr>
          <p:nvPr/>
        </p:nvPicPr>
        <p:blipFill>
          <a:blip r:embed="rId3"/>
          <a:stretch>
            <a:fillRect/>
          </a:stretch>
        </p:blipFill>
        <p:spPr>
          <a:xfrm>
            <a:off x="855934" y="0"/>
            <a:ext cx="10540092" cy="6858000"/>
          </a:xfrm>
          <a:prstGeom prst="rect">
            <a:avLst/>
          </a:prstGeom>
        </p:spPr>
      </p:pic>
    </p:spTree>
    <p:extLst>
      <p:ext uri="{BB962C8B-B14F-4D97-AF65-F5344CB8AC3E}">
        <p14:creationId xmlns:p14="http://schemas.microsoft.com/office/powerpoint/2010/main" val="55328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Bildobjekt 2">
            <a:extLst>
              <a:ext uri="{FF2B5EF4-FFF2-40B4-BE49-F238E27FC236}">
                <a16:creationId xmlns:a16="http://schemas.microsoft.com/office/drawing/2014/main" id="{4DC2E0CA-C752-8DC0-4DC0-81BFDDFF3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1268414"/>
            <a:ext cx="77597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ubrik 3">
            <a:extLst>
              <a:ext uri="{FF2B5EF4-FFF2-40B4-BE49-F238E27FC236}">
                <a16:creationId xmlns:a16="http://schemas.microsoft.com/office/drawing/2014/main" id="{C2B9DF3B-69BA-89A6-0B0A-F79E8AC2AEDE}"/>
              </a:ext>
            </a:extLst>
          </p:cNvPr>
          <p:cNvSpPr>
            <a:spLocks noGrp="1"/>
          </p:cNvSpPr>
          <p:nvPr>
            <p:ph type="title"/>
          </p:nvPr>
        </p:nvSpPr>
        <p:spPr>
          <a:xfrm>
            <a:off x="2960557" y="353627"/>
            <a:ext cx="8629781" cy="568412"/>
          </a:xfrm>
        </p:spPr>
        <p:txBody>
          <a:bodyPr/>
          <a:lstStyle/>
          <a:p>
            <a:r>
              <a:rPr lang="sv-SE" altLang="sv-SE" dirty="0"/>
              <a:t>Power Electronics by WBG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ubrik 3">
            <a:extLst>
              <a:ext uri="{FF2B5EF4-FFF2-40B4-BE49-F238E27FC236}">
                <a16:creationId xmlns:a16="http://schemas.microsoft.com/office/drawing/2014/main" id="{C2B9DF3B-69BA-89A6-0B0A-F79E8AC2AEDE}"/>
              </a:ext>
            </a:extLst>
          </p:cNvPr>
          <p:cNvSpPr>
            <a:spLocks noGrp="1"/>
          </p:cNvSpPr>
          <p:nvPr>
            <p:ph type="title"/>
          </p:nvPr>
        </p:nvSpPr>
        <p:spPr>
          <a:xfrm>
            <a:off x="2960557" y="353627"/>
            <a:ext cx="8629781" cy="568412"/>
          </a:xfrm>
        </p:spPr>
        <p:txBody>
          <a:bodyPr/>
          <a:lstStyle/>
          <a:p>
            <a:r>
              <a:rPr lang="sv-SE" altLang="sv-SE" dirty="0"/>
              <a:t>Power Electronics by WBG</a:t>
            </a:r>
          </a:p>
        </p:txBody>
      </p:sp>
      <p:pic>
        <p:nvPicPr>
          <p:cNvPr id="3" name="Picture 2">
            <a:extLst>
              <a:ext uri="{FF2B5EF4-FFF2-40B4-BE49-F238E27FC236}">
                <a16:creationId xmlns:a16="http://schemas.microsoft.com/office/drawing/2014/main" id="{B684EC6A-2E03-065F-BE6A-F69B17C52A88}"/>
              </a:ext>
            </a:extLst>
          </p:cNvPr>
          <p:cNvPicPr>
            <a:picLocks noChangeAspect="1"/>
          </p:cNvPicPr>
          <p:nvPr/>
        </p:nvPicPr>
        <p:blipFill>
          <a:blip r:embed="rId2"/>
          <a:stretch>
            <a:fillRect/>
          </a:stretch>
        </p:blipFill>
        <p:spPr>
          <a:xfrm>
            <a:off x="1288277" y="20226"/>
            <a:ext cx="9587087" cy="6837774"/>
          </a:xfrm>
          <a:prstGeom prst="rect">
            <a:avLst/>
          </a:prstGeom>
        </p:spPr>
      </p:pic>
    </p:spTree>
    <p:extLst>
      <p:ext uri="{BB962C8B-B14F-4D97-AF65-F5344CB8AC3E}">
        <p14:creationId xmlns:p14="http://schemas.microsoft.com/office/powerpoint/2010/main" val="3004298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6420CE1-EA31-A506-9611-3F5B79E529D3}"/>
              </a:ext>
            </a:extLst>
          </p:cNvPr>
          <p:cNvSpPr>
            <a:spLocks noGrp="1"/>
          </p:cNvSpPr>
          <p:nvPr>
            <p:ph type="sldNum" sz="quarter" idx="14"/>
          </p:nvPr>
        </p:nvSpPr>
        <p:spPr>
          <a:xfrm>
            <a:off x="6757988" y="6543675"/>
            <a:ext cx="2057400" cy="301625"/>
          </a:xfrm>
          <a:prstGeom prst="rect">
            <a:avLst/>
          </a:prstGeom>
        </p:spPr>
        <p:txBody>
          <a:bodyPr vert="horz" lIns="0" tIns="0" rIns="0" bIns="0" rtlCol="0" anchor="ctr"/>
          <a:lstStyle>
            <a:defPPr>
              <a:defRPr lang="sv-SE"/>
            </a:defPPr>
            <a:lvl1pPr algn="r" rtl="0" eaLnBrk="0" fontAlgn="base" hangingPunct="0">
              <a:spcBef>
                <a:spcPct val="0"/>
              </a:spcBef>
              <a:spcAft>
                <a:spcPct val="0"/>
              </a:spcAft>
              <a:defRPr sz="1067" b="1" kern="1200" smtClean="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defRPr/>
            </a:pPr>
            <a:fld id="{C8E9237D-FADC-4D7F-B46B-11DBD4A72AC3}" type="slidenum">
              <a:rPr lang="sv-SE" smtClean="0"/>
              <a:pPr>
                <a:defRPr/>
              </a:pPr>
              <a:t>13</a:t>
            </a:fld>
            <a:endParaRPr lang="sv-SE" b="0">
              <a:solidFill>
                <a:srgbClr val="000000">
                  <a:tint val="75000"/>
                </a:srgbClr>
              </a:solidFill>
              <a:latin typeface="Arial"/>
            </a:endParaRPr>
          </a:p>
        </p:txBody>
      </p:sp>
      <p:sp>
        <p:nvSpPr>
          <p:cNvPr id="3" name="Platshållare för sidfot 2">
            <a:extLst>
              <a:ext uri="{FF2B5EF4-FFF2-40B4-BE49-F238E27FC236}">
                <a16:creationId xmlns:a16="http://schemas.microsoft.com/office/drawing/2014/main" id="{D95307A7-BE36-B25E-DA8D-C899CF84F6FE}"/>
              </a:ext>
            </a:extLst>
          </p:cNvPr>
          <p:cNvSpPr>
            <a:spLocks noGrp="1"/>
          </p:cNvSpPr>
          <p:nvPr>
            <p:ph type="ftr" sz="quarter" idx="15"/>
          </p:nvPr>
        </p:nvSpPr>
        <p:spPr>
          <a:xfrm>
            <a:off x="3014663" y="6543675"/>
            <a:ext cx="3086100" cy="301625"/>
          </a:xfrm>
          <a:prstGeom prst="rect">
            <a:avLst/>
          </a:prstGeom>
        </p:spPr>
        <p:txBody>
          <a:bodyPr vert="horz" lIns="0" tIns="0" rIns="0" bIns="0" rtlCol="0" anchor="ctr"/>
          <a:lstStyle>
            <a:defPPr>
              <a:defRPr lang="sv-SE"/>
            </a:defPPr>
            <a:lvl1pPr algn="ctr" rtl="0" eaLnBrk="0" fontAlgn="base" hangingPunct="0">
              <a:spcBef>
                <a:spcPct val="0"/>
              </a:spcBef>
              <a:spcAft>
                <a:spcPct val="0"/>
              </a:spcAft>
              <a:defRPr sz="1067" b="1" kern="1200" dirty="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defRPr/>
            </a:pPr>
            <a:endParaRPr lang="sv-SE" b="0">
              <a:solidFill>
                <a:srgbClr val="000000">
                  <a:tint val="75000"/>
                </a:srgbClr>
              </a:solidFill>
              <a:latin typeface="Arial"/>
            </a:endParaRPr>
          </a:p>
        </p:txBody>
      </p:sp>
      <p:sp>
        <p:nvSpPr>
          <p:cNvPr id="4" name="Platshållare för datum 3">
            <a:extLst>
              <a:ext uri="{FF2B5EF4-FFF2-40B4-BE49-F238E27FC236}">
                <a16:creationId xmlns:a16="http://schemas.microsoft.com/office/drawing/2014/main" id="{8058420B-0BE4-CB39-3B42-D5378402ABA4}"/>
              </a:ext>
            </a:extLst>
          </p:cNvPr>
          <p:cNvSpPr>
            <a:spLocks noGrp="1"/>
          </p:cNvSpPr>
          <p:nvPr>
            <p:ph type="dt" sz="quarter" idx="16"/>
          </p:nvPr>
        </p:nvSpPr>
        <p:spPr/>
        <p:txBody>
          <a:bodyPr/>
          <a:lstStyle/>
          <a:p>
            <a:pPr>
              <a:defRPr/>
            </a:pPr>
            <a:fld id="{FA612C29-4FF1-4A4F-A907-03CBB0EDED27}" type="datetime1">
              <a:rPr lang="sv-SE" b="0">
                <a:solidFill>
                  <a:srgbClr val="000000">
                    <a:tint val="75000"/>
                  </a:srgbClr>
                </a:solidFill>
                <a:latin typeface="Arial"/>
              </a:rPr>
              <a:pPr>
                <a:defRPr/>
              </a:pPr>
              <a:t>2024-05-15</a:t>
            </a:fld>
            <a:endParaRPr lang="sv-SE" b="0">
              <a:solidFill>
                <a:srgbClr val="000000">
                  <a:tint val="75000"/>
                </a:srgbClr>
              </a:solidFill>
              <a:latin typeface="Arial"/>
            </a:endParaRPr>
          </a:p>
        </p:txBody>
      </p:sp>
      <p:sp>
        <p:nvSpPr>
          <p:cNvPr id="5" name="Platshållare för innehåll 4">
            <a:extLst>
              <a:ext uri="{FF2B5EF4-FFF2-40B4-BE49-F238E27FC236}">
                <a16:creationId xmlns:a16="http://schemas.microsoft.com/office/drawing/2014/main" id="{166310BA-5A46-378D-8786-8FD0D995A126}"/>
              </a:ext>
            </a:extLst>
          </p:cNvPr>
          <p:cNvSpPr>
            <a:spLocks noGrp="1"/>
          </p:cNvSpPr>
          <p:nvPr>
            <p:ph sz="quarter" idx="13"/>
          </p:nvPr>
        </p:nvSpPr>
        <p:spPr>
          <a:xfrm>
            <a:off x="1926236" y="1150318"/>
            <a:ext cx="8409977" cy="4741862"/>
          </a:xfrm>
        </p:spPr>
        <p:txBody>
          <a:bodyPr rtlCol="0">
            <a:noAutofit/>
          </a:bodyPr>
          <a:lstStyle/>
          <a:p>
            <a:pPr>
              <a:defRPr/>
            </a:pPr>
            <a:r>
              <a:rPr lang="sv-SE" sz="2400" dirty="0" err="1"/>
              <a:t>More</a:t>
            </a:r>
            <a:r>
              <a:rPr lang="sv-SE" sz="2400" dirty="0"/>
              <a:t> </a:t>
            </a:r>
            <a:r>
              <a:rPr lang="sv-SE" sz="2400" dirty="0" err="1"/>
              <a:t>than</a:t>
            </a:r>
            <a:r>
              <a:rPr lang="sv-SE" sz="2400" dirty="0"/>
              <a:t> 63% </a:t>
            </a:r>
            <a:r>
              <a:rPr lang="sv-SE" sz="2400" dirty="0" err="1"/>
              <a:t>of</a:t>
            </a:r>
            <a:r>
              <a:rPr lang="sv-SE" sz="2400" dirty="0"/>
              <a:t> the </a:t>
            </a:r>
            <a:r>
              <a:rPr lang="sv-SE" sz="2400" dirty="0" err="1"/>
              <a:t>generated</a:t>
            </a:r>
            <a:r>
              <a:rPr lang="sv-SE" sz="2400" dirty="0"/>
              <a:t> </a:t>
            </a:r>
            <a:r>
              <a:rPr lang="sv-SE" sz="2400" dirty="0" err="1"/>
              <a:t>electrical</a:t>
            </a:r>
            <a:r>
              <a:rPr lang="sv-SE" sz="2400" dirty="0"/>
              <a:t> </a:t>
            </a:r>
            <a:r>
              <a:rPr lang="sv-SE" sz="2400" dirty="0" err="1"/>
              <a:t>energy</a:t>
            </a:r>
            <a:r>
              <a:rPr lang="sv-SE" sz="2400" dirty="0"/>
              <a:t> is </a:t>
            </a:r>
            <a:r>
              <a:rPr lang="sv-SE" sz="2400" dirty="0" err="1"/>
              <a:t>produced</a:t>
            </a:r>
            <a:r>
              <a:rPr lang="sv-SE" sz="2400" dirty="0"/>
              <a:t> by fossil </a:t>
            </a:r>
            <a:r>
              <a:rPr lang="sv-SE" sz="2400" dirty="0" err="1"/>
              <a:t>based</a:t>
            </a:r>
            <a:r>
              <a:rPr lang="sv-SE" sz="2400" dirty="0"/>
              <a:t> </a:t>
            </a:r>
            <a:r>
              <a:rPr lang="sv-SE" sz="2400" dirty="0" err="1"/>
              <a:t>fuel</a:t>
            </a:r>
            <a:endParaRPr lang="sv-SE" sz="2400" dirty="0"/>
          </a:p>
          <a:p>
            <a:pPr>
              <a:defRPr/>
            </a:pPr>
            <a:r>
              <a:rPr lang="sv-SE" sz="2400" dirty="0"/>
              <a:t>Urgent to </a:t>
            </a:r>
            <a:r>
              <a:rPr lang="sv-SE" sz="2400" dirty="0" err="1"/>
              <a:t>change</a:t>
            </a:r>
            <a:r>
              <a:rPr lang="sv-SE" sz="2400" dirty="0"/>
              <a:t> the </a:t>
            </a:r>
            <a:r>
              <a:rPr lang="sv-SE" sz="2400" dirty="0" err="1"/>
              <a:t>energy</a:t>
            </a:r>
            <a:r>
              <a:rPr lang="sv-SE" sz="2400" dirty="0"/>
              <a:t> mix in a </a:t>
            </a:r>
            <a:r>
              <a:rPr lang="sv-SE" sz="2400" dirty="0" err="1"/>
              <a:t>sustainable</a:t>
            </a:r>
            <a:r>
              <a:rPr lang="sv-SE" sz="2400" dirty="0"/>
              <a:t> </a:t>
            </a:r>
            <a:r>
              <a:rPr lang="sv-SE" sz="2400" dirty="0" err="1"/>
              <a:t>way</a:t>
            </a:r>
            <a:endParaRPr lang="sv-SE" sz="2400" dirty="0"/>
          </a:p>
          <a:p>
            <a:pPr>
              <a:defRPr/>
            </a:pPr>
            <a:r>
              <a:rPr lang="sv-SE" sz="2400" dirty="0"/>
              <a:t>At the same </a:t>
            </a:r>
            <a:r>
              <a:rPr lang="sv-SE" sz="2400" dirty="0" err="1"/>
              <a:t>time</a:t>
            </a:r>
            <a:r>
              <a:rPr lang="sv-SE" sz="2400" dirty="0"/>
              <a:t> </a:t>
            </a:r>
            <a:r>
              <a:rPr lang="sv-SE" sz="2400" dirty="0" err="1"/>
              <a:t>we</a:t>
            </a:r>
            <a:r>
              <a:rPr lang="sv-SE" sz="2400" dirty="0"/>
              <a:t> </a:t>
            </a:r>
            <a:r>
              <a:rPr lang="sv-SE" sz="2400" dirty="0" err="1"/>
              <a:t>need</a:t>
            </a:r>
            <a:r>
              <a:rPr lang="sv-SE" sz="2400" dirty="0"/>
              <a:t> to </a:t>
            </a:r>
            <a:r>
              <a:rPr lang="sv-SE" sz="2400" dirty="0" err="1"/>
              <a:t>improve</a:t>
            </a:r>
            <a:r>
              <a:rPr lang="sv-SE" sz="2400" dirty="0"/>
              <a:t> the </a:t>
            </a:r>
            <a:r>
              <a:rPr lang="sv-SE" sz="2400" dirty="0" err="1"/>
              <a:t>efficiency</a:t>
            </a:r>
            <a:r>
              <a:rPr lang="sv-SE" sz="2400" dirty="0"/>
              <a:t> in </a:t>
            </a:r>
            <a:r>
              <a:rPr lang="sv-SE" sz="2400" dirty="0" err="1"/>
              <a:t>both</a:t>
            </a:r>
            <a:r>
              <a:rPr lang="sv-SE" sz="2400" dirty="0"/>
              <a:t> the </a:t>
            </a:r>
            <a:r>
              <a:rPr lang="sv-SE" sz="2400" dirty="0" err="1"/>
              <a:t>way</a:t>
            </a:r>
            <a:r>
              <a:rPr lang="sv-SE" sz="2400" dirty="0"/>
              <a:t> </a:t>
            </a:r>
            <a:r>
              <a:rPr lang="sv-SE" sz="2400" dirty="0" err="1"/>
              <a:t>we</a:t>
            </a:r>
            <a:r>
              <a:rPr lang="sv-SE" sz="2400" dirty="0"/>
              <a:t> </a:t>
            </a:r>
            <a:r>
              <a:rPr lang="sv-SE" sz="2400" u="sng" dirty="0" err="1"/>
              <a:t>produce</a:t>
            </a:r>
            <a:r>
              <a:rPr lang="sv-SE" sz="2400" dirty="0"/>
              <a:t> the </a:t>
            </a:r>
            <a:r>
              <a:rPr lang="sv-SE" sz="2400" dirty="0" err="1"/>
              <a:t>electrical</a:t>
            </a:r>
            <a:r>
              <a:rPr lang="sv-SE" sz="2400" dirty="0"/>
              <a:t> </a:t>
            </a:r>
            <a:r>
              <a:rPr lang="sv-SE" sz="2400" dirty="0" err="1"/>
              <a:t>energy</a:t>
            </a:r>
            <a:r>
              <a:rPr lang="sv-SE" sz="2400" dirty="0"/>
              <a:t> and </a:t>
            </a:r>
            <a:r>
              <a:rPr lang="sv-SE" sz="2400" dirty="0" err="1"/>
              <a:t>how</a:t>
            </a:r>
            <a:r>
              <a:rPr lang="sv-SE" sz="2400" dirty="0"/>
              <a:t> </a:t>
            </a:r>
            <a:r>
              <a:rPr lang="sv-SE" sz="2400" dirty="0" err="1"/>
              <a:t>efficient</a:t>
            </a:r>
            <a:r>
              <a:rPr lang="sv-SE" sz="2400" dirty="0"/>
              <a:t> </a:t>
            </a:r>
            <a:r>
              <a:rPr lang="sv-SE" sz="2400" dirty="0" err="1"/>
              <a:t>we</a:t>
            </a:r>
            <a:r>
              <a:rPr lang="sv-SE" sz="2400" dirty="0"/>
              <a:t> </a:t>
            </a:r>
            <a:r>
              <a:rPr lang="sv-SE" sz="2400" dirty="0" err="1"/>
              <a:t>can</a:t>
            </a:r>
            <a:r>
              <a:rPr lang="sv-SE" sz="2400" dirty="0"/>
              <a:t> </a:t>
            </a:r>
            <a:r>
              <a:rPr lang="sv-SE" sz="2400" u="sng" dirty="0" err="1"/>
              <a:t>distribute</a:t>
            </a:r>
            <a:r>
              <a:rPr lang="sv-SE" sz="2400" dirty="0"/>
              <a:t> and </a:t>
            </a:r>
            <a:r>
              <a:rPr lang="sv-SE" sz="2400" u="sng" dirty="0" err="1"/>
              <a:t>consume</a:t>
            </a:r>
            <a:r>
              <a:rPr lang="sv-SE" sz="2400" dirty="0"/>
              <a:t> the </a:t>
            </a:r>
            <a:r>
              <a:rPr lang="sv-SE" sz="2400" dirty="0" err="1"/>
              <a:t>energy</a:t>
            </a:r>
            <a:endParaRPr lang="sv-SE" sz="2400" dirty="0"/>
          </a:p>
          <a:p>
            <a:pPr>
              <a:defRPr/>
            </a:pPr>
            <a:r>
              <a:rPr lang="sv-SE" sz="2400" dirty="0" err="1"/>
              <a:t>One</a:t>
            </a:r>
            <a:r>
              <a:rPr lang="sv-SE" sz="2400" dirty="0"/>
              <a:t> </a:t>
            </a:r>
            <a:r>
              <a:rPr lang="sv-SE" sz="2400" dirty="0" err="1"/>
              <a:t>important</a:t>
            </a:r>
            <a:r>
              <a:rPr lang="sv-SE" sz="2400" dirty="0"/>
              <a:t> </a:t>
            </a:r>
            <a:r>
              <a:rPr lang="sv-SE" sz="2400" dirty="0" err="1"/>
              <a:t>technology</a:t>
            </a:r>
            <a:r>
              <a:rPr lang="sv-SE" sz="2400" dirty="0"/>
              <a:t> to </a:t>
            </a:r>
            <a:r>
              <a:rPr lang="sv-SE" sz="2400" dirty="0" err="1"/>
              <a:t>improve</a:t>
            </a:r>
            <a:r>
              <a:rPr lang="sv-SE" sz="2400" dirty="0"/>
              <a:t> </a:t>
            </a:r>
            <a:r>
              <a:rPr lang="sv-SE" sz="2400" dirty="0" err="1"/>
              <a:t>power</a:t>
            </a:r>
            <a:r>
              <a:rPr lang="sv-SE" sz="2400" dirty="0"/>
              <a:t> </a:t>
            </a:r>
            <a:r>
              <a:rPr lang="sv-SE" sz="2400" dirty="0" err="1"/>
              <a:t>electronic</a:t>
            </a:r>
            <a:r>
              <a:rPr lang="sv-SE" sz="2400" dirty="0"/>
              <a:t> </a:t>
            </a:r>
            <a:r>
              <a:rPr lang="sv-SE" sz="2400" dirty="0" err="1"/>
              <a:t>efficiency</a:t>
            </a:r>
            <a:r>
              <a:rPr lang="sv-SE" sz="2400" dirty="0"/>
              <a:t> is to </a:t>
            </a:r>
            <a:r>
              <a:rPr lang="sv-SE" sz="2400" dirty="0" err="1"/>
              <a:t>introduce</a:t>
            </a:r>
            <a:r>
              <a:rPr lang="sv-SE" sz="2400" dirty="0"/>
              <a:t> Wide Bandgap </a:t>
            </a:r>
            <a:r>
              <a:rPr lang="sv-SE" sz="2400" dirty="0" err="1"/>
              <a:t>Semiconductors</a:t>
            </a:r>
            <a:r>
              <a:rPr lang="sv-SE" sz="2400" dirty="0"/>
              <a:t>, </a:t>
            </a:r>
            <a:r>
              <a:rPr lang="sv-SE" sz="2400" dirty="0" err="1"/>
              <a:t>such</a:t>
            </a:r>
            <a:r>
              <a:rPr lang="sv-SE" sz="2400" dirty="0"/>
              <a:t> as </a:t>
            </a:r>
            <a:r>
              <a:rPr lang="sv-SE" sz="2400" dirty="0" err="1"/>
              <a:t>SiC</a:t>
            </a:r>
            <a:r>
              <a:rPr lang="sv-SE" sz="2400" dirty="0"/>
              <a:t> and </a:t>
            </a:r>
            <a:r>
              <a:rPr lang="sv-SE" sz="2400" dirty="0" err="1"/>
              <a:t>GaN</a:t>
            </a:r>
            <a:r>
              <a:rPr lang="sv-SE" sz="2400" dirty="0"/>
              <a:t> in </a:t>
            </a:r>
            <a:r>
              <a:rPr lang="sv-SE" sz="2400" dirty="0" err="1"/>
              <a:t>our</a:t>
            </a:r>
            <a:r>
              <a:rPr lang="sv-SE" sz="2400" dirty="0"/>
              <a:t> </a:t>
            </a:r>
            <a:r>
              <a:rPr lang="sv-SE" sz="2400" dirty="0" err="1"/>
              <a:t>future</a:t>
            </a:r>
            <a:r>
              <a:rPr lang="sv-SE" sz="2400" dirty="0"/>
              <a:t> </a:t>
            </a:r>
            <a:r>
              <a:rPr lang="sv-SE" sz="2400" dirty="0" err="1"/>
              <a:t>technology</a:t>
            </a:r>
            <a:br>
              <a:rPr lang="sv-SE" sz="2400" dirty="0"/>
            </a:br>
            <a:br>
              <a:rPr lang="sv-SE" sz="2400" dirty="0"/>
            </a:br>
            <a:endParaRPr lang="sv-SE" sz="2400" dirty="0"/>
          </a:p>
          <a:p>
            <a:pPr marL="0" indent="0">
              <a:buNone/>
              <a:defRPr/>
            </a:pPr>
            <a:r>
              <a:rPr lang="sv-SE" sz="2400" dirty="0"/>
              <a:t>By </a:t>
            </a:r>
            <a:r>
              <a:rPr lang="sv-SE" sz="2400" dirty="0" err="1"/>
              <a:t>improving</a:t>
            </a:r>
            <a:r>
              <a:rPr lang="sv-SE" sz="2400" dirty="0"/>
              <a:t> </a:t>
            </a:r>
            <a:r>
              <a:rPr lang="sv-SE" sz="2400" dirty="0" err="1"/>
              <a:t>today’s</a:t>
            </a:r>
            <a:r>
              <a:rPr lang="sv-SE" sz="2400" dirty="0"/>
              <a:t> </a:t>
            </a:r>
            <a:r>
              <a:rPr lang="sv-SE" sz="2400" dirty="0" err="1"/>
              <a:t>power</a:t>
            </a:r>
            <a:r>
              <a:rPr lang="sv-SE" sz="2400" dirty="0"/>
              <a:t> </a:t>
            </a:r>
            <a:r>
              <a:rPr lang="sv-SE" sz="2400" dirty="0" err="1"/>
              <a:t>electronics</a:t>
            </a:r>
            <a:r>
              <a:rPr lang="sv-SE" sz="2400" dirty="0"/>
              <a:t> </a:t>
            </a:r>
            <a:r>
              <a:rPr lang="sv-SE" sz="2400" dirty="0" err="1"/>
              <a:t>efficiency</a:t>
            </a:r>
            <a:r>
              <a:rPr lang="sv-SE" sz="2400" dirty="0"/>
              <a:t> by </a:t>
            </a:r>
            <a:r>
              <a:rPr lang="sv-SE" sz="2400" dirty="0" err="1"/>
              <a:t>only</a:t>
            </a:r>
            <a:r>
              <a:rPr lang="sv-SE" sz="2400" dirty="0"/>
              <a:t> 1% </a:t>
            </a:r>
            <a:r>
              <a:rPr lang="sv-SE" sz="2400" dirty="0" err="1"/>
              <a:t>will</a:t>
            </a:r>
            <a:r>
              <a:rPr lang="sv-SE" sz="2400" dirty="0"/>
              <a:t> </a:t>
            </a:r>
            <a:r>
              <a:rPr lang="sv-SE" sz="2400" dirty="0" err="1"/>
              <a:t>reduce</a:t>
            </a:r>
            <a:r>
              <a:rPr lang="sv-SE" sz="2400" dirty="0"/>
              <a:t> the </a:t>
            </a:r>
            <a:r>
              <a:rPr lang="sv-SE" sz="2400" dirty="0" err="1"/>
              <a:t>consumption</a:t>
            </a:r>
            <a:r>
              <a:rPr lang="sv-SE" sz="2400" dirty="0"/>
              <a:t> by 250 TWh – </a:t>
            </a:r>
            <a:r>
              <a:rPr lang="sv-SE" sz="2400" dirty="0" err="1"/>
              <a:t>about</a:t>
            </a:r>
            <a:r>
              <a:rPr lang="sv-SE" sz="2400" dirty="0"/>
              <a:t> 75 </a:t>
            </a:r>
            <a:r>
              <a:rPr lang="sv-SE" sz="2400" dirty="0" err="1"/>
              <a:t>typical</a:t>
            </a:r>
            <a:r>
              <a:rPr lang="sv-SE" sz="2400" dirty="0"/>
              <a:t> </a:t>
            </a:r>
            <a:r>
              <a:rPr lang="sv-SE" sz="2400" dirty="0" err="1"/>
              <a:t>coal</a:t>
            </a:r>
            <a:r>
              <a:rPr lang="sv-SE" sz="2400" dirty="0"/>
              <a:t> </a:t>
            </a:r>
            <a:r>
              <a:rPr lang="sv-SE" sz="2400" dirty="0" err="1"/>
              <a:t>powered</a:t>
            </a:r>
            <a:r>
              <a:rPr lang="sv-SE" sz="2400" dirty="0"/>
              <a:t> plants !</a:t>
            </a:r>
          </a:p>
          <a:p>
            <a:pPr>
              <a:defRPr/>
            </a:pPr>
            <a:endParaRPr lang="sv-SE" dirty="0"/>
          </a:p>
        </p:txBody>
      </p:sp>
      <p:sp>
        <p:nvSpPr>
          <p:cNvPr id="89094" name="Rubrik 5">
            <a:extLst>
              <a:ext uri="{FF2B5EF4-FFF2-40B4-BE49-F238E27FC236}">
                <a16:creationId xmlns:a16="http://schemas.microsoft.com/office/drawing/2014/main" id="{388ED0CB-FB55-A321-B3D3-15479ACD57DA}"/>
              </a:ext>
            </a:extLst>
          </p:cNvPr>
          <p:cNvSpPr>
            <a:spLocks noGrp="1" noChangeArrowheads="1"/>
          </p:cNvSpPr>
          <p:nvPr>
            <p:ph type="title"/>
          </p:nvPr>
        </p:nvSpPr>
        <p:spPr>
          <a:xfrm>
            <a:off x="1641423" y="334964"/>
            <a:ext cx="9331377" cy="898525"/>
          </a:xfrm>
        </p:spPr>
        <p:txBody>
          <a:bodyPr/>
          <a:lstStyle/>
          <a:p>
            <a:pPr algn="ctr"/>
            <a:r>
              <a:rPr lang="sv-SE" altLang="sv-SE" sz="3200" dirty="0" err="1"/>
              <a:t>How</a:t>
            </a:r>
            <a:r>
              <a:rPr lang="sv-SE" altLang="sv-SE" sz="3200" dirty="0"/>
              <a:t> </a:t>
            </a:r>
            <a:r>
              <a:rPr lang="sv-SE" altLang="sv-SE" sz="3200" dirty="0" err="1"/>
              <a:t>about</a:t>
            </a:r>
            <a:r>
              <a:rPr lang="sv-SE" altLang="sv-SE" sz="3200" dirty="0"/>
              <a:t> </a:t>
            </a:r>
            <a:r>
              <a:rPr lang="sv-SE" altLang="sv-SE" sz="3200" dirty="0" err="1"/>
              <a:t>power</a:t>
            </a:r>
            <a:r>
              <a:rPr lang="sv-SE" altLang="sv-SE" sz="3200" dirty="0"/>
              <a:t> </a:t>
            </a:r>
            <a:r>
              <a:rPr lang="sv-SE" altLang="sv-SE" sz="3200" dirty="0" err="1"/>
              <a:t>efficiency</a:t>
            </a:r>
            <a:r>
              <a:rPr lang="sv-SE" altLang="sv-SE" sz="3200" dirty="0"/>
              <a:t> ?</a:t>
            </a:r>
          </a:p>
        </p:txBody>
      </p:sp>
      <p:sp>
        <p:nvSpPr>
          <p:cNvPr id="89095" name="textruta 6">
            <a:extLst>
              <a:ext uri="{FF2B5EF4-FFF2-40B4-BE49-F238E27FC236}">
                <a16:creationId xmlns:a16="http://schemas.microsoft.com/office/drawing/2014/main" id="{DABA4586-361E-7D92-8FEA-69B5E9D9E3A8}"/>
              </a:ext>
            </a:extLst>
          </p:cNvPr>
          <p:cNvSpPr txBox="1">
            <a:spLocks noChangeArrowheads="1"/>
          </p:cNvSpPr>
          <p:nvPr/>
        </p:nvSpPr>
        <p:spPr bwMode="auto">
          <a:xfrm>
            <a:off x="956531" y="5487575"/>
            <a:ext cx="79216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sv-SE" altLang="sv-SE" sz="4400" b="0" dirty="0">
                <a:solidFill>
                  <a:srgbClr val="000000"/>
                </a:solidFill>
                <a:sym typeface="Wingdings" panose="05000000000000000000" pitchFamily="2" charset="2"/>
              </a:rPr>
              <a:t></a:t>
            </a:r>
            <a:endParaRPr lang="sv-SE" altLang="sv-SE" sz="4400" b="0"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63172-9747-73A7-5733-8A633986E61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6C1254C-A2C8-427F-1109-C79DF8105F54}"/>
              </a:ext>
            </a:extLst>
          </p:cNvPr>
          <p:cNvPicPr>
            <a:picLocks noChangeAspect="1"/>
          </p:cNvPicPr>
          <p:nvPr/>
        </p:nvPicPr>
        <p:blipFill>
          <a:blip r:embed="rId2"/>
          <a:stretch>
            <a:fillRect/>
          </a:stretch>
        </p:blipFill>
        <p:spPr>
          <a:xfrm>
            <a:off x="1941226" y="275785"/>
            <a:ext cx="9151334" cy="5775198"/>
          </a:xfrm>
          <a:prstGeom prst="rect">
            <a:avLst/>
          </a:prstGeom>
        </p:spPr>
      </p:pic>
    </p:spTree>
    <p:extLst>
      <p:ext uri="{BB962C8B-B14F-4D97-AF65-F5344CB8AC3E}">
        <p14:creationId xmlns:p14="http://schemas.microsoft.com/office/powerpoint/2010/main" val="347947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85013955-634C-8238-ABBC-EC1D9F37834D}"/>
              </a:ext>
            </a:extLst>
          </p:cNvPr>
          <p:cNvGrpSpPr/>
          <p:nvPr/>
        </p:nvGrpSpPr>
        <p:grpSpPr>
          <a:xfrm>
            <a:off x="8286447" y="2091087"/>
            <a:ext cx="1977925" cy="2444831"/>
            <a:chOff x="5634858" y="1736928"/>
            <a:chExt cx="3867153" cy="4611687"/>
          </a:xfrm>
        </p:grpSpPr>
        <p:grpSp>
          <p:nvGrpSpPr>
            <p:cNvPr id="953" name="Freeform 244"/>
            <p:cNvGrpSpPr/>
            <p:nvPr/>
          </p:nvGrpSpPr>
          <p:grpSpPr>
            <a:xfrm>
              <a:off x="7485081" y="2435016"/>
              <a:ext cx="12701" cy="1"/>
              <a:chOff x="0" y="0"/>
              <a:chExt cx="12700" cy="0"/>
            </a:xfrm>
          </p:grpSpPr>
          <p:sp>
            <p:nvSpPr>
              <p:cNvPr id="951" name="Linje"/>
              <p:cNvSpPr/>
              <p:nvPr/>
            </p:nvSpPr>
            <p:spPr>
              <a:xfrm>
                <a:off x="0" y="0"/>
                <a:ext cx="12700" cy="1"/>
              </a:xfrm>
              <a:prstGeom prst="line">
                <a:avLst/>
              </a:prstGeom>
              <a:noFill/>
              <a:ln w="952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sp>
            <p:nvSpPr>
              <p:cNvPr id="952" name="Linje"/>
              <p:cNvSpPr/>
              <p:nvPr/>
            </p:nvSpPr>
            <p:spPr>
              <a:xfrm flipH="1" flipV="1">
                <a:off x="0" y="0"/>
                <a:ext cx="12700" cy="1"/>
              </a:xfrm>
              <a:prstGeom prst="line">
                <a:avLst/>
              </a:prstGeom>
              <a:noFill/>
              <a:ln w="952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grpSp>
        <p:sp>
          <p:nvSpPr>
            <p:cNvPr id="954" name="Freeform 245"/>
            <p:cNvSpPr/>
            <p:nvPr/>
          </p:nvSpPr>
          <p:spPr>
            <a:xfrm>
              <a:off x="7485081" y="24286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21600"/>
                  </a:lnTo>
                  <a:lnTo>
                    <a:pt x="21600" y="10800"/>
                  </a:lnTo>
                  <a:close/>
                  <a:moveTo>
                    <a:pt x="21600" y="10800"/>
                  </a:moveTo>
                  <a:lnTo>
                    <a:pt x="21600" y="21600"/>
                  </a:lnTo>
                  <a:lnTo>
                    <a:pt x="0" y="0"/>
                  </a:lnTo>
                  <a:lnTo>
                    <a:pt x="0" y="10800"/>
                  </a:lnTo>
                  <a:lnTo>
                    <a:pt x="0" y="0"/>
                  </a:lnTo>
                  <a:lnTo>
                    <a:pt x="21600" y="1080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55" name="Freeform 246"/>
            <p:cNvSpPr/>
            <p:nvPr/>
          </p:nvSpPr>
          <p:spPr>
            <a:xfrm>
              <a:off x="7481112" y="24262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lnTo>
                    <a:pt x="0" y="21600"/>
                  </a:lnTo>
                  <a:close/>
                  <a:moveTo>
                    <a:pt x="21600" y="0"/>
                  </a:moveTo>
                  <a:lnTo>
                    <a:pt x="21600" y="21600"/>
                  </a:lnTo>
                  <a:lnTo>
                    <a:pt x="0" y="21600"/>
                  </a:lnTo>
                  <a:lnTo>
                    <a:pt x="0" y="0"/>
                  </a:lnTo>
                  <a:lnTo>
                    <a:pt x="21600" y="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56" name="Freeform 247"/>
            <p:cNvSpPr/>
            <p:nvPr/>
          </p:nvSpPr>
          <p:spPr>
            <a:xfrm>
              <a:off x="7472380" y="24262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lnTo>
                    <a:pt x="0" y="21600"/>
                  </a:lnTo>
                  <a:close/>
                  <a:moveTo>
                    <a:pt x="10800" y="0"/>
                  </a:moveTo>
                  <a:lnTo>
                    <a:pt x="10800" y="21600"/>
                  </a:lnTo>
                  <a:lnTo>
                    <a:pt x="0" y="21600"/>
                  </a:lnTo>
                  <a:lnTo>
                    <a:pt x="0" y="0"/>
                  </a:lnTo>
                  <a:lnTo>
                    <a:pt x="10800" y="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57" name="Freeform 248"/>
            <p:cNvSpPr/>
            <p:nvPr/>
          </p:nvSpPr>
          <p:spPr>
            <a:xfrm>
              <a:off x="7489844" y="24310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lnTo>
                    <a:pt x="0" y="21600"/>
                  </a:lnTo>
                  <a:close/>
                  <a:moveTo>
                    <a:pt x="21600" y="0"/>
                  </a:moveTo>
                  <a:lnTo>
                    <a:pt x="21600" y="21600"/>
                  </a:lnTo>
                  <a:lnTo>
                    <a:pt x="0" y="21600"/>
                  </a:lnTo>
                  <a:lnTo>
                    <a:pt x="0" y="0"/>
                  </a:lnTo>
                  <a:lnTo>
                    <a:pt x="21600" y="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grpSp>
          <p:nvGrpSpPr>
            <p:cNvPr id="960" name="Freeform 249"/>
            <p:cNvGrpSpPr/>
            <p:nvPr/>
          </p:nvGrpSpPr>
          <p:grpSpPr>
            <a:xfrm>
              <a:off x="7909746" y="2848177"/>
              <a:ext cx="14289" cy="9526"/>
              <a:chOff x="0" y="0"/>
              <a:chExt cx="14287" cy="9525"/>
            </a:xfrm>
          </p:grpSpPr>
          <p:sp>
            <p:nvSpPr>
              <p:cNvPr id="958" name="Linje"/>
              <p:cNvSpPr/>
              <p:nvPr/>
            </p:nvSpPr>
            <p:spPr>
              <a:xfrm flipH="1">
                <a:off x="0" y="-1"/>
                <a:ext cx="14288" cy="9527"/>
              </a:xfrm>
              <a:prstGeom prst="line">
                <a:avLst/>
              </a:prstGeom>
              <a:noFill/>
              <a:ln w="317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sp>
            <p:nvSpPr>
              <p:cNvPr id="959" name="Linje"/>
              <p:cNvSpPr/>
              <p:nvPr/>
            </p:nvSpPr>
            <p:spPr>
              <a:xfrm flipV="1">
                <a:off x="0" y="-1"/>
                <a:ext cx="14288" cy="9527"/>
              </a:xfrm>
              <a:prstGeom prst="line">
                <a:avLst/>
              </a:prstGeom>
              <a:noFill/>
              <a:ln w="317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grpSp>
        <p:sp>
          <p:nvSpPr>
            <p:cNvPr id="961" name="Rectangle 250"/>
            <p:cNvSpPr/>
            <p:nvPr/>
          </p:nvSpPr>
          <p:spPr>
            <a:xfrm>
              <a:off x="7911334" y="2847384"/>
              <a:ext cx="12701" cy="12701"/>
            </a:xfrm>
            <a:prstGeom prst="rect">
              <a:avLst/>
            </a:prstGeom>
            <a:solidFill>
              <a:srgbClr val="D9D9D9"/>
            </a:solidFill>
            <a:ln w="3175">
              <a:solidFill>
                <a:srgbClr val="A6A6A6"/>
              </a:solidFill>
              <a:miter/>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62" name="Freeform 251"/>
            <p:cNvSpPr/>
            <p:nvPr/>
          </p:nvSpPr>
          <p:spPr>
            <a:xfrm>
              <a:off x="7909746" y="2845002"/>
              <a:ext cx="20639" cy="12701"/>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21600" y="0"/>
                  </a:lnTo>
                  <a:lnTo>
                    <a:pt x="21600" y="21600"/>
                  </a:lnTo>
                  <a:lnTo>
                    <a:pt x="0" y="21600"/>
                  </a:lnTo>
                  <a:lnTo>
                    <a:pt x="0" y="4320"/>
                  </a:lnTo>
                  <a:lnTo>
                    <a:pt x="6171" y="0"/>
                  </a:lnTo>
                  <a:lnTo>
                    <a:pt x="9257" y="0"/>
                  </a:lnTo>
                  <a:close/>
                  <a:moveTo>
                    <a:pt x="6171" y="21600"/>
                  </a:moveTo>
                  <a:lnTo>
                    <a:pt x="6171" y="0"/>
                  </a:lnTo>
                  <a:lnTo>
                    <a:pt x="9257" y="0"/>
                  </a:lnTo>
                  <a:lnTo>
                    <a:pt x="9257" y="21600"/>
                  </a:lnTo>
                  <a:lnTo>
                    <a:pt x="6171" y="2160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63" name="Rectangle 252"/>
            <p:cNvSpPr/>
            <p:nvPr/>
          </p:nvSpPr>
          <p:spPr>
            <a:xfrm>
              <a:off x="7911334" y="2844209"/>
              <a:ext cx="12701" cy="12701"/>
            </a:xfrm>
            <a:prstGeom prst="rect">
              <a:avLst/>
            </a:prstGeom>
            <a:solidFill>
              <a:srgbClr val="D9D9D9"/>
            </a:solidFill>
            <a:ln w="3175">
              <a:solidFill>
                <a:srgbClr val="A6A6A6"/>
              </a:solidFill>
              <a:miter/>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64" name="Freeform 253"/>
            <p:cNvSpPr/>
            <p:nvPr/>
          </p:nvSpPr>
          <p:spPr>
            <a:xfrm>
              <a:off x="7493019" y="2430253"/>
              <a:ext cx="17463" cy="1746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lnTo>
                    <a:pt x="0" y="0"/>
                  </a:lnTo>
                  <a:lnTo>
                    <a:pt x="21600" y="0"/>
                  </a:lnTo>
                  <a:lnTo>
                    <a:pt x="21600" y="21600"/>
                  </a:lnTo>
                  <a:lnTo>
                    <a:pt x="0" y="21600"/>
                  </a:lnTo>
                  <a:lnTo>
                    <a:pt x="0" y="6171"/>
                  </a:lnTo>
                  <a:close/>
                  <a:moveTo>
                    <a:pt x="21600" y="12343"/>
                  </a:moveTo>
                  <a:lnTo>
                    <a:pt x="0" y="12343"/>
                  </a:lnTo>
                  <a:lnTo>
                    <a:pt x="0" y="6171"/>
                  </a:lnTo>
                  <a:lnTo>
                    <a:pt x="21600" y="6171"/>
                  </a:lnTo>
                  <a:lnTo>
                    <a:pt x="21600" y="12343"/>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65" name="Rectangle 254"/>
            <p:cNvSpPr/>
            <p:nvPr/>
          </p:nvSpPr>
          <p:spPr>
            <a:xfrm>
              <a:off x="7495400" y="2431047"/>
              <a:ext cx="12701" cy="12701"/>
            </a:xfrm>
            <a:prstGeom prst="rect">
              <a:avLst/>
            </a:prstGeom>
            <a:solidFill>
              <a:srgbClr val="D9D9D9"/>
            </a:solidFill>
            <a:ln w="3175">
              <a:solidFill>
                <a:srgbClr val="A6A6A6"/>
              </a:solidFill>
              <a:miter/>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grpSp>
          <p:nvGrpSpPr>
            <p:cNvPr id="968" name="Freeform 255"/>
            <p:cNvGrpSpPr/>
            <p:nvPr/>
          </p:nvGrpSpPr>
          <p:grpSpPr>
            <a:xfrm>
              <a:off x="7472380" y="2430253"/>
              <a:ext cx="17464" cy="9526"/>
              <a:chOff x="0" y="0"/>
              <a:chExt cx="17463" cy="9525"/>
            </a:xfrm>
          </p:grpSpPr>
          <p:sp>
            <p:nvSpPr>
              <p:cNvPr id="966" name="Linje"/>
              <p:cNvSpPr/>
              <p:nvPr/>
            </p:nvSpPr>
            <p:spPr>
              <a:xfrm flipH="1">
                <a:off x="0" y="-1"/>
                <a:ext cx="17464" cy="9527"/>
              </a:xfrm>
              <a:prstGeom prst="line">
                <a:avLst/>
              </a:prstGeom>
              <a:noFill/>
              <a:ln w="317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sp>
            <p:nvSpPr>
              <p:cNvPr id="967" name="Linje"/>
              <p:cNvSpPr/>
              <p:nvPr/>
            </p:nvSpPr>
            <p:spPr>
              <a:xfrm flipV="1">
                <a:off x="0" y="-1"/>
                <a:ext cx="17464" cy="9527"/>
              </a:xfrm>
              <a:prstGeom prst="line">
                <a:avLst/>
              </a:prstGeom>
              <a:noFill/>
              <a:ln w="317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grpSp>
        <p:sp>
          <p:nvSpPr>
            <p:cNvPr id="969" name="Rectangle 256"/>
            <p:cNvSpPr/>
            <p:nvPr/>
          </p:nvSpPr>
          <p:spPr>
            <a:xfrm>
              <a:off x="7473968" y="2426285"/>
              <a:ext cx="12701" cy="12701"/>
            </a:xfrm>
            <a:prstGeom prst="rect">
              <a:avLst/>
            </a:prstGeom>
            <a:solidFill>
              <a:srgbClr val="D9D9D9"/>
            </a:solidFill>
            <a:ln w="3175">
              <a:solidFill>
                <a:srgbClr val="A6A6A6"/>
              </a:solidFill>
              <a:miter/>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70" name="Freeform 343"/>
            <p:cNvSpPr/>
            <p:nvPr/>
          </p:nvSpPr>
          <p:spPr>
            <a:xfrm>
              <a:off x="7863710" y="4529339"/>
              <a:ext cx="92076" cy="80964"/>
            </a:xfrm>
            <a:custGeom>
              <a:avLst/>
              <a:gdLst/>
              <a:ahLst/>
              <a:cxnLst>
                <a:cxn ang="0">
                  <a:pos x="wd2" y="hd2"/>
                </a:cxn>
                <a:cxn ang="5400000">
                  <a:pos x="wd2" y="hd2"/>
                </a:cxn>
                <a:cxn ang="10800000">
                  <a:pos x="wd2" y="hd2"/>
                </a:cxn>
                <a:cxn ang="16200000">
                  <a:pos x="wd2" y="hd2"/>
                </a:cxn>
              </a:cxnLst>
              <a:rect l="0" t="0" r="r" b="b"/>
              <a:pathLst>
                <a:path w="21600" h="21600" extrusionOk="0">
                  <a:moveTo>
                    <a:pt x="15525" y="21600"/>
                  </a:moveTo>
                  <a:lnTo>
                    <a:pt x="20250" y="20945"/>
                  </a:lnTo>
                  <a:lnTo>
                    <a:pt x="21600" y="19636"/>
                  </a:lnTo>
                  <a:lnTo>
                    <a:pt x="21600" y="16364"/>
                  </a:lnTo>
                  <a:lnTo>
                    <a:pt x="14175" y="10473"/>
                  </a:lnTo>
                  <a:lnTo>
                    <a:pt x="14175" y="9164"/>
                  </a:lnTo>
                  <a:lnTo>
                    <a:pt x="20250" y="5891"/>
                  </a:lnTo>
                  <a:lnTo>
                    <a:pt x="21600" y="3927"/>
                  </a:lnTo>
                  <a:lnTo>
                    <a:pt x="18900" y="1309"/>
                  </a:lnTo>
                  <a:lnTo>
                    <a:pt x="10800" y="0"/>
                  </a:lnTo>
                  <a:lnTo>
                    <a:pt x="7425" y="1309"/>
                  </a:lnTo>
                  <a:lnTo>
                    <a:pt x="7425" y="4582"/>
                  </a:lnTo>
                  <a:lnTo>
                    <a:pt x="6075" y="9164"/>
                  </a:lnTo>
                  <a:lnTo>
                    <a:pt x="0" y="10473"/>
                  </a:lnTo>
                  <a:lnTo>
                    <a:pt x="0" y="13745"/>
                  </a:lnTo>
                  <a:lnTo>
                    <a:pt x="4725" y="17018"/>
                  </a:lnTo>
                  <a:lnTo>
                    <a:pt x="15525" y="21600"/>
                  </a:lnTo>
                  <a:close/>
                </a:path>
              </a:pathLst>
            </a:custGeom>
            <a:solidFill>
              <a:srgbClr val="D9D9D9"/>
            </a:solidFill>
            <a:ln>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71" name="Freeform 344"/>
            <p:cNvSpPr/>
            <p:nvPr/>
          </p:nvSpPr>
          <p:spPr>
            <a:xfrm>
              <a:off x="7863710" y="4527753"/>
              <a:ext cx="95251" cy="82551"/>
            </a:xfrm>
            <a:custGeom>
              <a:avLst/>
              <a:gdLst/>
              <a:ahLst/>
              <a:cxnLst>
                <a:cxn ang="0">
                  <a:pos x="wd2" y="hd2"/>
                </a:cxn>
                <a:cxn ang="5400000">
                  <a:pos x="wd2" y="hd2"/>
                </a:cxn>
                <a:cxn ang="10800000">
                  <a:pos x="wd2" y="hd2"/>
                </a:cxn>
                <a:cxn ang="16200000">
                  <a:pos x="wd2" y="hd2"/>
                </a:cxn>
              </a:cxnLst>
              <a:rect l="0" t="0" r="r" b="b"/>
              <a:pathLst>
                <a:path w="21600" h="21600" extrusionOk="0">
                  <a:moveTo>
                    <a:pt x="16364" y="20965"/>
                  </a:moveTo>
                  <a:lnTo>
                    <a:pt x="15055" y="20965"/>
                  </a:lnTo>
                  <a:lnTo>
                    <a:pt x="19636" y="20965"/>
                  </a:lnTo>
                  <a:lnTo>
                    <a:pt x="20945" y="19694"/>
                  </a:lnTo>
                  <a:lnTo>
                    <a:pt x="20945" y="16518"/>
                  </a:lnTo>
                  <a:lnTo>
                    <a:pt x="13745" y="10800"/>
                  </a:lnTo>
                  <a:lnTo>
                    <a:pt x="13745" y="8259"/>
                  </a:lnTo>
                  <a:lnTo>
                    <a:pt x="19636" y="6353"/>
                  </a:lnTo>
                  <a:lnTo>
                    <a:pt x="18327" y="6353"/>
                  </a:lnTo>
                  <a:lnTo>
                    <a:pt x="19636" y="3176"/>
                  </a:lnTo>
                  <a:lnTo>
                    <a:pt x="19636" y="4447"/>
                  </a:lnTo>
                  <a:lnTo>
                    <a:pt x="17018" y="3176"/>
                  </a:lnTo>
                  <a:lnTo>
                    <a:pt x="18327" y="3176"/>
                  </a:lnTo>
                  <a:lnTo>
                    <a:pt x="10473" y="635"/>
                  </a:lnTo>
                  <a:lnTo>
                    <a:pt x="7200" y="1906"/>
                  </a:lnTo>
                  <a:lnTo>
                    <a:pt x="7200" y="5082"/>
                  </a:lnTo>
                  <a:lnTo>
                    <a:pt x="5891" y="9529"/>
                  </a:lnTo>
                  <a:lnTo>
                    <a:pt x="0" y="10800"/>
                  </a:lnTo>
                  <a:lnTo>
                    <a:pt x="0" y="12706"/>
                  </a:lnTo>
                  <a:lnTo>
                    <a:pt x="5891" y="17153"/>
                  </a:lnTo>
                  <a:lnTo>
                    <a:pt x="4582" y="17153"/>
                  </a:lnTo>
                  <a:lnTo>
                    <a:pt x="16364" y="20965"/>
                  </a:lnTo>
                  <a:close/>
                  <a:moveTo>
                    <a:pt x="4582" y="18424"/>
                  </a:moveTo>
                  <a:lnTo>
                    <a:pt x="0" y="13976"/>
                  </a:lnTo>
                  <a:lnTo>
                    <a:pt x="0" y="10800"/>
                  </a:lnTo>
                  <a:lnTo>
                    <a:pt x="5891" y="8259"/>
                  </a:lnTo>
                  <a:lnTo>
                    <a:pt x="7200" y="5082"/>
                  </a:lnTo>
                  <a:lnTo>
                    <a:pt x="5891" y="1906"/>
                  </a:lnTo>
                  <a:lnTo>
                    <a:pt x="7200" y="1906"/>
                  </a:lnTo>
                  <a:lnTo>
                    <a:pt x="10473" y="0"/>
                  </a:lnTo>
                  <a:lnTo>
                    <a:pt x="18327" y="1906"/>
                  </a:lnTo>
                  <a:lnTo>
                    <a:pt x="20945" y="3176"/>
                  </a:lnTo>
                  <a:lnTo>
                    <a:pt x="20945" y="4447"/>
                  </a:lnTo>
                  <a:lnTo>
                    <a:pt x="19636" y="6353"/>
                  </a:lnTo>
                  <a:lnTo>
                    <a:pt x="13745" y="9529"/>
                  </a:lnTo>
                  <a:lnTo>
                    <a:pt x="13745" y="10800"/>
                  </a:lnTo>
                  <a:lnTo>
                    <a:pt x="21600" y="16518"/>
                  </a:lnTo>
                  <a:lnTo>
                    <a:pt x="20945" y="19694"/>
                  </a:lnTo>
                  <a:lnTo>
                    <a:pt x="19636" y="20965"/>
                  </a:lnTo>
                  <a:lnTo>
                    <a:pt x="16364" y="21600"/>
                  </a:lnTo>
                  <a:lnTo>
                    <a:pt x="15055" y="21600"/>
                  </a:lnTo>
                  <a:lnTo>
                    <a:pt x="4582" y="18424"/>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72" name="Freeform 358"/>
            <p:cNvSpPr/>
            <p:nvPr/>
          </p:nvSpPr>
          <p:spPr>
            <a:xfrm>
              <a:off x="7760521" y="3767340"/>
              <a:ext cx="1" cy="12701"/>
            </a:xfrm>
            <a:custGeom>
              <a:avLst/>
              <a:gdLst/>
              <a:ahLst/>
              <a:cxnLst>
                <a:cxn ang="0">
                  <a:pos x="wd2" y="hd2"/>
                </a:cxn>
                <a:cxn ang="5400000">
                  <a:pos x="wd2" y="hd2"/>
                </a:cxn>
                <a:cxn ang="10800000">
                  <a:pos x="wd2" y="hd2"/>
                </a:cxn>
                <a:cxn ang="16200000">
                  <a:pos x="wd2" y="hd2"/>
                </a:cxn>
              </a:cxnLst>
              <a:rect l="0" t="0" r="r" b="b"/>
              <a:pathLst>
                <a:path h="21600" extrusionOk="0">
                  <a:moveTo>
                    <a:pt x="0" y="21600"/>
                  </a:moveTo>
                  <a:lnTo>
                    <a:pt x="0" y="10800"/>
                  </a:lnTo>
                  <a:lnTo>
                    <a:pt x="0" y="21600"/>
                  </a:lnTo>
                  <a:close/>
                  <a:moveTo>
                    <a:pt x="0" y="10800"/>
                  </a:moveTo>
                  <a:lnTo>
                    <a:pt x="0" y="0"/>
                  </a:lnTo>
                  <a:lnTo>
                    <a:pt x="0" y="10800"/>
                  </a:lnTo>
                  <a:close/>
                </a:path>
              </a:pathLst>
            </a:custGeom>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grpSp>
          <p:nvGrpSpPr>
            <p:cNvPr id="975" name="Freeform 359"/>
            <p:cNvGrpSpPr/>
            <p:nvPr/>
          </p:nvGrpSpPr>
          <p:grpSpPr>
            <a:xfrm>
              <a:off x="7906571" y="3309346"/>
              <a:ext cx="12701" cy="9525"/>
              <a:chOff x="0" y="0"/>
              <a:chExt cx="12700" cy="9523"/>
            </a:xfrm>
          </p:grpSpPr>
          <p:sp>
            <p:nvSpPr>
              <p:cNvPr id="973" name="Linje"/>
              <p:cNvSpPr/>
              <p:nvPr/>
            </p:nvSpPr>
            <p:spPr>
              <a:xfrm>
                <a:off x="-1" y="0"/>
                <a:ext cx="12702" cy="9524"/>
              </a:xfrm>
              <a:prstGeom prst="line">
                <a:avLst/>
              </a:prstGeom>
              <a:noFill/>
              <a:ln w="952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sp>
            <p:nvSpPr>
              <p:cNvPr id="974" name="Linje"/>
              <p:cNvSpPr/>
              <p:nvPr/>
            </p:nvSpPr>
            <p:spPr>
              <a:xfrm flipH="1" flipV="1">
                <a:off x="-1" y="0"/>
                <a:ext cx="12702" cy="9524"/>
              </a:xfrm>
              <a:prstGeom prst="line">
                <a:avLst/>
              </a:prstGeom>
              <a:noFill/>
              <a:ln w="952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grpSp>
        <p:sp>
          <p:nvSpPr>
            <p:cNvPr id="976" name="Freeform 360"/>
            <p:cNvSpPr/>
            <p:nvPr/>
          </p:nvSpPr>
          <p:spPr>
            <a:xfrm>
              <a:off x="7908159" y="330775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14400" y="21600"/>
                  </a:lnTo>
                  <a:lnTo>
                    <a:pt x="0" y="0"/>
                  </a:lnTo>
                  <a:close/>
                  <a:moveTo>
                    <a:pt x="21600" y="21600"/>
                  </a:moveTo>
                  <a:lnTo>
                    <a:pt x="14400" y="21600"/>
                  </a:lnTo>
                  <a:lnTo>
                    <a:pt x="0" y="0"/>
                  </a:lnTo>
                  <a:lnTo>
                    <a:pt x="21600" y="2160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grpSp>
          <p:nvGrpSpPr>
            <p:cNvPr id="979" name="Freeform 363"/>
            <p:cNvGrpSpPr/>
            <p:nvPr/>
          </p:nvGrpSpPr>
          <p:grpSpPr>
            <a:xfrm>
              <a:off x="7485081" y="2435016"/>
              <a:ext cx="12701" cy="1"/>
              <a:chOff x="0" y="0"/>
              <a:chExt cx="12700" cy="0"/>
            </a:xfrm>
          </p:grpSpPr>
          <p:sp>
            <p:nvSpPr>
              <p:cNvPr id="977" name="Linje"/>
              <p:cNvSpPr/>
              <p:nvPr/>
            </p:nvSpPr>
            <p:spPr>
              <a:xfrm>
                <a:off x="0" y="0"/>
                <a:ext cx="12700" cy="1"/>
              </a:xfrm>
              <a:prstGeom prst="line">
                <a:avLst/>
              </a:prstGeom>
              <a:noFill/>
              <a:ln w="952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sp>
            <p:nvSpPr>
              <p:cNvPr id="978" name="Linje"/>
              <p:cNvSpPr/>
              <p:nvPr/>
            </p:nvSpPr>
            <p:spPr>
              <a:xfrm flipH="1" flipV="1">
                <a:off x="0" y="0"/>
                <a:ext cx="12700" cy="1"/>
              </a:xfrm>
              <a:prstGeom prst="line">
                <a:avLst/>
              </a:prstGeom>
              <a:noFill/>
              <a:ln w="952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grpSp>
        <p:sp>
          <p:nvSpPr>
            <p:cNvPr id="980" name="Freeform 364"/>
            <p:cNvSpPr/>
            <p:nvPr/>
          </p:nvSpPr>
          <p:spPr>
            <a:xfrm>
              <a:off x="7485081" y="242866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21600"/>
                  </a:lnTo>
                  <a:lnTo>
                    <a:pt x="21600" y="10800"/>
                  </a:lnTo>
                  <a:close/>
                  <a:moveTo>
                    <a:pt x="21600" y="10800"/>
                  </a:moveTo>
                  <a:lnTo>
                    <a:pt x="21600" y="21600"/>
                  </a:lnTo>
                  <a:lnTo>
                    <a:pt x="0" y="0"/>
                  </a:lnTo>
                  <a:lnTo>
                    <a:pt x="0" y="10800"/>
                  </a:lnTo>
                  <a:lnTo>
                    <a:pt x="0" y="0"/>
                  </a:lnTo>
                  <a:lnTo>
                    <a:pt x="21600" y="1080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81" name="Freeform 365"/>
            <p:cNvSpPr/>
            <p:nvPr/>
          </p:nvSpPr>
          <p:spPr>
            <a:xfrm>
              <a:off x="7481112" y="24262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lnTo>
                    <a:pt x="0" y="21600"/>
                  </a:lnTo>
                  <a:close/>
                  <a:moveTo>
                    <a:pt x="21600" y="0"/>
                  </a:moveTo>
                  <a:lnTo>
                    <a:pt x="21600" y="21600"/>
                  </a:lnTo>
                  <a:lnTo>
                    <a:pt x="0" y="21600"/>
                  </a:lnTo>
                  <a:lnTo>
                    <a:pt x="0" y="0"/>
                  </a:lnTo>
                  <a:lnTo>
                    <a:pt x="21600" y="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82" name="Freeform 366"/>
            <p:cNvSpPr/>
            <p:nvPr/>
          </p:nvSpPr>
          <p:spPr>
            <a:xfrm>
              <a:off x="7472380" y="242628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lnTo>
                    <a:pt x="0" y="21600"/>
                  </a:lnTo>
                  <a:close/>
                  <a:moveTo>
                    <a:pt x="10800" y="0"/>
                  </a:moveTo>
                  <a:lnTo>
                    <a:pt x="10800" y="21600"/>
                  </a:lnTo>
                  <a:lnTo>
                    <a:pt x="0" y="21600"/>
                  </a:lnTo>
                  <a:lnTo>
                    <a:pt x="0" y="0"/>
                  </a:lnTo>
                  <a:lnTo>
                    <a:pt x="10800" y="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83" name="Freeform 367"/>
            <p:cNvSpPr/>
            <p:nvPr/>
          </p:nvSpPr>
          <p:spPr>
            <a:xfrm>
              <a:off x="7489844" y="243104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lnTo>
                    <a:pt x="0" y="21600"/>
                  </a:lnTo>
                  <a:close/>
                  <a:moveTo>
                    <a:pt x="21600" y="0"/>
                  </a:moveTo>
                  <a:lnTo>
                    <a:pt x="21600" y="21600"/>
                  </a:lnTo>
                  <a:lnTo>
                    <a:pt x="0" y="21600"/>
                  </a:lnTo>
                  <a:lnTo>
                    <a:pt x="0" y="0"/>
                  </a:lnTo>
                  <a:lnTo>
                    <a:pt x="21600" y="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grpSp>
          <p:nvGrpSpPr>
            <p:cNvPr id="986" name="Freeform 368"/>
            <p:cNvGrpSpPr/>
            <p:nvPr/>
          </p:nvGrpSpPr>
          <p:grpSpPr>
            <a:xfrm>
              <a:off x="7909746" y="2848177"/>
              <a:ext cx="14289" cy="9526"/>
              <a:chOff x="0" y="0"/>
              <a:chExt cx="14287" cy="9525"/>
            </a:xfrm>
          </p:grpSpPr>
          <p:sp>
            <p:nvSpPr>
              <p:cNvPr id="984" name="Linje"/>
              <p:cNvSpPr/>
              <p:nvPr/>
            </p:nvSpPr>
            <p:spPr>
              <a:xfrm flipH="1">
                <a:off x="0" y="-1"/>
                <a:ext cx="14288" cy="9527"/>
              </a:xfrm>
              <a:prstGeom prst="line">
                <a:avLst/>
              </a:prstGeom>
              <a:noFill/>
              <a:ln w="317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sp>
            <p:nvSpPr>
              <p:cNvPr id="985" name="Linje"/>
              <p:cNvSpPr/>
              <p:nvPr/>
            </p:nvSpPr>
            <p:spPr>
              <a:xfrm flipV="1">
                <a:off x="0" y="-1"/>
                <a:ext cx="14288" cy="9527"/>
              </a:xfrm>
              <a:prstGeom prst="line">
                <a:avLst/>
              </a:prstGeom>
              <a:noFill/>
              <a:ln w="317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grpSp>
        <p:sp>
          <p:nvSpPr>
            <p:cNvPr id="987" name="Rectangle 369"/>
            <p:cNvSpPr/>
            <p:nvPr/>
          </p:nvSpPr>
          <p:spPr>
            <a:xfrm>
              <a:off x="7911334" y="2847384"/>
              <a:ext cx="12701" cy="12701"/>
            </a:xfrm>
            <a:prstGeom prst="rect">
              <a:avLst/>
            </a:prstGeom>
            <a:solidFill>
              <a:srgbClr val="D9D9D9"/>
            </a:solidFill>
            <a:ln w="3175">
              <a:solidFill>
                <a:srgbClr val="A6A6A6"/>
              </a:solidFill>
              <a:miter/>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88" name="Freeform 370"/>
            <p:cNvSpPr/>
            <p:nvPr/>
          </p:nvSpPr>
          <p:spPr>
            <a:xfrm>
              <a:off x="7909746" y="2845002"/>
              <a:ext cx="20639" cy="12701"/>
            </a:xfrm>
            <a:custGeom>
              <a:avLst/>
              <a:gdLst/>
              <a:ahLst/>
              <a:cxnLst>
                <a:cxn ang="0">
                  <a:pos x="wd2" y="hd2"/>
                </a:cxn>
                <a:cxn ang="5400000">
                  <a:pos x="wd2" y="hd2"/>
                </a:cxn>
                <a:cxn ang="10800000">
                  <a:pos x="wd2" y="hd2"/>
                </a:cxn>
                <a:cxn ang="16200000">
                  <a:pos x="wd2" y="hd2"/>
                </a:cxn>
              </a:cxnLst>
              <a:rect l="0" t="0" r="r" b="b"/>
              <a:pathLst>
                <a:path w="21600" h="21600" extrusionOk="0">
                  <a:moveTo>
                    <a:pt x="9257" y="0"/>
                  </a:moveTo>
                  <a:lnTo>
                    <a:pt x="21600" y="0"/>
                  </a:lnTo>
                  <a:lnTo>
                    <a:pt x="21600" y="21600"/>
                  </a:lnTo>
                  <a:lnTo>
                    <a:pt x="0" y="21600"/>
                  </a:lnTo>
                  <a:lnTo>
                    <a:pt x="0" y="4320"/>
                  </a:lnTo>
                  <a:lnTo>
                    <a:pt x="6171" y="0"/>
                  </a:lnTo>
                  <a:lnTo>
                    <a:pt x="9257" y="0"/>
                  </a:lnTo>
                  <a:close/>
                  <a:moveTo>
                    <a:pt x="6171" y="21600"/>
                  </a:moveTo>
                  <a:lnTo>
                    <a:pt x="6171" y="0"/>
                  </a:lnTo>
                  <a:lnTo>
                    <a:pt x="9257" y="0"/>
                  </a:lnTo>
                  <a:lnTo>
                    <a:pt x="9257" y="21600"/>
                  </a:lnTo>
                  <a:lnTo>
                    <a:pt x="6171" y="21600"/>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89" name="Rectangle 371"/>
            <p:cNvSpPr/>
            <p:nvPr/>
          </p:nvSpPr>
          <p:spPr>
            <a:xfrm>
              <a:off x="7911334" y="2844209"/>
              <a:ext cx="12701" cy="12701"/>
            </a:xfrm>
            <a:prstGeom prst="rect">
              <a:avLst/>
            </a:prstGeom>
            <a:solidFill>
              <a:srgbClr val="D9D9D9"/>
            </a:solidFill>
            <a:ln w="3175">
              <a:solidFill>
                <a:srgbClr val="A6A6A6"/>
              </a:solidFill>
              <a:miter/>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90" name="Freeform 372"/>
            <p:cNvSpPr/>
            <p:nvPr/>
          </p:nvSpPr>
          <p:spPr>
            <a:xfrm>
              <a:off x="7493019" y="2430253"/>
              <a:ext cx="17463" cy="1746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lnTo>
                    <a:pt x="0" y="0"/>
                  </a:lnTo>
                  <a:lnTo>
                    <a:pt x="21600" y="0"/>
                  </a:lnTo>
                  <a:lnTo>
                    <a:pt x="21600" y="21600"/>
                  </a:lnTo>
                  <a:lnTo>
                    <a:pt x="0" y="21600"/>
                  </a:lnTo>
                  <a:lnTo>
                    <a:pt x="0" y="6171"/>
                  </a:lnTo>
                  <a:close/>
                  <a:moveTo>
                    <a:pt x="21600" y="12343"/>
                  </a:moveTo>
                  <a:lnTo>
                    <a:pt x="0" y="12343"/>
                  </a:lnTo>
                  <a:lnTo>
                    <a:pt x="0" y="6171"/>
                  </a:lnTo>
                  <a:lnTo>
                    <a:pt x="21600" y="6171"/>
                  </a:lnTo>
                  <a:lnTo>
                    <a:pt x="21600" y="12343"/>
                  </a:lnTo>
                  <a:close/>
                </a:path>
              </a:pathLst>
            </a:custGeom>
            <a:solidFill>
              <a:srgbClr val="D9D9D9"/>
            </a:solidFill>
            <a:ln w="3175">
              <a:solidFill>
                <a:srgbClr val="A6A6A6"/>
              </a:solidFill>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sp>
          <p:nvSpPr>
            <p:cNvPr id="991" name="Rectangle 373"/>
            <p:cNvSpPr/>
            <p:nvPr/>
          </p:nvSpPr>
          <p:spPr>
            <a:xfrm>
              <a:off x="7495400" y="2431047"/>
              <a:ext cx="12701" cy="12701"/>
            </a:xfrm>
            <a:prstGeom prst="rect">
              <a:avLst/>
            </a:prstGeom>
            <a:solidFill>
              <a:srgbClr val="D9D9D9"/>
            </a:solidFill>
            <a:ln w="3175">
              <a:solidFill>
                <a:srgbClr val="A6A6A6"/>
              </a:solidFill>
              <a:miter/>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grpSp>
          <p:nvGrpSpPr>
            <p:cNvPr id="994" name="Freeform 374"/>
            <p:cNvGrpSpPr/>
            <p:nvPr/>
          </p:nvGrpSpPr>
          <p:grpSpPr>
            <a:xfrm>
              <a:off x="7472380" y="2430253"/>
              <a:ext cx="17464" cy="9526"/>
              <a:chOff x="0" y="0"/>
              <a:chExt cx="17463" cy="9525"/>
            </a:xfrm>
          </p:grpSpPr>
          <p:sp>
            <p:nvSpPr>
              <p:cNvPr id="992" name="Linje"/>
              <p:cNvSpPr/>
              <p:nvPr/>
            </p:nvSpPr>
            <p:spPr>
              <a:xfrm flipH="1">
                <a:off x="0" y="-1"/>
                <a:ext cx="17464" cy="9527"/>
              </a:xfrm>
              <a:prstGeom prst="line">
                <a:avLst/>
              </a:prstGeom>
              <a:noFill/>
              <a:ln w="317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sp>
            <p:nvSpPr>
              <p:cNvPr id="993" name="Linje"/>
              <p:cNvSpPr/>
              <p:nvPr/>
            </p:nvSpPr>
            <p:spPr>
              <a:xfrm flipV="1">
                <a:off x="0" y="-1"/>
                <a:ext cx="17464" cy="9527"/>
              </a:xfrm>
              <a:prstGeom prst="line">
                <a:avLst/>
              </a:prstGeom>
              <a:noFill/>
              <a:ln w="3175" cap="flat">
                <a:solidFill>
                  <a:srgbClr val="A6A6A6"/>
                </a:solidFill>
                <a:prstDash val="solid"/>
                <a:round/>
              </a:ln>
              <a:effectLst/>
            </p:spPr>
            <p:txBody>
              <a:bodyPr wrap="square" lIns="45719" tIns="45719" rIns="45719" bIns="45719" numCol="1" anchor="t">
                <a:noAutofit/>
              </a:bodyPr>
              <a:lstStyle/>
              <a:p>
                <a:pPr defTabSz="457200" hangingPunct="0">
                  <a:defRPr/>
                </a:pPr>
                <a:endParaRPr sz="1200" kern="0">
                  <a:solidFill>
                    <a:srgbClr val="000000"/>
                  </a:solidFill>
                  <a:latin typeface="Calibri"/>
                  <a:ea typeface="Calibri"/>
                  <a:cs typeface="Calibri"/>
                  <a:sym typeface="Calibri"/>
                </a:endParaRPr>
              </a:p>
            </p:txBody>
          </p:sp>
        </p:grpSp>
        <p:sp>
          <p:nvSpPr>
            <p:cNvPr id="995" name="Rectangle 375"/>
            <p:cNvSpPr/>
            <p:nvPr/>
          </p:nvSpPr>
          <p:spPr>
            <a:xfrm>
              <a:off x="7473968" y="2426285"/>
              <a:ext cx="12701" cy="12701"/>
            </a:xfrm>
            <a:prstGeom prst="rect">
              <a:avLst/>
            </a:prstGeom>
            <a:solidFill>
              <a:srgbClr val="D9D9D9"/>
            </a:solidFill>
            <a:ln w="3175">
              <a:solidFill>
                <a:srgbClr val="A6A6A6"/>
              </a:solidFill>
              <a:miter/>
            </a:ln>
          </p:spPr>
          <p:txBody>
            <a:bodyPr lIns="45719" rIns="45719"/>
            <a:lstStyle/>
            <a:p>
              <a:pPr hangingPunct="0">
                <a:defRPr sz="1800">
                  <a:latin typeface="Arial"/>
                  <a:ea typeface="Arial"/>
                  <a:cs typeface="Arial"/>
                  <a:sym typeface="Arial"/>
                </a:defRPr>
              </a:pPr>
              <a:endParaRPr sz="1050" kern="0">
                <a:solidFill>
                  <a:srgbClr val="000000"/>
                </a:solidFill>
                <a:latin typeface="Arial"/>
                <a:cs typeface="Arial"/>
                <a:sym typeface="Arial"/>
              </a:endParaRPr>
            </a:p>
          </p:txBody>
        </p:sp>
        <p:grpSp>
          <p:nvGrpSpPr>
            <p:cNvPr id="998" name="Freeform 406"/>
            <p:cNvGrpSpPr/>
            <p:nvPr/>
          </p:nvGrpSpPr>
          <p:grpSpPr>
            <a:xfrm>
              <a:off x="5634858" y="1736928"/>
              <a:ext cx="3065465" cy="3698876"/>
              <a:chOff x="-1" y="0"/>
              <a:chExt cx="3065463" cy="3698875"/>
            </a:xfrm>
          </p:grpSpPr>
          <p:sp>
            <p:nvSpPr>
              <p:cNvPr id="996" name="Form"/>
              <p:cNvSpPr/>
              <p:nvPr/>
            </p:nvSpPr>
            <p:spPr>
              <a:xfrm>
                <a:off x="-1" y="0"/>
                <a:ext cx="3065463" cy="3698875"/>
              </a:xfrm>
              <a:custGeom>
                <a:avLst/>
                <a:gdLst/>
                <a:ahLst/>
                <a:cxnLst>
                  <a:cxn ang="0">
                    <a:pos x="wd2" y="hd2"/>
                  </a:cxn>
                  <a:cxn ang="5400000">
                    <a:pos x="wd2" y="hd2"/>
                  </a:cxn>
                  <a:cxn ang="10800000">
                    <a:pos x="wd2" y="hd2"/>
                  </a:cxn>
                  <a:cxn ang="16200000">
                    <a:pos x="wd2" y="hd2"/>
                  </a:cxn>
                </a:cxnLst>
                <a:rect l="0" t="0" r="r" b="b"/>
                <a:pathLst>
                  <a:path w="21600" h="21600" extrusionOk="0">
                    <a:moveTo>
                      <a:pt x="18183" y="0"/>
                    </a:moveTo>
                    <a:lnTo>
                      <a:pt x="18183" y="49"/>
                    </a:lnTo>
                    <a:lnTo>
                      <a:pt x="18230" y="148"/>
                    </a:lnTo>
                    <a:lnTo>
                      <a:pt x="18230" y="280"/>
                    </a:lnTo>
                    <a:lnTo>
                      <a:pt x="17973" y="280"/>
                    </a:lnTo>
                    <a:lnTo>
                      <a:pt x="17926" y="313"/>
                    </a:lnTo>
                    <a:lnTo>
                      <a:pt x="17926" y="345"/>
                    </a:lnTo>
                    <a:lnTo>
                      <a:pt x="17973" y="378"/>
                    </a:lnTo>
                    <a:lnTo>
                      <a:pt x="17973" y="395"/>
                    </a:lnTo>
                    <a:lnTo>
                      <a:pt x="18066" y="428"/>
                    </a:lnTo>
                    <a:lnTo>
                      <a:pt x="18230" y="494"/>
                    </a:lnTo>
                    <a:lnTo>
                      <a:pt x="18394" y="494"/>
                    </a:lnTo>
                    <a:lnTo>
                      <a:pt x="18300" y="543"/>
                    </a:lnTo>
                    <a:lnTo>
                      <a:pt x="18183" y="576"/>
                    </a:lnTo>
                    <a:lnTo>
                      <a:pt x="18090" y="609"/>
                    </a:lnTo>
                    <a:lnTo>
                      <a:pt x="18066" y="625"/>
                    </a:lnTo>
                    <a:lnTo>
                      <a:pt x="18066" y="691"/>
                    </a:lnTo>
                    <a:lnTo>
                      <a:pt x="18020" y="707"/>
                    </a:lnTo>
                    <a:lnTo>
                      <a:pt x="18020" y="773"/>
                    </a:lnTo>
                    <a:lnTo>
                      <a:pt x="18066" y="921"/>
                    </a:lnTo>
                    <a:lnTo>
                      <a:pt x="18066" y="938"/>
                    </a:lnTo>
                    <a:lnTo>
                      <a:pt x="18137" y="1004"/>
                    </a:lnTo>
                    <a:lnTo>
                      <a:pt x="18230" y="1036"/>
                    </a:lnTo>
                    <a:lnTo>
                      <a:pt x="18090" y="1086"/>
                    </a:lnTo>
                    <a:lnTo>
                      <a:pt x="18020" y="1119"/>
                    </a:lnTo>
                    <a:lnTo>
                      <a:pt x="17973" y="1152"/>
                    </a:lnTo>
                    <a:lnTo>
                      <a:pt x="17902" y="1152"/>
                    </a:lnTo>
                    <a:lnTo>
                      <a:pt x="17856" y="1119"/>
                    </a:lnTo>
                    <a:lnTo>
                      <a:pt x="17809" y="1119"/>
                    </a:lnTo>
                    <a:lnTo>
                      <a:pt x="17762" y="1086"/>
                    </a:lnTo>
                    <a:lnTo>
                      <a:pt x="17762" y="1004"/>
                    </a:lnTo>
                    <a:lnTo>
                      <a:pt x="17809" y="921"/>
                    </a:lnTo>
                    <a:lnTo>
                      <a:pt x="17809" y="888"/>
                    </a:lnTo>
                    <a:lnTo>
                      <a:pt x="17762" y="855"/>
                    </a:lnTo>
                    <a:lnTo>
                      <a:pt x="17739" y="855"/>
                    </a:lnTo>
                    <a:lnTo>
                      <a:pt x="17645" y="888"/>
                    </a:lnTo>
                    <a:lnTo>
                      <a:pt x="17575" y="921"/>
                    </a:lnTo>
                    <a:lnTo>
                      <a:pt x="17575" y="823"/>
                    </a:lnTo>
                    <a:lnTo>
                      <a:pt x="17645" y="806"/>
                    </a:lnTo>
                    <a:lnTo>
                      <a:pt x="17739" y="740"/>
                    </a:lnTo>
                    <a:lnTo>
                      <a:pt x="17739" y="707"/>
                    </a:lnTo>
                    <a:lnTo>
                      <a:pt x="17692" y="543"/>
                    </a:lnTo>
                    <a:lnTo>
                      <a:pt x="17598" y="378"/>
                    </a:lnTo>
                    <a:lnTo>
                      <a:pt x="17575" y="395"/>
                    </a:lnTo>
                    <a:lnTo>
                      <a:pt x="17575" y="428"/>
                    </a:lnTo>
                    <a:lnTo>
                      <a:pt x="17481" y="543"/>
                    </a:lnTo>
                    <a:lnTo>
                      <a:pt x="17411" y="691"/>
                    </a:lnTo>
                    <a:lnTo>
                      <a:pt x="17317" y="855"/>
                    </a:lnTo>
                    <a:lnTo>
                      <a:pt x="17154" y="1201"/>
                    </a:lnTo>
                    <a:lnTo>
                      <a:pt x="17037" y="1431"/>
                    </a:lnTo>
                    <a:lnTo>
                      <a:pt x="17037" y="1497"/>
                    </a:lnTo>
                    <a:lnTo>
                      <a:pt x="17154" y="1497"/>
                    </a:lnTo>
                    <a:lnTo>
                      <a:pt x="17154" y="1513"/>
                    </a:lnTo>
                    <a:lnTo>
                      <a:pt x="17130" y="1596"/>
                    </a:lnTo>
                    <a:lnTo>
                      <a:pt x="17083" y="1662"/>
                    </a:lnTo>
                    <a:lnTo>
                      <a:pt x="17037" y="1711"/>
                    </a:lnTo>
                    <a:lnTo>
                      <a:pt x="17037" y="1859"/>
                    </a:lnTo>
                    <a:lnTo>
                      <a:pt x="16966" y="1925"/>
                    </a:lnTo>
                    <a:lnTo>
                      <a:pt x="16873" y="1925"/>
                    </a:lnTo>
                    <a:lnTo>
                      <a:pt x="16826" y="1892"/>
                    </a:lnTo>
                    <a:lnTo>
                      <a:pt x="16803" y="1859"/>
                    </a:lnTo>
                    <a:lnTo>
                      <a:pt x="16803" y="1694"/>
                    </a:lnTo>
                    <a:lnTo>
                      <a:pt x="16826" y="1629"/>
                    </a:lnTo>
                    <a:lnTo>
                      <a:pt x="16873" y="1579"/>
                    </a:lnTo>
                    <a:lnTo>
                      <a:pt x="16920" y="1513"/>
                    </a:lnTo>
                    <a:lnTo>
                      <a:pt x="16873" y="1513"/>
                    </a:lnTo>
                    <a:lnTo>
                      <a:pt x="16873" y="1497"/>
                    </a:lnTo>
                    <a:lnTo>
                      <a:pt x="16803" y="1464"/>
                    </a:lnTo>
                    <a:lnTo>
                      <a:pt x="16803" y="1431"/>
                    </a:lnTo>
                    <a:lnTo>
                      <a:pt x="16826" y="1398"/>
                    </a:lnTo>
                    <a:lnTo>
                      <a:pt x="16873" y="1382"/>
                    </a:lnTo>
                    <a:lnTo>
                      <a:pt x="16920" y="1349"/>
                    </a:lnTo>
                    <a:lnTo>
                      <a:pt x="16920" y="1283"/>
                    </a:lnTo>
                    <a:lnTo>
                      <a:pt x="16662" y="1283"/>
                    </a:lnTo>
                    <a:lnTo>
                      <a:pt x="16709" y="1267"/>
                    </a:lnTo>
                    <a:lnTo>
                      <a:pt x="16709" y="1234"/>
                    </a:lnTo>
                    <a:lnTo>
                      <a:pt x="16756" y="1152"/>
                    </a:lnTo>
                    <a:lnTo>
                      <a:pt x="16920" y="938"/>
                    </a:lnTo>
                    <a:lnTo>
                      <a:pt x="17037" y="707"/>
                    </a:lnTo>
                    <a:lnTo>
                      <a:pt x="17130" y="625"/>
                    </a:lnTo>
                    <a:lnTo>
                      <a:pt x="17130" y="609"/>
                    </a:lnTo>
                    <a:lnTo>
                      <a:pt x="17037" y="609"/>
                    </a:lnTo>
                    <a:lnTo>
                      <a:pt x="16966" y="576"/>
                    </a:lnTo>
                    <a:lnTo>
                      <a:pt x="16639" y="543"/>
                    </a:lnTo>
                    <a:lnTo>
                      <a:pt x="16311" y="543"/>
                    </a:lnTo>
                    <a:lnTo>
                      <a:pt x="16171" y="576"/>
                    </a:lnTo>
                    <a:lnTo>
                      <a:pt x="16147" y="609"/>
                    </a:lnTo>
                    <a:lnTo>
                      <a:pt x="16101" y="609"/>
                    </a:lnTo>
                    <a:lnTo>
                      <a:pt x="16101" y="625"/>
                    </a:lnTo>
                    <a:lnTo>
                      <a:pt x="16147" y="658"/>
                    </a:lnTo>
                    <a:lnTo>
                      <a:pt x="16171" y="740"/>
                    </a:lnTo>
                    <a:lnTo>
                      <a:pt x="16218" y="806"/>
                    </a:lnTo>
                    <a:lnTo>
                      <a:pt x="16218" y="888"/>
                    </a:lnTo>
                    <a:lnTo>
                      <a:pt x="16171" y="888"/>
                    </a:lnTo>
                    <a:lnTo>
                      <a:pt x="16054" y="855"/>
                    </a:lnTo>
                    <a:lnTo>
                      <a:pt x="15984" y="823"/>
                    </a:lnTo>
                    <a:lnTo>
                      <a:pt x="15937" y="823"/>
                    </a:lnTo>
                    <a:lnTo>
                      <a:pt x="16030" y="888"/>
                    </a:lnTo>
                    <a:lnTo>
                      <a:pt x="16171" y="938"/>
                    </a:lnTo>
                    <a:lnTo>
                      <a:pt x="16311" y="1004"/>
                    </a:lnTo>
                    <a:lnTo>
                      <a:pt x="16335" y="1036"/>
                    </a:lnTo>
                    <a:lnTo>
                      <a:pt x="16381" y="1053"/>
                    </a:lnTo>
                    <a:lnTo>
                      <a:pt x="16381" y="1119"/>
                    </a:lnTo>
                    <a:lnTo>
                      <a:pt x="16311" y="1119"/>
                    </a:lnTo>
                    <a:lnTo>
                      <a:pt x="16147" y="1152"/>
                    </a:lnTo>
                    <a:lnTo>
                      <a:pt x="16054" y="1168"/>
                    </a:lnTo>
                    <a:lnTo>
                      <a:pt x="15984" y="1201"/>
                    </a:lnTo>
                    <a:lnTo>
                      <a:pt x="15984" y="1349"/>
                    </a:lnTo>
                    <a:lnTo>
                      <a:pt x="16054" y="1349"/>
                    </a:lnTo>
                    <a:lnTo>
                      <a:pt x="16147" y="1382"/>
                    </a:lnTo>
                    <a:lnTo>
                      <a:pt x="16218" y="1398"/>
                    </a:lnTo>
                    <a:lnTo>
                      <a:pt x="15820" y="1398"/>
                    </a:lnTo>
                    <a:lnTo>
                      <a:pt x="15773" y="1431"/>
                    </a:lnTo>
                    <a:lnTo>
                      <a:pt x="15867" y="1267"/>
                    </a:lnTo>
                    <a:lnTo>
                      <a:pt x="15867" y="1168"/>
                    </a:lnTo>
                    <a:lnTo>
                      <a:pt x="15703" y="1168"/>
                    </a:lnTo>
                    <a:lnTo>
                      <a:pt x="15609" y="1234"/>
                    </a:lnTo>
                    <a:lnTo>
                      <a:pt x="15492" y="1283"/>
                    </a:lnTo>
                    <a:lnTo>
                      <a:pt x="15328" y="1398"/>
                    </a:lnTo>
                    <a:lnTo>
                      <a:pt x="15281" y="1464"/>
                    </a:lnTo>
                    <a:lnTo>
                      <a:pt x="15235" y="1497"/>
                    </a:lnTo>
                    <a:lnTo>
                      <a:pt x="15235" y="1596"/>
                    </a:lnTo>
                    <a:lnTo>
                      <a:pt x="15375" y="1694"/>
                    </a:lnTo>
                    <a:lnTo>
                      <a:pt x="15445" y="1711"/>
                    </a:lnTo>
                    <a:lnTo>
                      <a:pt x="15492" y="1744"/>
                    </a:lnTo>
                    <a:lnTo>
                      <a:pt x="15656" y="1596"/>
                    </a:lnTo>
                    <a:lnTo>
                      <a:pt x="15656" y="1629"/>
                    </a:lnTo>
                    <a:lnTo>
                      <a:pt x="15609" y="1777"/>
                    </a:lnTo>
                    <a:lnTo>
                      <a:pt x="15609" y="1941"/>
                    </a:lnTo>
                    <a:lnTo>
                      <a:pt x="15656" y="2007"/>
                    </a:lnTo>
                    <a:lnTo>
                      <a:pt x="15656" y="2056"/>
                    </a:lnTo>
                    <a:lnTo>
                      <a:pt x="15562" y="2056"/>
                    </a:lnTo>
                    <a:lnTo>
                      <a:pt x="15539" y="2089"/>
                    </a:lnTo>
                    <a:lnTo>
                      <a:pt x="15539" y="2122"/>
                    </a:lnTo>
                    <a:lnTo>
                      <a:pt x="15562" y="2155"/>
                    </a:lnTo>
                    <a:lnTo>
                      <a:pt x="15656" y="2172"/>
                    </a:lnTo>
                    <a:lnTo>
                      <a:pt x="15703" y="2172"/>
                    </a:lnTo>
                    <a:lnTo>
                      <a:pt x="15726" y="2155"/>
                    </a:lnTo>
                    <a:lnTo>
                      <a:pt x="15820" y="2155"/>
                    </a:lnTo>
                    <a:lnTo>
                      <a:pt x="15820" y="2204"/>
                    </a:lnTo>
                    <a:lnTo>
                      <a:pt x="15773" y="2270"/>
                    </a:lnTo>
                    <a:lnTo>
                      <a:pt x="15726" y="2287"/>
                    </a:lnTo>
                    <a:lnTo>
                      <a:pt x="15703" y="2320"/>
                    </a:lnTo>
                    <a:lnTo>
                      <a:pt x="15609" y="2320"/>
                    </a:lnTo>
                    <a:lnTo>
                      <a:pt x="15562" y="2287"/>
                    </a:lnTo>
                    <a:lnTo>
                      <a:pt x="15492" y="2287"/>
                    </a:lnTo>
                    <a:lnTo>
                      <a:pt x="15492" y="2270"/>
                    </a:lnTo>
                    <a:lnTo>
                      <a:pt x="15445" y="2237"/>
                    </a:lnTo>
                    <a:lnTo>
                      <a:pt x="15398" y="2237"/>
                    </a:lnTo>
                    <a:lnTo>
                      <a:pt x="15398" y="2040"/>
                    </a:lnTo>
                    <a:lnTo>
                      <a:pt x="15375" y="1974"/>
                    </a:lnTo>
                    <a:lnTo>
                      <a:pt x="15328" y="1941"/>
                    </a:lnTo>
                    <a:lnTo>
                      <a:pt x="15001" y="1941"/>
                    </a:lnTo>
                    <a:lnTo>
                      <a:pt x="14907" y="1925"/>
                    </a:lnTo>
                    <a:lnTo>
                      <a:pt x="14884" y="1925"/>
                    </a:lnTo>
                    <a:lnTo>
                      <a:pt x="14837" y="1941"/>
                    </a:lnTo>
                    <a:lnTo>
                      <a:pt x="14837" y="2007"/>
                    </a:lnTo>
                    <a:lnTo>
                      <a:pt x="14790" y="2007"/>
                    </a:lnTo>
                    <a:lnTo>
                      <a:pt x="14743" y="1974"/>
                    </a:lnTo>
                    <a:lnTo>
                      <a:pt x="14673" y="1941"/>
                    </a:lnTo>
                    <a:lnTo>
                      <a:pt x="14626" y="1892"/>
                    </a:lnTo>
                    <a:lnTo>
                      <a:pt x="14603" y="1859"/>
                    </a:lnTo>
                    <a:lnTo>
                      <a:pt x="14392" y="1859"/>
                    </a:lnTo>
                    <a:lnTo>
                      <a:pt x="14299" y="1892"/>
                    </a:lnTo>
                    <a:lnTo>
                      <a:pt x="14182" y="1925"/>
                    </a:lnTo>
                    <a:lnTo>
                      <a:pt x="14111" y="1941"/>
                    </a:lnTo>
                    <a:lnTo>
                      <a:pt x="14018" y="2007"/>
                    </a:lnTo>
                    <a:lnTo>
                      <a:pt x="13971" y="2007"/>
                    </a:lnTo>
                    <a:lnTo>
                      <a:pt x="13971" y="2122"/>
                    </a:lnTo>
                    <a:lnTo>
                      <a:pt x="14018" y="2172"/>
                    </a:lnTo>
                    <a:lnTo>
                      <a:pt x="14111" y="2237"/>
                    </a:lnTo>
                    <a:lnTo>
                      <a:pt x="14135" y="2270"/>
                    </a:lnTo>
                    <a:lnTo>
                      <a:pt x="14182" y="2287"/>
                    </a:lnTo>
                    <a:lnTo>
                      <a:pt x="14228" y="2287"/>
                    </a:lnTo>
                    <a:lnTo>
                      <a:pt x="14345" y="2270"/>
                    </a:lnTo>
                    <a:lnTo>
                      <a:pt x="14462" y="2237"/>
                    </a:lnTo>
                    <a:lnTo>
                      <a:pt x="14556" y="2204"/>
                    </a:lnTo>
                    <a:lnTo>
                      <a:pt x="14626" y="2172"/>
                    </a:lnTo>
                    <a:lnTo>
                      <a:pt x="14720" y="2172"/>
                    </a:lnTo>
                    <a:lnTo>
                      <a:pt x="14720" y="2287"/>
                    </a:lnTo>
                    <a:lnTo>
                      <a:pt x="14743" y="2435"/>
                    </a:lnTo>
                    <a:lnTo>
                      <a:pt x="14720" y="2583"/>
                    </a:lnTo>
                    <a:lnTo>
                      <a:pt x="14673" y="2583"/>
                    </a:lnTo>
                    <a:lnTo>
                      <a:pt x="14673" y="2599"/>
                    </a:lnTo>
                    <a:lnTo>
                      <a:pt x="14720" y="2632"/>
                    </a:lnTo>
                    <a:lnTo>
                      <a:pt x="14790" y="2698"/>
                    </a:lnTo>
                    <a:lnTo>
                      <a:pt x="14884" y="2714"/>
                    </a:lnTo>
                    <a:lnTo>
                      <a:pt x="14884" y="2747"/>
                    </a:lnTo>
                    <a:lnTo>
                      <a:pt x="14743" y="2698"/>
                    </a:lnTo>
                    <a:lnTo>
                      <a:pt x="14720" y="2632"/>
                    </a:lnTo>
                    <a:lnTo>
                      <a:pt x="14626" y="2599"/>
                    </a:lnTo>
                    <a:lnTo>
                      <a:pt x="14603" y="2583"/>
                    </a:lnTo>
                    <a:lnTo>
                      <a:pt x="14509" y="2550"/>
                    </a:lnTo>
                    <a:lnTo>
                      <a:pt x="14462" y="2517"/>
                    </a:lnTo>
                    <a:lnTo>
                      <a:pt x="14392" y="2484"/>
                    </a:lnTo>
                    <a:lnTo>
                      <a:pt x="14345" y="2468"/>
                    </a:lnTo>
                    <a:lnTo>
                      <a:pt x="14345" y="2402"/>
                    </a:lnTo>
                    <a:lnTo>
                      <a:pt x="14275" y="2385"/>
                    </a:lnTo>
                    <a:lnTo>
                      <a:pt x="14228" y="2352"/>
                    </a:lnTo>
                    <a:lnTo>
                      <a:pt x="14228" y="2385"/>
                    </a:lnTo>
                    <a:lnTo>
                      <a:pt x="14182" y="2402"/>
                    </a:lnTo>
                    <a:lnTo>
                      <a:pt x="14182" y="2632"/>
                    </a:lnTo>
                    <a:lnTo>
                      <a:pt x="14135" y="2665"/>
                    </a:lnTo>
                    <a:lnTo>
                      <a:pt x="14111" y="2698"/>
                    </a:lnTo>
                    <a:lnTo>
                      <a:pt x="14018" y="2714"/>
                    </a:lnTo>
                    <a:lnTo>
                      <a:pt x="13971" y="2747"/>
                    </a:lnTo>
                    <a:lnTo>
                      <a:pt x="13901" y="2747"/>
                    </a:lnTo>
                    <a:lnTo>
                      <a:pt x="13901" y="2714"/>
                    </a:lnTo>
                    <a:lnTo>
                      <a:pt x="13854" y="2698"/>
                    </a:lnTo>
                    <a:lnTo>
                      <a:pt x="13854" y="2665"/>
                    </a:lnTo>
                    <a:lnTo>
                      <a:pt x="13807" y="2599"/>
                    </a:lnTo>
                    <a:lnTo>
                      <a:pt x="13807" y="2550"/>
                    </a:lnTo>
                    <a:lnTo>
                      <a:pt x="13737" y="2632"/>
                    </a:lnTo>
                    <a:lnTo>
                      <a:pt x="13620" y="2830"/>
                    </a:lnTo>
                    <a:lnTo>
                      <a:pt x="13573" y="2895"/>
                    </a:lnTo>
                    <a:lnTo>
                      <a:pt x="13573" y="2945"/>
                    </a:lnTo>
                    <a:lnTo>
                      <a:pt x="13620" y="2978"/>
                    </a:lnTo>
                    <a:lnTo>
                      <a:pt x="13643" y="3043"/>
                    </a:lnTo>
                    <a:lnTo>
                      <a:pt x="13784" y="3093"/>
                    </a:lnTo>
                    <a:lnTo>
                      <a:pt x="13901" y="3175"/>
                    </a:lnTo>
                    <a:lnTo>
                      <a:pt x="13971" y="3208"/>
                    </a:lnTo>
                    <a:lnTo>
                      <a:pt x="13971" y="3241"/>
                    </a:lnTo>
                    <a:lnTo>
                      <a:pt x="14018" y="3241"/>
                    </a:lnTo>
                    <a:lnTo>
                      <a:pt x="13971" y="3241"/>
                    </a:lnTo>
                    <a:lnTo>
                      <a:pt x="13901" y="3274"/>
                    </a:lnTo>
                    <a:lnTo>
                      <a:pt x="13690" y="3274"/>
                    </a:lnTo>
                    <a:lnTo>
                      <a:pt x="13643" y="3290"/>
                    </a:lnTo>
                    <a:lnTo>
                      <a:pt x="13620" y="3290"/>
                    </a:lnTo>
                    <a:lnTo>
                      <a:pt x="13620" y="3372"/>
                    </a:lnTo>
                    <a:lnTo>
                      <a:pt x="13573" y="3520"/>
                    </a:lnTo>
                    <a:lnTo>
                      <a:pt x="13573" y="3586"/>
                    </a:lnTo>
                    <a:lnTo>
                      <a:pt x="13526" y="3636"/>
                    </a:lnTo>
                    <a:lnTo>
                      <a:pt x="13526" y="3669"/>
                    </a:lnTo>
                    <a:lnTo>
                      <a:pt x="13363" y="3669"/>
                    </a:lnTo>
                    <a:lnTo>
                      <a:pt x="13363" y="3603"/>
                    </a:lnTo>
                    <a:lnTo>
                      <a:pt x="13409" y="3586"/>
                    </a:lnTo>
                    <a:lnTo>
                      <a:pt x="13480" y="3488"/>
                    </a:lnTo>
                    <a:lnTo>
                      <a:pt x="13526" y="3405"/>
                    </a:lnTo>
                    <a:lnTo>
                      <a:pt x="13573" y="3060"/>
                    </a:lnTo>
                    <a:lnTo>
                      <a:pt x="13573" y="2813"/>
                    </a:lnTo>
                    <a:lnTo>
                      <a:pt x="13526" y="2714"/>
                    </a:lnTo>
                    <a:lnTo>
                      <a:pt x="13526" y="2665"/>
                    </a:lnTo>
                    <a:lnTo>
                      <a:pt x="13480" y="2632"/>
                    </a:lnTo>
                    <a:lnTo>
                      <a:pt x="13409" y="2599"/>
                    </a:lnTo>
                    <a:lnTo>
                      <a:pt x="13339" y="2599"/>
                    </a:lnTo>
                    <a:lnTo>
                      <a:pt x="13339" y="2632"/>
                    </a:lnTo>
                    <a:lnTo>
                      <a:pt x="13292" y="2665"/>
                    </a:lnTo>
                    <a:lnTo>
                      <a:pt x="13246" y="2747"/>
                    </a:lnTo>
                    <a:lnTo>
                      <a:pt x="13175" y="2813"/>
                    </a:lnTo>
                    <a:lnTo>
                      <a:pt x="13175" y="2895"/>
                    </a:lnTo>
                    <a:lnTo>
                      <a:pt x="13128" y="2978"/>
                    </a:lnTo>
                    <a:lnTo>
                      <a:pt x="13128" y="3011"/>
                    </a:lnTo>
                    <a:lnTo>
                      <a:pt x="13175" y="3043"/>
                    </a:lnTo>
                    <a:lnTo>
                      <a:pt x="13199" y="3043"/>
                    </a:lnTo>
                    <a:lnTo>
                      <a:pt x="13292" y="3093"/>
                    </a:lnTo>
                    <a:lnTo>
                      <a:pt x="13363" y="3093"/>
                    </a:lnTo>
                    <a:lnTo>
                      <a:pt x="13409" y="3126"/>
                    </a:lnTo>
                    <a:lnTo>
                      <a:pt x="13409" y="3175"/>
                    </a:lnTo>
                    <a:lnTo>
                      <a:pt x="13128" y="3175"/>
                    </a:lnTo>
                    <a:lnTo>
                      <a:pt x="13082" y="3208"/>
                    </a:lnTo>
                    <a:lnTo>
                      <a:pt x="13082" y="3290"/>
                    </a:lnTo>
                    <a:lnTo>
                      <a:pt x="13128" y="3356"/>
                    </a:lnTo>
                    <a:lnTo>
                      <a:pt x="13128" y="3405"/>
                    </a:lnTo>
                    <a:lnTo>
                      <a:pt x="13082" y="3471"/>
                    </a:lnTo>
                    <a:lnTo>
                      <a:pt x="13035" y="3488"/>
                    </a:lnTo>
                    <a:lnTo>
                      <a:pt x="13011" y="3471"/>
                    </a:lnTo>
                    <a:lnTo>
                      <a:pt x="13082" y="3175"/>
                    </a:lnTo>
                    <a:lnTo>
                      <a:pt x="13082" y="2862"/>
                    </a:lnTo>
                    <a:lnTo>
                      <a:pt x="13035" y="2830"/>
                    </a:lnTo>
                    <a:lnTo>
                      <a:pt x="12848" y="2830"/>
                    </a:lnTo>
                    <a:lnTo>
                      <a:pt x="12754" y="2862"/>
                    </a:lnTo>
                    <a:lnTo>
                      <a:pt x="12707" y="2895"/>
                    </a:lnTo>
                    <a:lnTo>
                      <a:pt x="12637" y="2928"/>
                    </a:lnTo>
                    <a:lnTo>
                      <a:pt x="12590" y="2945"/>
                    </a:lnTo>
                    <a:lnTo>
                      <a:pt x="12543" y="2978"/>
                    </a:lnTo>
                    <a:lnTo>
                      <a:pt x="12520" y="3093"/>
                    </a:lnTo>
                    <a:lnTo>
                      <a:pt x="12473" y="3175"/>
                    </a:lnTo>
                    <a:lnTo>
                      <a:pt x="12473" y="3290"/>
                    </a:lnTo>
                    <a:lnTo>
                      <a:pt x="12543" y="3356"/>
                    </a:lnTo>
                    <a:lnTo>
                      <a:pt x="12590" y="3405"/>
                    </a:lnTo>
                    <a:lnTo>
                      <a:pt x="12637" y="3438"/>
                    </a:lnTo>
                    <a:lnTo>
                      <a:pt x="12707" y="3471"/>
                    </a:lnTo>
                    <a:lnTo>
                      <a:pt x="12848" y="3553"/>
                    </a:lnTo>
                    <a:lnTo>
                      <a:pt x="12965" y="3603"/>
                    </a:lnTo>
                    <a:lnTo>
                      <a:pt x="13011" y="3636"/>
                    </a:lnTo>
                    <a:lnTo>
                      <a:pt x="13035" y="3669"/>
                    </a:lnTo>
                    <a:lnTo>
                      <a:pt x="13082" y="3718"/>
                    </a:lnTo>
                    <a:lnTo>
                      <a:pt x="13035" y="3751"/>
                    </a:lnTo>
                    <a:lnTo>
                      <a:pt x="13035" y="3784"/>
                    </a:lnTo>
                    <a:lnTo>
                      <a:pt x="13011" y="3751"/>
                    </a:lnTo>
                    <a:lnTo>
                      <a:pt x="12965" y="3718"/>
                    </a:lnTo>
                    <a:lnTo>
                      <a:pt x="12965" y="3669"/>
                    </a:lnTo>
                    <a:lnTo>
                      <a:pt x="12848" y="3586"/>
                    </a:lnTo>
                    <a:lnTo>
                      <a:pt x="12754" y="3586"/>
                    </a:lnTo>
                    <a:lnTo>
                      <a:pt x="12684" y="3553"/>
                    </a:lnTo>
                    <a:lnTo>
                      <a:pt x="12590" y="3520"/>
                    </a:lnTo>
                    <a:lnTo>
                      <a:pt x="12590" y="3488"/>
                    </a:lnTo>
                    <a:lnTo>
                      <a:pt x="12543" y="3471"/>
                    </a:lnTo>
                    <a:lnTo>
                      <a:pt x="12520" y="3372"/>
                    </a:lnTo>
                    <a:lnTo>
                      <a:pt x="12473" y="3323"/>
                    </a:lnTo>
                    <a:lnTo>
                      <a:pt x="12473" y="3290"/>
                    </a:lnTo>
                    <a:lnTo>
                      <a:pt x="12380" y="3290"/>
                    </a:lnTo>
                    <a:lnTo>
                      <a:pt x="12309" y="3323"/>
                    </a:lnTo>
                    <a:lnTo>
                      <a:pt x="12192" y="3405"/>
                    </a:lnTo>
                    <a:lnTo>
                      <a:pt x="12146" y="3471"/>
                    </a:lnTo>
                    <a:lnTo>
                      <a:pt x="12146" y="3520"/>
                    </a:lnTo>
                    <a:lnTo>
                      <a:pt x="12216" y="3553"/>
                    </a:lnTo>
                    <a:lnTo>
                      <a:pt x="12309" y="3586"/>
                    </a:lnTo>
                    <a:lnTo>
                      <a:pt x="12380" y="3603"/>
                    </a:lnTo>
                    <a:lnTo>
                      <a:pt x="12637" y="3701"/>
                    </a:lnTo>
                    <a:lnTo>
                      <a:pt x="12543" y="3718"/>
                    </a:lnTo>
                    <a:lnTo>
                      <a:pt x="12426" y="3751"/>
                    </a:lnTo>
                    <a:lnTo>
                      <a:pt x="12263" y="3751"/>
                    </a:lnTo>
                    <a:lnTo>
                      <a:pt x="12192" y="3701"/>
                    </a:lnTo>
                    <a:lnTo>
                      <a:pt x="12146" y="3636"/>
                    </a:lnTo>
                    <a:lnTo>
                      <a:pt x="12099" y="3520"/>
                    </a:lnTo>
                    <a:lnTo>
                      <a:pt x="12075" y="3438"/>
                    </a:lnTo>
                    <a:lnTo>
                      <a:pt x="11982" y="3438"/>
                    </a:lnTo>
                    <a:lnTo>
                      <a:pt x="11935" y="3520"/>
                    </a:lnTo>
                    <a:lnTo>
                      <a:pt x="11935" y="3636"/>
                    </a:lnTo>
                    <a:lnTo>
                      <a:pt x="11912" y="3488"/>
                    </a:lnTo>
                    <a:lnTo>
                      <a:pt x="11912" y="3356"/>
                    </a:lnTo>
                    <a:lnTo>
                      <a:pt x="11865" y="3290"/>
                    </a:lnTo>
                    <a:lnTo>
                      <a:pt x="11818" y="3274"/>
                    </a:lnTo>
                    <a:lnTo>
                      <a:pt x="11701" y="3274"/>
                    </a:lnTo>
                    <a:lnTo>
                      <a:pt x="11654" y="3290"/>
                    </a:lnTo>
                    <a:lnTo>
                      <a:pt x="11654" y="3356"/>
                    </a:lnTo>
                    <a:lnTo>
                      <a:pt x="11607" y="3438"/>
                    </a:lnTo>
                    <a:lnTo>
                      <a:pt x="11584" y="3471"/>
                    </a:lnTo>
                    <a:lnTo>
                      <a:pt x="11537" y="3488"/>
                    </a:lnTo>
                    <a:lnTo>
                      <a:pt x="11490" y="3488"/>
                    </a:lnTo>
                    <a:lnTo>
                      <a:pt x="11420" y="3471"/>
                    </a:lnTo>
                    <a:lnTo>
                      <a:pt x="11327" y="3438"/>
                    </a:lnTo>
                    <a:lnTo>
                      <a:pt x="11256" y="3438"/>
                    </a:lnTo>
                    <a:lnTo>
                      <a:pt x="11256" y="3471"/>
                    </a:lnTo>
                    <a:lnTo>
                      <a:pt x="11420" y="3471"/>
                    </a:lnTo>
                    <a:lnTo>
                      <a:pt x="11444" y="3488"/>
                    </a:lnTo>
                    <a:lnTo>
                      <a:pt x="11490" y="3488"/>
                    </a:lnTo>
                    <a:lnTo>
                      <a:pt x="11537" y="3553"/>
                    </a:lnTo>
                    <a:lnTo>
                      <a:pt x="11537" y="3586"/>
                    </a:lnTo>
                    <a:lnTo>
                      <a:pt x="11490" y="3603"/>
                    </a:lnTo>
                    <a:lnTo>
                      <a:pt x="11420" y="3603"/>
                    </a:lnTo>
                    <a:lnTo>
                      <a:pt x="11256" y="3636"/>
                    </a:lnTo>
                    <a:lnTo>
                      <a:pt x="11116" y="3636"/>
                    </a:lnTo>
                    <a:lnTo>
                      <a:pt x="11046" y="3669"/>
                    </a:lnTo>
                    <a:lnTo>
                      <a:pt x="11210" y="3669"/>
                    </a:lnTo>
                    <a:lnTo>
                      <a:pt x="11256" y="3701"/>
                    </a:lnTo>
                    <a:lnTo>
                      <a:pt x="11210" y="3718"/>
                    </a:lnTo>
                    <a:lnTo>
                      <a:pt x="11210" y="3751"/>
                    </a:lnTo>
                    <a:lnTo>
                      <a:pt x="11163" y="3817"/>
                    </a:lnTo>
                    <a:lnTo>
                      <a:pt x="11093" y="3833"/>
                    </a:lnTo>
                    <a:lnTo>
                      <a:pt x="11093" y="3899"/>
                    </a:lnTo>
                    <a:lnTo>
                      <a:pt x="11210" y="3899"/>
                    </a:lnTo>
                    <a:lnTo>
                      <a:pt x="11280" y="3866"/>
                    </a:lnTo>
                    <a:lnTo>
                      <a:pt x="11256" y="3932"/>
                    </a:lnTo>
                    <a:lnTo>
                      <a:pt x="11163" y="3981"/>
                    </a:lnTo>
                    <a:lnTo>
                      <a:pt x="11046" y="4047"/>
                    </a:lnTo>
                    <a:lnTo>
                      <a:pt x="10999" y="4047"/>
                    </a:lnTo>
                    <a:lnTo>
                      <a:pt x="10999" y="4096"/>
                    </a:lnTo>
                    <a:lnTo>
                      <a:pt x="11093" y="4162"/>
                    </a:lnTo>
                    <a:lnTo>
                      <a:pt x="11163" y="4162"/>
                    </a:lnTo>
                    <a:lnTo>
                      <a:pt x="11256" y="4179"/>
                    </a:lnTo>
                    <a:lnTo>
                      <a:pt x="11327" y="4096"/>
                    </a:lnTo>
                    <a:lnTo>
                      <a:pt x="11373" y="4014"/>
                    </a:lnTo>
                    <a:lnTo>
                      <a:pt x="11444" y="3932"/>
                    </a:lnTo>
                    <a:lnTo>
                      <a:pt x="11537" y="3866"/>
                    </a:lnTo>
                    <a:lnTo>
                      <a:pt x="11701" y="3866"/>
                    </a:lnTo>
                    <a:lnTo>
                      <a:pt x="11771" y="3899"/>
                    </a:lnTo>
                    <a:lnTo>
                      <a:pt x="11912" y="3899"/>
                    </a:lnTo>
                    <a:lnTo>
                      <a:pt x="11912" y="3751"/>
                    </a:lnTo>
                    <a:lnTo>
                      <a:pt x="11982" y="3866"/>
                    </a:lnTo>
                    <a:lnTo>
                      <a:pt x="11982" y="3981"/>
                    </a:lnTo>
                    <a:lnTo>
                      <a:pt x="11935" y="4014"/>
                    </a:lnTo>
                    <a:lnTo>
                      <a:pt x="11818" y="4014"/>
                    </a:lnTo>
                    <a:lnTo>
                      <a:pt x="11654" y="4047"/>
                    </a:lnTo>
                    <a:lnTo>
                      <a:pt x="11607" y="4047"/>
                    </a:lnTo>
                    <a:lnTo>
                      <a:pt x="11607" y="4244"/>
                    </a:lnTo>
                    <a:lnTo>
                      <a:pt x="11654" y="4327"/>
                    </a:lnTo>
                    <a:lnTo>
                      <a:pt x="11701" y="4359"/>
                    </a:lnTo>
                    <a:lnTo>
                      <a:pt x="11748" y="4376"/>
                    </a:lnTo>
                    <a:lnTo>
                      <a:pt x="11818" y="4376"/>
                    </a:lnTo>
                    <a:lnTo>
                      <a:pt x="11771" y="4409"/>
                    </a:lnTo>
                    <a:lnTo>
                      <a:pt x="11748" y="4409"/>
                    </a:lnTo>
                    <a:lnTo>
                      <a:pt x="11654" y="4442"/>
                    </a:lnTo>
                    <a:lnTo>
                      <a:pt x="11584" y="4442"/>
                    </a:lnTo>
                    <a:lnTo>
                      <a:pt x="11584" y="4475"/>
                    </a:lnTo>
                    <a:lnTo>
                      <a:pt x="11537" y="4491"/>
                    </a:lnTo>
                    <a:lnTo>
                      <a:pt x="11584" y="4491"/>
                    </a:lnTo>
                    <a:lnTo>
                      <a:pt x="11584" y="4524"/>
                    </a:lnTo>
                    <a:lnTo>
                      <a:pt x="11490" y="4524"/>
                    </a:lnTo>
                    <a:lnTo>
                      <a:pt x="11420" y="4557"/>
                    </a:lnTo>
                    <a:lnTo>
                      <a:pt x="11420" y="4590"/>
                    </a:lnTo>
                    <a:lnTo>
                      <a:pt x="11373" y="4639"/>
                    </a:lnTo>
                    <a:lnTo>
                      <a:pt x="11373" y="4672"/>
                    </a:lnTo>
                    <a:lnTo>
                      <a:pt x="11420" y="4705"/>
                    </a:lnTo>
                    <a:lnTo>
                      <a:pt x="11490" y="4705"/>
                    </a:lnTo>
                    <a:lnTo>
                      <a:pt x="11584" y="4721"/>
                    </a:lnTo>
                    <a:lnTo>
                      <a:pt x="11771" y="4721"/>
                    </a:lnTo>
                    <a:lnTo>
                      <a:pt x="11818" y="4754"/>
                    </a:lnTo>
                    <a:lnTo>
                      <a:pt x="11748" y="4754"/>
                    </a:lnTo>
                    <a:lnTo>
                      <a:pt x="11654" y="4820"/>
                    </a:lnTo>
                    <a:lnTo>
                      <a:pt x="11327" y="4820"/>
                    </a:lnTo>
                    <a:lnTo>
                      <a:pt x="11280" y="4787"/>
                    </a:lnTo>
                    <a:lnTo>
                      <a:pt x="11256" y="4754"/>
                    </a:lnTo>
                    <a:lnTo>
                      <a:pt x="11210" y="4721"/>
                    </a:lnTo>
                    <a:lnTo>
                      <a:pt x="11163" y="4721"/>
                    </a:lnTo>
                    <a:lnTo>
                      <a:pt x="11116" y="4754"/>
                    </a:lnTo>
                    <a:lnTo>
                      <a:pt x="10999" y="4787"/>
                    </a:lnTo>
                    <a:lnTo>
                      <a:pt x="10999" y="4721"/>
                    </a:lnTo>
                    <a:lnTo>
                      <a:pt x="10952" y="4639"/>
                    </a:lnTo>
                    <a:lnTo>
                      <a:pt x="10929" y="4557"/>
                    </a:lnTo>
                    <a:lnTo>
                      <a:pt x="10788" y="4475"/>
                    </a:lnTo>
                    <a:lnTo>
                      <a:pt x="10765" y="4409"/>
                    </a:lnTo>
                    <a:lnTo>
                      <a:pt x="10718" y="4376"/>
                    </a:lnTo>
                    <a:lnTo>
                      <a:pt x="10648" y="4376"/>
                    </a:lnTo>
                    <a:lnTo>
                      <a:pt x="10648" y="4442"/>
                    </a:lnTo>
                    <a:lnTo>
                      <a:pt x="10601" y="4524"/>
                    </a:lnTo>
                    <a:lnTo>
                      <a:pt x="10554" y="4705"/>
                    </a:lnTo>
                    <a:lnTo>
                      <a:pt x="10554" y="4820"/>
                    </a:lnTo>
                    <a:lnTo>
                      <a:pt x="10507" y="4820"/>
                    </a:lnTo>
                    <a:lnTo>
                      <a:pt x="10484" y="4787"/>
                    </a:lnTo>
                    <a:lnTo>
                      <a:pt x="10437" y="4787"/>
                    </a:lnTo>
                    <a:lnTo>
                      <a:pt x="10390" y="4820"/>
                    </a:lnTo>
                    <a:lnTo>
                      <a:pt x="10344" y="4869"/>
                    </a:lnTo>
                    <a:lnTo>
                      <a:pt x="10390" y="4639"/>
                    </a:lnTo>
                    <a:lnTo>
                      <a:pt x="10390" y="4327"/>
                    </a:lnTo>
                    <a:lnTo>
                      <a:pt x="10344" y="4294"/>
                    </a:lnTo>
                    <a:lnTo>
                      <a:pt x="10320" y="4261"/>
                    </a:lnTo>
                    <a:lnTo>
                      <a:pt x="10227" y="4294"/>
                    </a:lnTo>
                    <a:lnTo>
                      <a:pt x="10180" y="4327"/>
                    </a:lnTo>
                    <a:lnTo>
                      <a:pt x="10156" y="4359"/>
                    </a:lnTo>
                    <a:lnTo>
                      <a:pt x="10063" y="4409"/>
                    </a:lnTo>
                    <a:lnTo>
                      <a:pt x="10016" y="4475"/>
                    </a:lnTo>
                    <a:lnTo>
                      <a:pt x="9993" y="4524"/>
                    </a:lnTo>
                    <a:lnTo>
                      <a:pt x="9993" y="4606"/>
                    </a:lnTo>
                    <a:lnTo>
                      <a:pt x="10016" y="4639"/>
                    </a:lnTo>
                    <a:lnTo>
                      <a:pt x="10110" y="4672"/>
                    </a:lnTo>
                    <a:lnTo>
                      <a:pt x="10227" y="4721"/>
                    </a:lnTo>
                    <a:lnTo>
                      <a:pt x="10227" y="4754"/>
                    </a:lnTo>
                    <a:lnTo>
                      <a:pt x="10273" y="4754"/>
                    </a:lnTo>
                    <a:lnTo>
                      <a:pt x="10320" y="4787"/>
                    </a:lnTo>
                    <a:lnTo>
                      <a:pt x="10273" y="4820"/>
                    </a:lnTo>
                    <a:lnTo>
                      <a:pt x="10273" y="4869"/>
                    </a:lnTo>
                    <a:lnTo>
                      <a:pt x="10180" y="4902"/>
                    </a:lnTo>
                    <a:lnTo>
                      <a:pt x="10156" y="4935"/>
                    </a:lnTo>
                    <a:lnTo>
                      <a:pt x="10016" y="4935"/>
                    </a:lnTo>
                    <a:lnTo>
                      <a:pt x="9946" y="4952"/>
                    </a:lnTo>
                    <a:lnTo>
                      <a:pt x="9899" y="4985"/>
                    </a:lnTo>
                    <a:lnTo>
                      <a:pt x="9852" y="4985"/>
                    </a:lnTo>
                    <a:lnTo>
                      <a:pt x="9852" y="5067"/>
                    </a:lnTo>
                    <a:lnTo>
                      <a:pt x="9899" y="5100"/>
                    </a:lnTo>
                    <a:lnTo>
                      <a:pt x="9899" y="5149"/>
                    </a:lnTo>
                    <a:lnTo>
                      <a:pt x="9852" y="5215"/>
                    </a:lnTo>
                    <a:lnTo>
                      <a:pt x="9829" y="5264"/>
                    </a:lnTo>
                    <a:lnTo>
                      <a:pt x="9735" y="5379"/>
                    </a:lnTo>
                    <a:lnTo>
                      <a:pt x="9735" y="5445"/>
                    </a:lnTo>
                    <a:lnTo>
                      <a:pt x="9829" y="5379"/>
                    </a:lnTo>
                    <a:lnTo>
                      <a:pt x="9899" y="5297"/>
                    </a:lnTo>
                    <a:lnTo>
                      <a:pt x="10110" y="5149"/>
                    </a:lnTo>
                    <a:lnTo>
                      <a:pt x="10110" y="5067"/>
                    </a:lnTo>
                    <a:lnTo>
                      <a:pt x="10156" y="5050"/>
                    </a:lnTo>
                    <a:lnTo>
                      <a:pt x="10344" y="5050"/>
                    </a:lnTo>
                    <a:lnTo>
                      <a:pt x="10437" y="5067"/>
                    </a:lnTo>
                    <a:lnTo>
                      <a:pt x="10484" y="5100"/>
                    </a:lnTo>
                    <a:lnTo>
                      <a:pt x="10484" y="5248"/>
                    </a:lnTo>
                    <a:lnTo>
                      <a:pt x="10507" y="5215"/>
                    </a:lnTo>
                    <a:lnTo>
                      <a:pt x="10554" y="5182"/>
                    </a:lnTo>
                    <a:lnTo>
                      <a:pt x="10554" y="5018"/>
                    </a:lnTo>
                    <a:lnTo>
                      <a:pt x="10648" y="4952"/>
                    </a:lnTo>
                    <a:lnTo>
                      <a:pt x="10718" y="4935"/>
                    </a:lnTo>
                    <a:lnTo>
                      <a:pt x="10835" y="4935"/>
                    </a:lnTo>
                    <a:lnTo>
                      <a:pt x="10788" y="4952"/>
                    </a:lnTo>
                    <a:lnTo>
                      <a:pt x="10788" y="5067"/>
                    </a:lnTo>
                    <a:lnTo>
                      <a:pt x="10835" y="5100"/>
                    </a:lnTo>
                    <a:lnTo>
                      <a:pt x="10882" y="5100"/>
                    </a:lnTo>
                    <a:lnTo>
                      <a:pt x="10952" y="5133"/>
                    </a:lnTo>
                    <a:lnTo>
                      <a:pt x="11116" y="5133"/>
                    </a:lnTo>
                    <a:lnTo>
                      <a:pt x="11163" y="5100"/>
                    </a:lnTo>
                    <a:lnTo>
                      <a:pt x="11210" y="5100"/>
                    </a:lnTo>
                    <a:lnTo>
                      <a:pt x="11256" y="5050"/>
                    </a:lnTo>
                    <a:lnTo>
                      <a:pt x="11327" y="5050"/>
                    </a:lnTo>
                    <a:lnTo>
                      <a:pt x="11327" y="5133"/>
                    </a:lnTo>
                    <a:lnTo>
                      <a:pt x="11280" y="5133"/>
                    </a:lnTo>
                    <a:lnTo>
                      <a:pt x="11280" y="5149"/>
                    </a:lnTo>
                    <a:lnTo>
                      <a:pt x="11327" y="5149"/>
                    </a:lnTo>
                    <a:lnTo>
                      <a:pt x="11373" y="5133"/>
                    </a:lnTo>
                    <a:lnTo>
                      <a:pt x="11444" y="5100"/>
                    </a:lnTo>
                    <a:lnTo>
                      <a:pt x="11584" y="5050"/>
                    </a:lnTo>
                    <a:lnTo>
                      <a:pt x="11654" y="4985"/>
                    </a:lnTo>
                    <a:lnTo>
                      <a:pt x="11748" y="4952"/>
                    </a:lnTo>
                    <a:lnTo>
                      <a:pt x="11865" y="4952"/>
                    </a:lnTo>
                    <a:lnTo>
                      <a:pt x="11912" y="4985"/>
                    </a:lnTo>
                    <a:lnTo>
                      <a:pt x="11935" y="5050"/>
                    </a:lnTo>
                    <a:lnTo>
                      <a:pt x="11982" y="5100"/>
                    </a:lnTo>
                    <a:lnTo>
                      <a:pt x="11982" y="5215"/>
                    </a:lnTo>
                    <a:lnTo>
                      <a:pt x="11912" y="5215"/>
                    </a:lnTo>
                    <a:lnTo>
                      <a:pt x="11748" y="5248"/>
                    </a:lnTo>
                    <a:lnTo>
                      <a:pt x="11701" y="5215"/>
                    </a:lnTo>
                    <a:lnTo>
                      <a:pt x="11654" y="5215"/>
                    </a:lnTo>
                    <a:lnTo>
                      <a:pt x="11607" y="5182"/>
                    </a:lnTo>
                    <a:lnTo>
                      <a:pt x="11537" y="5149"/>
                    </a:lnTo>
                    <a:lnTo>
                      <a:pt x="11490" y="5149"/>
                    </a:lnTo>
                    <a:lnTo>
                      <a:pt x="11490" y="5182"/>
                    </a:lnTo>
                    <a:lnTo>
                      <a:pt x="11444" y="5215"/>
                    </a:lnTo>
                    <a:lnTo>
                      <a:pt x="11490" y="5248"/>
                    </a:lnTo>
                    <a:lnTo>
                      <a:pt x="11490" y="5330"/>
                    </a:lnTo>
                    <a:lnTo>
                      <a:pt x="11584" y="5379"/>
                    </a:lnTo>
                    <a:lnTo>
                      <a:pt x="11654" y="5478"/>
                    </a:lnTo>
                    <a:lnTo>
                      <a:pt x="11701" y="5527"/>
                    </a:lnTo>
                    <a:lnTo>
                      <a:pt x="11701" y="5560"/>
                    </a:lnTo>
                    <a:lnTo>
                      <a:pt x="11654" y="5560"/>
                    </a:lnTo>
                    <a:lnTo>
                      <a:pt x="11607" y="5527"/>
                    </a:lnTo>
                    <a:lnTo>
                      <a:pt x="11537" y="5495"/>
                    </a:lnTo>
                    <a:lnTo>
                      <a:pt x="11490" y="5478"/>
                    </a:lnTo>
                    <a:lnTo>
                      <a:pt x="11444" y="5445"/>
                    </a:lnTo>
                    <a:lnTo>
                      <a:pt x="11420" y="5412"/>
                    </a:lnTo>
                    <a:lnTo>
                      <a:pt x="11420" y="5215"/>
                    </a:lnTo>
                    <a:lnTo>
                      <a:pt x="10929" y="5215"/>
                    </a:lnTo>
                    <a:lnTo>
                      <a:pt x="10788" y="5248"/>
                    </a:lnTo>
                    <a:lnTo>
                      <a:pt x="10765" y="5248"/>
                    </a:lnTo>
                    <a:lnTo>
                      <a:pt x="10718" y="5264"/>
                    </a:lnTo>
                    <a:lnTo>
                      <a:pt x="10671" y="5264"/>
                    </a:lnTo>
                    <a:lnTo>
                      <a:pt x="10648" y="5297"/>
                    </a:lnTo>
                    <a:lnTo>
                      <a:pt x="10648" y="5330"/>
                    </a:lnTo>
                    <a:lnTo>
                      <a:pt x="10671" y="5363"/>
                    </a:lnTo>
                    <a:lnTo>
                      <a:pt x="10718" y="5363"/>
                    </a:lnTo>
                    <a:lnTo>
                      <a:pt x="10835" y="5379"/>
                    </a:lnTo>
                    <a:lnTo>
                      <a:pt x="10929" y="5379"/>
                    </a:lnTo>
                    <a:lnTo>
                      <a:pt x="10952" y="5412"/>
                    </a:lnTo>
                    <a:lnTo>
                      <a:pt x="10999" y="5445"/>
                    </a:lnTo>
                    <a:lnTo>
                      <a:pt x="10999" y="5495"/>
                    </a:lnTo>
                    <a:lnTo>
                      <a:pt x="10882" y="5412"/>
                    </a:lnTo>
                    <a:lnTo>
                      <a:pt x="10788" y="5379"/>
                    </a:lnTo>
                    <a:lnTo>
                      <a:pt x="10718" y="5363"/>
                    </a:lnTo>
                    <a:lnTo>
                      <a:pt x="10671" y="5363"/>
                    </a:lnTo>
                    <a:lnTo>
                      <a:pt x="10648" y="5379"/>
                    </a:lnTo>
                    <a:lnTo>
                      <a:pt x="10601" y="5379"/>
                    </a:lnTo>
                    <a:lnTo>
                      <a:pt x="10554" y="5412"/>
                    </a:lnTo>
                    <a:lnTo>
                      <a:pt x="10601" y="5445"/>
                    </a:lnTo>
                    <a:lnTo>
                      <a:pt x="10601" y="5495"/>
                    </a:lnTo>
                    <a:lnTo>
                      <a:pt x="10671" y="5610"/>
                    </a:lnTo>
                    <a:lnTo>
                      <a:pt x="10788" y="5725"/>
                    </a:lnTo>
                    <a:lnTo>
                      <a:pt x="10929" y="5840"/>
                    </a:lnTo>
                    <a:lnTo>
                      <a:pt x="10999" y="5955"/>
                    </a:lnTo>
                    <a:lnTo>
                      <a:pt x="11046" y="6021"/>
                    </a:lnTo>
                    <a:lnTo>
                      <a:pt x="11046" y="6103"/>
                    </a:lnTo>
                    <a:lnTo>
                      <a:pt x="10999" y="6153"/>
                    </a:lnTo>
                    <a:lnTo>
                      <a:pt x="10929" y="6136"/>
                    </a:lnTo>
                    <a:lnTo>
                      <a:pt x="10788" y="6037"/>
                    </a:lnTo>
                    <a:lnTo>
                      <a:pt x="10554" y="5840"/>
                    </a:lnTo>
                    <a:lnTo>
                      <a:pt x="10554" y="5955"/>
                    </a:lnTo>
                    <a:lnTo>
                      <a:pt x="10507" y="5955"/>
                    </a:lnTo>
                    <a:lnTo>
                      <a:pt x="10437" y="6021"/>
                    </a:lnTo>
                    <a:lnTo>
                      <a:pt x="10344" y="6021"/>
                    </a:lnTo>
                    <a:lnTo>
                      <a:pt x="10156" y="6070"/>
                    </a:lnTo>
                    <a:lnTo>
                      <a:pt x="9993" y="6103"/>
                    </a:lnTo>
                    <a:lnTo>
                      <a:pt x="9899" y="6153"/>
                    </a:lnTo>
                    <a:lnTo>
                      <a:pt x="9899" y="6103"/>
                    </a:lnTo>
                    <a:lnTo>
                      <a:pt x="9665" y="6103"/>
                    </a:lnTo>
                    <a:lnTo>
                      <a:pt x="9618" y="6136"/>
                    </a:lnTo>
                    <a:lnTo>
                      <a:pt x="9618" y="6186"/>
                    </a:lnTo>
                    <a:lnTo>
                      <a:pt x="9665" y="6186"/>
                    </a:lnTo>
                    <a:lnTo>
                      <a:pt x="9735" y="6153"/>
                    </a:lnTo>
                    <a:lnTo>
                      <a:pt x="9829" y="6153"/>
                    </a:lnTo>
                    <a:lnTo>
                      <a:pt x="9782" y="6186"/>
                    </a:lnTo>
                    <a:lnTo>
                      <a:pt x="9665" y="6186"/>
                    </a:lnTo>
                    <a:lnTo>
                      <a:pt x="9571" y="6218"/>
                    </a:lnTo>
                    <a:lnTo>
                      <a:pt x="9525" y="6218"/>
                    </a:lnTo>
                    <a:lnTo>
                      <a:pt x="9525" y="6251"/>
                    </a:lnTo>
                    <a:lnTo>
                      <a:pt x="9501" y="6301"/>
                    </a:lnTo>
                    <a:lnTo>
                      <a:pt x="9501" y="6383"/>
                    </a:lnTo>
                    <a:lnTo>
                      <a:pt x="9525" y="6416"/>
                    </a:lnTo>
                    <a:lnTo>
                      <a:pt x="9525" y="6449"/>
                    </a:lnTo>
                    <a:lnTo>
                      <a:pt x="9571" y="6482"/>
                    </a:lnTo>
                    <a:lnTo>
                      <a:pt x="9618" y="6498"/>
                    </a:lnTo>
                    <a:lnTo>
                      <a:pt x="9665" y="6498"/>
                    </a:lnTo>
                    <a:lnTo>
                      <a:pt x="9735" y="6482"/>
                    </a:lnTo>
                    <a:lnTo>
                      <a:pt x="9782" y="6449"/>
                    </a:lnTo>
                    <a:lnTo>
                      <a:pt x="9852" y="6383"/>
                    </a:lnTo>
                    <a:lnTo>
                      <a:pt x="9993" y="6268"/>
                    </a:lnTo>
                    <a:lnTo>
                      <a:pt x="10063" y="6218"/>
                    </a:lnTo>
                    <a:lnTo>
                      <a:pt x="10063" y="6186"/>
                    </a:lnTo>
                    <a:lnTo>
                      <a:pt x="10016" y="6153"/>
                    </a:lnTo>
                    <a:lnTo>
                      <a:pt x="10016" y="6136"/>
                    </a:lnTo>
                    <a:lnTo>
                      <a:pt x="10156" y="6153"/>
                    </a:lnTo>
                    <a:lnTo>
                      <a:pt x="10320" y="6218"/>
                    </a:lnTo>
                    <a:lnTo>
                      <a:pt x="10390" y="6251"/>
                    </a:lnTo>
                    <a:lnTo>
                      <a:pt x="10484" y="6301"/>
                    </a:lnTo>
                    <a:lnTo>
                      <a:pt x="10484" y="6383"/>
                    </a:lnTo>
                    <a:lnTo>
                      <a:pt x="10437" y="6416"/>
                    </a:lnTo>
                    <a:lnTo>
                      <a:pt x="10344" y="6383"/>
                    </a:lnTo>
                    <a:lnTo>
                      <a:pt x="10180" y="6383"/>
                    </a:lnTo>
                    <a:lnTo>
                      <a:pt x="10110" y="6366"/>
                    </a:lnTo>
                    <a:lnTo>
                      <a:pt x="9993" y="6366"/>
                    </a:lnTo>
                    <a:lnTo>
                      <a:pt x="9993" y="6383"/>
                    </a:lnTo>
                    <a:lnTo>
                      <a:pt x="10016" y="6383"/>
                    </a:lnTo>
                    <a:lnTo>
                      <a:pt x="10016" y="6416"/>
                    </a:lnTo>
                    <a:lnTo>
                      <a:pt x="9946" y="6416"/>
                    </a:lnTo>
                    <a:lnTo>
                      <a:pt x="9946" y="6449"/>
                    </a:lnTo>
                    <a:lnTo>
                      <a:pt x="9899" y="6449"/>
                    </a:lnTo>
                    <a:lnTo>
                      <a:pt x="9899" y="6482"/>
                    </a:lnTo>
                    <a:lnTo>
                      <a:pt x="9946" y="6498"/>
                    </a:lnTo>
                    <a:lnTo>
                      <a:pt x="9993" y="6564"/>
                    </a:lnTo>
                    <a:lnTo>
                      <a:pt x="10016" y="6613"/>
                    </a:lnTo>
                    <a:lnTo>
                      <a:pt x="10063" y="6646"/>
                    </a:lnTo>
                    <a:lnTo>
                      <a:pt x="10156" y="6646"/>
                    </a:lnTo>
                    <a:lnTo>
                      <a:pt x="10227" y="6613"/>
                    </a:lnTo>
                    <a:lnTo>
                      <a:pt x="10390" y="6597"/>
                    </a:lnTo>
                    <a:lnTo>
                      <a:pt x="10484" y="6564"/>
                    </a:lnTo>
                    <a:lnTo>
                      <a:pt x="10554" y="6531"/>
                    </a:lnTo>
                    <a:lnTo>
                      <a:pt x="10554" y="6564"/>
                    </a:lnTo>
                    <a:lnTo>
                      <a:pt x="10507" y="6564"/>
                    </a:lnTo>
                    <a:lnTo>
                      <a:pt x="10484" y="6597"/>
                    </a:lnTo>
                    <a:lnTo>
                      <a:pt x="10390" y="6613"/>
                    </a:lnTo>
                    <a:lnTo>
                      <a:pt x="10320" y="6679"/>
                    </a:lnTo>
                    <a:lnTo>
                      <a:pt x="10273" y="6679"/>
                    </a:lnTo>
                    <a:lnTo>
                      <a:pt x="10273" y="6712"/>
                    </a:lnTo>
                    <a:lnTo>
                      <a:pt x="10227" y="6728"/>
                    </a:lnTo>
                    <a:lnTo>
                      <a:pt x="10273" y="6794"/>
                    </a:lnTo>
                    <a:lnTo>
                      <a:pt x="10320" y="6844"/>
                    </a:lnTo>
                    <a:lnTo>
                      <a:pt x="10390" y="6909"/>
                    </a:lnTo>
                    <a:lnTo>
                      <a:pt x="10437" y="6959"/>
                    </a:lnTo>
                    <a:lnTo>
                      <a:pt x="10437" y="6992"/>
                    </a:lnTo>
                    <a:lnTo>
                      <a:pt x="10437" y="6959"/>
                    </a:lnTo>
                    <a:lnTo>
                      <a:pt x="10344" y="6909"/>
                    </a:lnTo>
                    <a:lnTo>
                      <a:pt x="10273" y="6794"/>
                    </a:lnTo>
                    <a:lnTo>
                      <a:pt x="10156" y="6712"/>
                    </a:lnTo>
                    <a:lnTo>
                      <a:pt x="10063" y="6679"/>
                    </a:lnTo>
                    <a:lnTo>
                      <a:pt x="10016" y="6679"/>
                    </a:lnTo>
                    <a:lnTo>
                      <a:pt x="9946" y="6646"/>
                    </a:lnTo>
                    <a:lnTo>
                      <a:pt x="9899" y="6679"/>
                    </a:lnTo>
                    <a:lnTo>
                      <a:pt x="9852" y="6679"/>
                    </a:lnTo>
                    <a:lnTo>
                      <a:pt x="9735" y="6761"/>
                    </a:lnTo>
                    <a:lnTo>
                      <a:pt x="9688" y="6761"/>
                    </a:lnTo>
                    <a:lnTo>
                      <a:pt x="9665" y="6728"/>
                    </a:lnTo>
                    <a:lnTo>
                      <a:pt x="9665" y="6712"/>
                    </a:lnTo>
                    <a:lnTo>
                      <a:pt x="9735" y="6679"/>
                    </a:lnTo>
                    <a:lnTo>
                      <a:pt x="9829" y="6613"/>
                    </a:lnTo>
                    <a:lnTo>
                      <a:pt x="9852" y="6613"/>
                    </a:lnTo>
                    <a:lnTo>
                      <a:pt x="9782" y="6564"/>
                    </a:lnTo>
                    <a:lnTo>
                      <a:pt x="9665" y="6564"/>
                    </a:lnTo>
                    <a:lnTo>
                      <a:pt x="9618" y="6613"/>
                    </a:lnTo>
                    <a:lnTo>
                      <a:pt x="9571" y="6679"/>
                    </a:lnTo>
                    <a:lnTo>
                      <a:pt x="9501" y="6827"/>
                    </a:lnTo>
                    <a:lnTo>
                      <a:pt x="9501" y="6909"/>
                    </a:lnTo>
                    <a:lnTo>
                      <a:pt x="9454" y="6959"/>
                    </a:lnTo>
                    <a:lnTo>
                      <a:pt x="9384" y="7025"/>
                    </a:lnTo>
                    <a:lnTo>
                      <a:pt x="9337" y="7041"/>
                    </a:lnTo>
                    <a:lnTo>
                      <a:pt x="9244" y="7107"/>
                    </a:lnTo>
                    <a:lnTo>
                      <a:pt x="9244" y="7140"/>
                    </a:lnTo>
                    <a:lnTo>
                      <a:pt x="9337" y="7140"/>
                    </a:lnTo>
                    <a:lnTo>
                      <a:pt x="9408" y="7156"/>
                    </a:lnTo>
                    <a:lnTo>
                      <a:pt x="9454" y="7140"/>
                    </a:lnTo>
                    <a:lnTo>
                      <a:pt x="9525" y="7140"/>
                    </a:lnTo>
                    <a:lnTo>
                      <a:pt x="9665" y="7107"/>
                    </a:lnTo>
                    <a:lnTo>
                      <a:pt x="9829" y="7041"/>
                    </a:lnTo>
                    <a:lnTo>
                      <a:pt x="9829" y="7025"/>
                    </a:lnTo>
                    <a:lnTo>
                      <a:pt x="9899" y="6992"/>
                    </a:lnTo>
                    <a:lnTo>
                      <a:pt x="9899" y="6959"/>
                    </a:lnTo>
                    <a:lnTo>
                      <a:pt x="9993" y="6959"/>
                    </a:lnTo>
                    <a:lnTo>
                      <a:pt x="9899" y="7025"/>
                    </a:lnTo>
                    <a:lnTo>
                      <a:pt x="9899" y="7074"/>
                    </a:lnTo>
                    <a:lnTo>
                      <a:pt x="9946" y="7107"/>
                    </a:lnTo>
                    <a:lnTo>
                      <a:pt x="9899" y="7140"/>
                    </a:lnTo>
                    <a:lnTo>
                      <a:pt x="9899" y="7304"/>
                    </a:lnTo>
                    <a:lnTo>
                      <a:pt x="9852" y="7337"/>
                    </a:lnTo>
                    <a:lnTo>
                      <a:pt x="9829" y="7337"/>
                    </a:lnTo>
                    <a:lnTo>
                      <a:pt x="9829" y="7255"/>
                    </a:lnTo>
                    <a:lnTo>
                      <a:pt x="9852" y="7156"/>
                    </a:lnTo>
                    <a:lnTo>
                      <a:pt x="9852" y="7140"/>
                    </a:lnTo>
                    <a:lnTo>
                      <a:pt x="9618" y="7140"/>
                    </a:lnTo>
                    <a:lnTo>
                      <a:pt x="9501" y="7156"/>
                    </a:lnTo>
                    <a:lnTo>
                      <a:pt x="9384" y="7222"/>
                    </a:lnTo>
                    <a:lnTo>
                      <a:pt x="9291" y="7255"/>
                    </a:lnTo>
                    <a:lnTo>
                      <a:pt x="9337" y="7271"/>
                    </a:lnTo>
                    <a:lnTo>
                      <a:pt x="9337" y="7304"/>
                    </a:lnTo>
                    <a:lnTo>
                      <a:pt x="9408" y="7370"/>
                    </a:lnTo>
                    <a:lnTo>
                      <a:pt x="9501" y="7419"/>
                    </a:lnTo>
                    <a:lnTo>
                      <a:pt x="9501" y="7502"/>
                    </a:lnTo>
                    <a:lnTo>
                      <a:pt x="9454" y="7502"/>
                    </a:lnTo>
                    <a:lnTo>
                      <a:pt x="9384" y="7567"/>
                    </a:lnTo>
                    <a:lnTo>
                      <a:pt x="9244" y="7600"/>
                    </a:lnTo>
                    <a:lnTo>
                      <a:pt x="9127" y="7600"/>
                    </a:lnTo>
                    <a:lnTo>
                      <a:pt x="9127" y="7567"/>
                    </a:lnTo>
                    <a:lnTo>
                      <a:pt x="9080" y="7567"/>
                    </a:lnTo>
                    <a:lnTo>
                      <a:pt x="9080" y="7419"/>
                    </a:lnTo>
                    <a:lnTo>
                      <a:pt x="9057" y="7419"/>
                    </a:lnTo>
                    <a:lnTo>
                      <a:pt x="9010" y="7485"/>
                    </a:lnTo>
                    <a:lnTo>
                      <a:pt x="9010" y="7535"/>
                    </a:lnTo>
                    <a:lnTo>
                      <a:pt x="8963" y="7600"/>
                    </a:lnTo>
                    <a:lnTo>
                      <a:pt x="8963" y="7617"/>
                    </a:lnTo>
                    <a:lnTo>
                      <a:pt x="8916" y="7650"/>
                    </a:lnTo>
                    <a:lnTo>
                      <a:pt x="8916" y="7567"/>
                    </a:lnTo>
                    <a:lnTo>
                      <a:pt x="8963" y="7535"/>
                    </a:lnTo>
                    <a:lnTo>
                      <a:pt x="8963" y="7502"/>
                    </a:lnTo>
                    <a:lnTo>
                      <a:pt x="9010" y="7502"/>
                    </a:lnTo>
                    <a:lnTo>
                      <a:pt x="8846" y="7502"/>
                    </a:lnTo>
                    <a:lnTo>
                      <a:pt x="8752" y="7485"/>
                    </a:lnTo>
                    <a:lnTo>
                      <a:pt x="8752" y="7502"/>
                    </a:lnTo>
                    <a:lnTo>
                      <a:pt x="8799" y="7567"/>
                    </a:lnTo>
                    <a:lnTo>
                      <a:pt x="8846" y="7617"/>
                    </a:lnTo>
                    <a:lnTo>
                      <a:pt x="8635" y="7617"/>
                    </a:lnTo>
                    <a:lnTo>
                      <a:pt x="8589" y="7650"/>
                    </a:lnTo>
                    <a:lnTo>
                      <a:pt x="8635" y="7683"/>
                    </a:lnTo>
                    <a:lnTo>
                      <a:pt x="8729" y="7732"/>
                    </a:lnTo>
                    <a:lnTo>
                      <a:pt x="8893" y="7798"/>
                    </a:lnTo>
                    <a:lnTo>
                      <a:pt x="8963" y="7814"/>
                    </a:lnTo>
                    <a:lnTo>
                      <a:pt x="9010" y="7847"/>
                    </a:lnTo>
                    <a:lnTo>
                      <a:pt x="9010" y="7913"/>
                    </a:lnTo>
                    <a:lnTo>
                      <a:pt x="8963" y="7929"/>
                    </a:lnTo>
                    <a:lnTo>
                      <a:pt x="8799" y="7962"/>
                    </a:lnTo>
                    <a:lnTo>
                      <a:pt x="8565" y="7962"/>
                    </a:lnTo>
                    <a:lnTo>
                      <a:pt x="8425" y="7995"/>
                    </a:lnTo>
                    <a:lnTo>
                      <a:pt x="8354" y="8028"/>
                    </a:lnTo>
                    <a:lnTo>
                      <a:pt x="8308" y="8044"/>
                    </a:lnTo>
                    <a:lnTo>
                      <a:pt x="8261" y="8077"/>
                    </a:lnTo>
                    <a:lnTo>
                      <a:pt x="8237" y="8110"/>
                    </a:lnTo>
                    <a:lnTo>
                      <a:pt x="8237" y="8160"/>
                    </a:lnTo>
                    <a:lnTo>
                      <a:pt x="8144" y="8308"/>
                    </a:lnTo>
                    <a:lnTo>
                      <a:pt x="8144" y="8373"/>
                    </a:lnTo>
                    <a:lnTo>
                      <a:pt x="8120" y="8489"/>
                    </a:lnTo>
                    <a:lnTo>
                      <a:pt x="8144" y="8505"/>
                    </a:lnTo>
                    <a:lnTo>
                      <a:pt x="8144" y="8571"/>
                    </a:lnTo>
                    <a:lnTo>
                      <a:pt x="8191" y="8604"/>
                    </a:lnTo>
                    <a:lnTo>
                      <a:pt x="8682" y="8604"/>
                    </a:lnTo>
                    <a:lnTo>
                      <a:pt x="8589" y="8620"/>
                    </a:lnTo>
                    <a:lnTo>
                      <a:pt x="8472" y="8653"/>
                    </a:lnTo>
                    <a:lnTo>
                      <a:pt x="8237" y="8703"/>
                    </a:lnTo>
                    <a:lnTo>
                      <a:pt x="8120" y="8735"/>
                    </a:lnTo>
                    <a:lnTo>
                      <a:pt x="8074" y="8735"/>
                    </a:lnTo>
                    <a:lnTo>
                      <a:pt x="8074" y="8768"/>
                    </a:lnTo>
                    <a:lnTo>
                      <a:pt x="8120" y="8768"/>
                    </a:lnTo>
                    <a:lnTo>
                      <a:pt x="8261" y="8801"/>
                    </a:lnTo>
                    <a:lnTo>
                      <a:pt x="8308" y="8801"/>
                    </a:lnTo>
                    <a:lnTo>
                      <a:pt x="8401" y="8768"/>
                    </a:lnTo>
                    <a:lnTo>
                      <a:pt x="8472" y="8703"/>
                    </a:lnTo>
                    <a:lnTo>
                      <a:pt x="8589" y="8653"/>
                    </a:lnTo>
                    <a:lnTo>
                      <a:pt x="8682" y="8620"/>
                    </a:lnTo>
                    <a:lnTo>
                      <a:pt x="8729" y="8620"/>
                    </a:lnTo>
                    <a:lnTo>
                      <a:pt x="8729" y="8653"/>
                    </a:lnTo>
                    <a:lnTo>
                      <a:pt x="8752" y="8686"/>
                    </a:lnTo>
                    <a:lnTo>
                      <a:pt x="8752" y="8703"/>
                    </a:lnTo>
                    <a:lnTo>
                      <a:pt x="8799" y="8703"/>
                    </a:lnTo>
                    <a:lnTo>
                      <a:pt x="8846" y="8735"/>
                    </a:lnTo>
                    <a:lnTo>
                      <a:pt x="8916" y="8801"/>
                    </a:lnTo>
                    <a:lnTo>
                      <a:pt x="9010" y="8818"/>
                    </a:lnTo>
                    <a:lnTo>
                      <a:pt x="8893" y="8818"/>
                    </a:lnTo>
                    <a:lnTo>
                      <a:pt x="8846" y="8768"/>
                    </a:lnTo>
                    <a:lnTo>
                      <a:pt x="8799" y="8735"/>
                    </a:lnTo>
                    <a:lnTo>
                      <a:pt x="8729" y="8703"/>
                    </a:lnTo>
                    <a:lnTo>
                      <a:pt x="8565" y="8703"/>
                    </a:lnTo>
                    <a:lnTo>
                      <a:pt x="8308" y="8883"/>
                    </a:lnTo>
                    <a:lnTo>
                      <a:pt x="7910" y="8883"/>
                    </a:lnTo>
                    <a:lnTo>
                      <a:pt x="7863" y="8916"/>
                    </a:lnTo>
                    <a:lnTo>
                      <a:pt x="7863" y="8933"/>
                    </a:lnTo>
                    <a:lnTo>
                      <a:pt x="7957" y="8999"/>
                    </a:lnTo>
                    <a:lnTo>
                      <a:pt x="7980" y="9032"/>
                    </a:lnTo>
                    <a:lnTo>
                      <a:pt x="8027" y="9032"/>
                    </a:lnTo>
                    <a:lnTo>
                      <a:pt x="8120" y="8999"/>
                    </a:lnTo>
                    <a:lnTo>
                      <a:pt x="8191" y="8966"/>
                    </a:lnTo>
                    <a:lnTo>
                      <a:pt x="8237" y="8966"/>
                    </a:lnTo>
                    <a:lnTo>
                      <a:pt x="8261" y="8999"/>
                    </a:lnTo>
                    <a:lnTo>
                      <a:pt x="8308" y="9032"/>
                    </a:lnTo>
                    <a:lnTo>
                      <a:pt x="8308" y="9081"/>
                    </a:lnTo>
                    <a:lnTo>
                      <a:pt x="8354" y="9147"/>
                    </a:lnTo>
                    <a:lnTo>
                      <a:pt x="8354" y="9196"/>
                    </a:lnTo>
                    <a:lnTo>
                      <a:pt x="8401" y="9229"/>
                    </a:lnTo>
                    <a:lnTo>
                      <a:pt x="8401" y="9278"/>
                    </a:lnTo>
                    <a:lnTo>
                      <a:pt x="8425" y="9311"/>
                    </a:lnTo>
                    <a:lnTo>
                      <a:pt x="8401" y="9311"/>
                    </a:lnTo>
                    <a:lnTo>
                      <a:pt x="8308" y="9278"/>
                    </a:lnTo>
                    <a:lnTo>
                      <a:pt x="8261" y="9229"/>
                    </a:lnTo>
                    <a:lnTo>
                      <a:pt x="8191" y="9163"/>
                    </a:lnTo>
                    <a:lnTo>
                      <a:pt x="8144" y="9163"/>
                    </a:lnTo>
                    <a:lnTo>
                      <a:pt x="8074" y="9147"/>
                    </a:lnTo>
                    <a:lnTo>
                      <a:pt x="8074" y="9163"/>
                    </a:lnTo>
                    <a:lnTo>
                      <a:pt x="7980" y="9196"/>
                    </a:lnTo>
                    <a:lnTo>
                      <a:pt x="7910" y="9311"/>
                    </a:lnTo>
                    <a:lnTo>
                      <a:pt x="7863" y="9426"/>
                    </a:lnTo>
                    <a:lnTo>
                      <a:pt x="7863" y="9492"/>
                    </a:lnTo>
                    <a:lnTo>
                      <a:pt x="7910" y="9574"/>
                    </a:lnTo>
                    <a:lnTo>
                      <a:pt x="7980" y="9657"/>
                    </a:lnTo>
                    <a:lnTo>
                      <a:pt x="8074" y="9657"/>
                    </a:lnTo>
                    <a:lnTo>
                      <a:pt x="8027" y="9690"/>
                    </a:lnTo>
                    <a:lnTo>
                      <a:pt x="7863" y="9690"/>
                    </a:lnTo>
                    <a:lnTo>
                      <a:pt x="7793" y="9706"/>
                    </a:lnTo>
                    <a:lnTo>
                      <a:pt x="7699" y="9706"/>
                    </a:lnTo>
                    <a:lnTo>
                      <a:pt x="7699" y="9772"/>
                    </a:lnTo>
                    <a:lnTo>
                      <a:pt x="7652" y="9821"/>
                    </a:lnTo>
                    <a:lnTo>
                      <a:pt x="7652" y="9854"/>
                    </a:lnTo>
                    <a:lnTo>
                      <a:pt x="7629" y="9887"/>
                    </a:lnTo>
                    <a:lnTo>
                      <a:pt x="7582" y="9920"/>
                    </a:lnTo>
                    <a:lnTo>
                      <a:pt x="7535" y="9969"/>
                    </a:lnTo>
                    <a:lnTo>
                      <a:pt x="7535" y="10282"/>
                    </a:lnTo>
                    <a:lnTo>
                      <a:pt x="7582" y="10265"/>
                    </a:lnTo>
                    <a:lnTo>
                      <a:pt x="7652" y="10232"/>
                    </a:lnTo>
                    <a:lnTo>
                      <a:pt x="7793" y="10117"/>
                    </a:lnTo>
                    <a:lnTo>
                      <a:pt x="7910" y="10035"/>
                    </a:lnTo>
                    <a:lnTo>
                      <a:pt x="7816" y="9969"/>
                    </a:lnTo>
                    <a:lnTo>
                      <a:pt x="7816" y="9936"/>
                    </a:lnTo>
                    <a:lnTo>
                      <a:pt x="8074" y="9936"/>
                    </a:lnTo>
                    <a:lnTo>
                      <a:pt x="8120" y="10002"/>
                    </a:lnTo>
                    <a:lnTo>
                      <a:pt x="8120" y="10051"/>
                    </a:lnTo>
                    <a:lnTo>
                      <a:pt x="8074" y="10051"/>
                    </a:lnTo>
                    <a:lnTo>
                      <a:pt x="8027" y="10117"/>
                    </a:lnTo>
                    <a:lnTo>
                      <a:pt x="7910" y="10150"/>
                    </a:lnTo>
                    <a:lnTo>
                      <a:pt x="7746" y="10200"/>
                    </a:lnTo>
                    <a:lnTo>
                      <a:pt x="7629" y="10282"/>
                    </a:lnTo>
                    <a:lnTo>
                      <a:pt x="7629" y="10315"/>
                    </a:lnTo>
                    <a:lnTo>
                      <a:pt x="7699" y="10315"/>
                    </a:lnTo>
                    <a:lnTo>
                      <a:pt x="7746" y="10282"/>
                    </a:lnTo>
                    <a:lnTo>
                      <a:pt x="7816" y="10265"/>
                    </a:lnTo>
                    <a:lnTo>
                      <a:pt x="7910" y="10282"/>
                    </a:lnTo>
                    <a:lnTo>
                      <a:pt x="8074" y="10265"/>
                    </a:lnTo>
                    <a:lnTo>
                      <a:pt x="8120" y="10232"/>
                    </a:lnTo>
                    <a:lnTo>
                      <a:pt x="8191" y="10200"/>
                    </a:lnTo>
                    <a:lnTo>
                      <a:pt x="8237" y="10167"/>
                    </a:lnTo>
                    <a:lnTo>
                      <a:pt x="8261" y="10167"/>
                    </a:lnTo>
                    <a:lnTo>
                      <a:pt x="8237" y="10282"/>
                    </a:lnTo>
                    <a:lnTo>
                      <a:pt x="8144" y="10381"/>
                    </a:lnTo>
                    <a:lnTo>
                      <a:pt x="8074" y="10430"/>
                    </a:lnTo>
                    <a:lnTo>
                      <a:pt x="7980" y="10463"/>
                    </a:lnTo>
                    <a:lnTo>
                      <a:pt x="7793" y="10512"/>
                    </a:lnTo>
                    <a:lnTo>
                      <a:pt x="7652" y="10545"/>
                    </a:lnTo>
                    <a:lnTo>
                      <a:pt x="7582" y="10594"/>
                    </a:lnTo>
                    <a:lnTo>
                      <a:pt x="7582" y="10710"/>
                    </a:lnTo>
                    <a:lnTo>
                      <a:pt x="7255" y="10710"/>
                    </a:lnTo>
                    <a:lnTo>
                      <a:pt x="7044" y="10742"/>
                    </a:lnTo>
                    <a:lnTo>
                      <a:pt x="6974" y="10775"/>
                    </a:lnTo>
                    <a:lnTo>
                      <a:pt x="6927" y="10775"/>
                    </a:lnTo>
                    <a:lnTo>
                      <a:pt x="6927" y="10808"/>
                    </a:lnTo>
                    <a:lnTo>
                      <a:pt x="6997" y="10808"/>
                    </a:lnTo>
                    <a:lnTo>
                      <a:pt x="6997" y="10825"/>
                    </a:lnTo>
                    <a:lnTo>
                      <a:pt x="7091" y="10808"/>
                    </a:lnTo>
                    <a:lnTo>
                      <a:pt x="7091" y="10825"/>
                    </a:lnTo>
                    <a:lnTo>
                      <a:pt x="7138" y="10825"/>
                    </a:lnTo>
                    <a:lnTo>
                      <a:pt x="7138" y="10858"/>
                    </a:lnTo>
                    <a:lnTo>
                      <a:pt x="7044" y="10890"/>
                    </a:lnTo>
                    <a:lnTo>
                      <a:pt x="6833" y="11006"/>
                    </a:lnTo>
                    <a:lnTo>
                      <a:pt x="6646" y="11121"/>
                    </a:lnTo>
                    <a:lnTo>
                      <a:pt x="6716" y="11121"/>
                    </a:lnTo>
                    <a:lnTo>
                      <a:pt x="6810" y="11055"/>
                    </a:lnTo>
                    <a:lnTo>
                      <a:pt x="6927" y="11006"/>
                    </a:lnTo>
                    <a:lnTo>
                      <a:pt x="6880" y="11055"/>
                    </a:lnTo>
                    <a:lnTo>
                      <a:pt x="6833" y="11154"/>
                    </a:lnTo>
                    <a:lnTo>
                      <a:pt x="6833" y="11236"/>
                    </a:lnTo>
                    <a:lnTo>
                      <a:pt x="6810" y="11285"/>
                    </a:lnTo>
                    <a:lnTo>
                      <a:pt x="6833" y="11318"/>
                    </a:lnTo>
                    <a:lnTo>
                      <a:pt x="6833" y="11351"/>
                    </a:lnTo>
                    <a:lnTo>
                      <a:pt x="6997" y="11351"/>
                    </a:lnTo>
                    <a:lnTo>
                      <a:pt x="7161" y="11285"/>
                    </a:lnTo>
                    <a:lnTo>
                      <a:pt x="7255" y="11285"/>
                    </a:lnTo>
                    <a:lnTo>
                      <a:pt x="7255" y="11318"/>
                    </a:lnTo>
                    <a:lnTo>
                      <a:pt x="7208" y="11351"/>
                    </a:lnTo>
                    <a:lnTo>
                      <a:pt x="7161" y="11368"/>
                    </a:lnTo>
                    <a:lnTo>
                      <a:pt x="7091" y="11400"/>
                    </a:lnTo>
                    <a:lnTo>
                      <a:pt x="6974" y="11400"/>
                    </a:lnTo>
                    <a:lnTo>
                      <a:pt x="6927" y="11433"/>
                    </a:lnTo>
                    <a:lnTo>
                      <a:pt x="6927" y="11483"/>
                    </a:lnTo>
                    <a:lnTo>
                      <a:pt x="7091" y="11483"/>
                    </a:lnTo>
                    <a:lnTo>
                      <a:pt x="7091" y="11516"/>
                    </a:lnTo>
                    <a:lnTo>
                      <a:pt x="7044" y="11549"/>
                    </a:lnTo>
                    <a:lnTo>
                      <a:pt x="6974" y="11581"/>
                    </a:lnTo>
                    <a:lnTo>
                      <a:pt x="6810" y="11581"/>
                    </a:lnTo>
                    <a:lnTo>
                      <a:pt x="6716" y="11549"/>
                    </a:lnTo>
                    <a:lnTo>
                      <a:pt x="6693" y="11483"/>
                    </a:lnTo>
                    <a:lnTo>
                      <a:pt x="6599" y="11400"/>
                    </a:lnTo>
                    <a:lnTo>
                      <a:pt x="6553" y="11351"/>
                    </a:lnTo>
                    <a:lnTo>
                      <a:pt x="6529" y="11318"/>
                    </a:lnTo>
                    <a:lnTo>
                      <a:pt x="6482" y="11285"/>
                    </a:lnTo>
                    <a:lnTo>
                      <a:pt x="6436" y="11285"/>
                    </a:lnTo>
                    <a:lnTo>
                      <a:pt x="6319" y="11351"/>
                    </a:lnTo>
                    <a:lnTo>
                      <a:pt x="6225" y="11400"/>
                    </a:lnTo>
                    <a:lnTo>
                      <a:pt x="6155" y="11466"/>
                    </a:lnTo>
                    <a:lnTo>
                      <a:pt x="6108" y="11516"/>
                    </a:lnTo>
                    <a:lnTo>
                      <a:pt x="6272" y="11631"/>
                    </a:lnTo>
                    <a:lnTo>
                      <a:pt x="6365" y="11664"/>
                    </a:lnTo>
                    <a:lnTo>
                      <a:pt x="6225" y="11664"/>
                    </a:lnTo>
                    <a:lnTo>
                      <a:pt x="6155" y="11631"/>
                    </a:lnTo>
                    <a:lnTo>
                      <a:pt x="6061" y="11581"/>
                    </a:lnTo>
                    <a:lnTo>
                      <a:pt x="5991" y="11581"/>
                    </a:lnTo>
                    <a:lnTo>
                      <a:pt x="5991" y="11598"/>
                    </a:lnTo>
                    <a:lnTo>
                      <a:pt x="6061" y="11631"/>
                    </a:lnTo>
                    <a:lnTo>
                      <a:pt x="6155" y="11697"/>
                    </a:lnTo>
                    <a:lnTo>
                      <a:pt x="6108" y="11713"/>
                    </a:lnTo>
                    <a:lnTo>
                      <a:pt x="6108" y="11746"/>
                    </a:lnTo>
                    <a:lnTo>
                      <a:pt x="6038" y="11746"/>
                    </a:lnTo>
                    <a:lnTo>
                      <a:pt x="5944" y="11779"/>
                    </a:lnTo>
                    <a:lnTo>
                      <a:pt x="5897" y="11812"/>
                    </a:lnTo>
                    <a:lnTo>
                      <a:pt x="5897" y="11927"/>
                    </a:lnTo>
                    <a:lnTo>
                      <a:pt x="5874" y="11943"/>
                    </a:lnTo>
                    <a:lnTo>
                      <a:pt x="5874" y="11976"/>
                    </a:lnTo>
                    <a:lnTo>
                      <a:pt x="5780" y="11976"/>
                    </a:lnTo>
                    <a:lnTo>
                      <a:pt x="5710" y="11943"/>
                    </a:lnTo>
                    <a:lnTo>
                      <a:pt x="5663" y="11943"/>
                    </a:lnTo>
                    <a:lnTo>
                      <a:pt x="5663" y="12009"/>
                    </a:lnTo>
                    <a:lnTo>
                      <a:pt x="5616" y="12058"/>
                    </a:lnTo>
                    <a:lnTo>
                      <a:pt x="5663" y="12058"/>
                    </a:lnTo>
                    <a:lnTo>
                      <a:pt x="5663" y="12091"/>
                    </a:lnTo>
                    <a:lnTo>
                      <a:pt x="5710" y="12091"/>
                    </a:lnTo>
                    <a:lnTo>
                      <a:pt x="5570" y="12091"/>
                    </a:lnTo>
                    <a:lnTo>
                      <a:pt x="5546" y="12058"/>
                    </a:lnTo>
                    <a:lnTo>
                      <a:pt x="5546" y="12091"/>
                    </a:lnTo>
                    <a:lnTo>
                      <a:pt x="5499" y="12091"/>
                    </a:lnTo>
                    <a:lnTo>
                      <a:pt x="5499" y="12157"/>
                    </a:lnTo>
                    <a:lnTo>
                      <a:pt x="5453" y="12207"/>
                    </a:lnTo>
                    <a:lnTo>
                      <a:pt x="5453" y="12371"/>
                    </a:lnTo>
                    <a:lnTo>
                      <a:pt x="5546" y="12371"/>
                    </a:lnTo>
                    <a:lnTo>
                      <a:pt x="5616" y="12355"/>
                    </a:lnTo>
                    <a:lnTo>
                      <a:pt x="5710" y="12355"/>
                    </a:lnTo>
                    <a:lnTo>
                      <a:pt x="5616" y="12404"/>
                    </a:lnTo>
                    <a:lnTo>
                      <a:pt x="5546" y="12404"/>
                    </a:lnTo>
                    <a:lnTo>
                      <a:pt x="5453" y="12437"/>
                    </a:lnTo>
                    <a:lnTo>
                      <a:pt x="5382" y="12470"/>
                    </a:lnTo>
                    <a:lnTo>
                      <a:pt x="5219" y="12519"/>
                    </a:lnTo>
                    <a:lnTo>
                      <a:pt x="5008" y="12667"/>
                    </a:lnTo>
                    <a:lnTo>
                      <a:pt x="5008" y="12749"/>
                    </a:lnTo>
                    <a:lnTo>
                      <a:pt x="5102" y="12749"/>
                    </a:lnTo>
                    <a:lnTo>
                      <a:pt x="5125" y="12782"/>
                    </a:lnTo>
                    <a:lnTo>
                      <a:pt x="5219" y="12749"/>
                    </a:lnTo>
                    <a:lnTo>
                      <a:pt x="5265" y="12749"/>
                    </a:lnTo>
                    <a:lnTo>
                      <a:pt x="5336" y="12700"/>
                    </a:lnTo>
                    <a:lnTo>
                      <a:pt x="5453" y="12634"/>
                    </a:lnTo>
                    <a:lnTo>
                      <a:pt x="5499" y="12601"/>
                    </a:lnTo>
                    <a:lnTo>
                      <a:pt x="5546" y="12585"/>
                    </a:lnTo>
                    <a:lnTo>
                      <a:pt x="5546" y="12601"/>
                    </a:lnTo>
                    <a:lnTo>
                      <a:pt x="5499" y="12634"/>
                    </a:lnTo>
                    <a:lnTo>
                      <a:pt x="5570" y="12634"/>
                    </a:lnTo>
                    <a:lnTo>
                      <a:pt x="5616" y="12601"/>
                    </a:lnTo>
                    <a:lnTo>
                      <a:pt x="5546" y="12634"/>
                    </a:lnTo>
                    <a:lnTo>
                      <a:pt x="5429" y="12700"/>
                    </a:lnTo>
                    <a:lnTo>
                      <a:pt x="5336" y="12717"/>
                    </a:lnTo>
                    <a:lnTo>
                      <a:pt x="5336" y="12749"/>
                    </a:lnTo>
                    <a:lnTo>
                      <a:pt x="5289" y="12749"/>
                    </a:lnTo>
                    <a:lnTo>
                      <a:pt x="5289" y="12815"/>
                    </a:lnTo>
                    <a:lnTo>
                      <a:pt x="5336" y="12832"/>
                    </a:lnTo>
                    <a:lnTo>
                      <a:pt x="5429" y="12897"/>
                    </a:lnTo>
                    <a:lnTo>
                      <a:pt x="5429" y="12980"/>
                    </a:lnTo>
                    <a:lnTo>
                      <a:pt x="5453" y="13046"/>
                    </a:lnTo>
                    <a:lnTo>
                      <a:pt x="5663" y="13046"/>
                    </a:lnTo>
                    <a:lnTo>
                      <a:pt x="5827" y="12930"/>
                    </a:lnTo>
                    <a:lnTo>
                      <a:pt x="6038" y="12832"/>
                    </a:lnTo>
                    <a:lnTo>
                      <a:pt x="6155" y="12749"/>
                    </a:lnTo>
                    <a:lnTo>
                      <a:pt x="6225" y="12749"/>
                    </a:lnTo>
                    <a:lnTo>
                      <a:pt x="6272" y="12700"/>
                    </a:lnTo>
                    <a:lnTo>
                      <a:pt x="6389" y="12667"/>
                    </a:lnTo>
                    <a:lnTo>
                      <a:pt x="6436" y="12634"/>
                    </a:lnTo>
                    <a:lnTo>
                      <a:pt x="6482" y="12634"/>
                    </a:lnTo>
                    <a:lnTo>
                      <a:pt x="6225" y="12634"/>
                    </a:lnTo>
                    <a:lnTo>
                      <a:pt x="6155" y="12601"/>
                    </a:lnTo>
                    <a:lnTo>
                      <a:pt x="6108" y="12585"/>
                    </a:lnTo>
                    <a:lnTo>
                      <a:pt x="6061" y="12585"/>
                    </a:lnTo>
                    <a:lnTo>
                      <a:pt x="6061" y="12519"/>
                    </a:lnTo>
                    <a:lnTo>
                      <a:pt x="6155" y="12486"/>
                    </a:lnTo>
                    <a:lnTo>
                      <a:pt x="6225" y="12470"/>
                    </a:lnTo>
                    <a:lnTo>
                      <a:pt x="6319" y="12437"/>
                    </a:lnTo>
                    <a:lnTo>
                      <a:pt x="6482" y="12289"/>
                    </a:lnTo>
                    <a:lnTo>
                      <a:pt x="6810" y="12058"/>
                    </a:lnTo>
                    <a:lnTo>
                      <a:pt x="6927" y="12058"/>
                    </a:lnTo>
                    <a:lnTo>
                      <a:pt x="6974" y="12091"/>
                    </a:lnTo>
                    <a:lnTo>
                      <a:pt x="6997" y="12124"/>
                    </a:lnTo>
                    <a:lnTo>
                      <a:pt x="6997" y="12239"/>
                    </a:lnTo>
                    <a:lnTo>
                      <a:pt x="6974" y="12289"/>
                    </a:lnTo>
                    <a:lnTo>
                      <a:pt x="6927" y="12289"/>
                    </a:lnTo>
                    <a:lnTo>
                      <a:pt x="6693" y="12355"/>
                    </a:lnTo>
                    <a:lnTo>
                      <a:pt x="6646" y="12371"/>
                    </a:lnTo>
                    <a:lnTo>
                      <a:pt x="6599" y="12404"/>
                    </a:lnTo>
                    <a:lnTo>
                      <a:pt x="6599" y="12470"/>
                    </a:lnTo>
                    <a:lnTo>
                      <a:pt x="6646" y="12470"/>
                    </a:lnTo>
                    <a:lnTo>
                      <a:pt x="6716" y="12486"/>
                    </a:lnTo>
                    <a:lnTo>
                      <a:pt x="6880" y="12519"/>
                    </a:lnTo>
                    <a:lnTo>
                      <a:pt x="6927" y="12552"/>
                    </a:lnTo>
                    <a:lnTo>
                      <a:pt x="6927" y="12601"/>
                    </a:lnTo>
                    <a:lnTo>
                      <a:pt x="6833" y="12634"/>
                    </a:lnTo>
                    <a:lnTo>
                      <a:pt x="6716" y="12700"/>
                    </a:lnTo>
                    <a:lnTo>
                      <a:pt x="6599" y="12717"/>
                    </a:lnTo>
                    <a:lnTo>
                      <a:pt x="6365" y="12782"/>
                    </a:lnTo>
                    <a:lnTo>
                      <a:pt x="6225" y="12832"/>
                    </a:lnTo>
                    <a:lnTo>
                      <a:pt x="6225" y="12897"/>
                    </a:lnTo>
                    <a:lnTo>
                      <a:pt x="6319" y="12865"/>
                    </a:lnTo>
                    <a:lnTo>
                      <a:pt x="6436" y="12865"/>
                    </a:lnTo>
                    <a:lnTo>
                      <a:pt x="6436" y="12947"/>
                    </a:lnTo>
                    <a:lnTo>
                      <a:pt x="6389" y="13046"/>
                    </a:lnTo>
                    <a:lnTo>
                      <a:pt x="6389" y="13095"/>
                    </a:lnTo>
                    <a:lnTo>
                      <a:pt x="6365" y="13128"/>
                    </a:lnTo>
                    <a:lnTo>
                      <a:pt x="6319" y="13144"/>
                    </a:lnTo>
                    <a:lnTo>
                      <a:pt x="6202" y="13144"/>
                    </a:lnTo>
                    <a:lnTo>
                      <a:pt x="5944" y="13095"/>
                    </a:lnTo>
                    <a:lnTo>
                      <a:pt x="5616" y="13095"/>
                    </a:lnTo>
                    <a:lnTo>
                      <a:pt x="5616" y="13128"/>
                    </a:lnTo>
                    <a:lnTo>
                      <a:pt x="5570" y="13128"/>
                    </a:lnTo>
                    <a:lnTo>
                      <a:pt x="5616" y="13144"/>
                    </a:lnTo>
                    <a:lnTo>
                      <a:pt x="5616" y="13210"/>
                    </a:lnTo>
                    <a:lnTo>
                      <a:pt x="5710" y="13259"/>
                    </a:lnTo>
                    <a:lnTo>
                      <a:pt x="5780" y="13325"/>
                    </a:lnTo>
                    <a:lnTo>
                      <a:pt x="5780" y="13407"/>
                    </a:lnTo>
                    <a:lnTo>
                      <a:pt x="5733" y="13407"/>
                    </a:lnTo>
                    <a:lnTo>
                      <a:pt x="5570" y="13292"/>
                    </a:lnTo>
                    <a:lnTo>
                      <a:pt x="5570" y="13259"/>
                    </a:lnTo>
                    <a:lnTo>
                      <a:pt x="5453" y="13259"/>
                    </a:lnTo>
                    <a:lnTo>
                      <a:pt x="5429" y="13292"/>
                    </a:lnTo>
                    <a:lnTo>
                      <a:pt x="5382" y="13325"/>
                    </a:lnTo>
                    <a:lnTo>
                      <a:pt x="5336" y="13325"/>
                    </a:lnTo>
                    <a:lnTo>
                      <a:pt x="5336" y="13292"/>
                    </a:lnTo>
                    <a:lnTo>
                      <a:pt x="5382" y="13259"/>
                    </a:lnTo>
                    <a:lnTo>
                      <a:pt x="5429" y="13210"/>
                    </a:lnTo>
                    <a:lnTo>
                      <a:pt x="5453" y="13177"/>
                    </a:lnTo>
                    <a:lnTo>
                      <a:pt x="5499" y="13144"/>
                    </a:lnTo>
                    <a:lnTo>
                      <a:pt x="5499" y="13128"/>
                    </a:lnTo>
                    <a:lnTo>
                      <a:pt x="5453" y="13095"/>
                    </a:lnTo>
                    <a:lnTo>
                      <a:pt x="5429" y="13062"/>
                    </a:lnTo>
                    <a:lnTo>
                      <a:pt x="5382" y="13046"/>
                    </a:lnTo>
                    <a:lnTo>
                      <a:pt x="5336" y="13013"/>
                    </a:lnTo>
                    <a:lnTo>
                      <a:pt x="5289" y="12947"/>
                    </a:lnTo>
                    <a:lnTo>
                      <a:pt x="5289" y="12832"/>
                    </a:lnTo>
                    <a:lnTo>
                      <a:pt x="5265" y="12815"/>
                    </a:lnTo>
                    <a:lnTo>
                      <a:pt x="5265" y="12832"/>
                    </a:lnTo>
                    <a:lnTo>
                      <a:pt x="5172" y="12832"/>
                    </a:lnTo>
                    <a:lnTo>
                      <a:pt x="5172" y="12865"/>
                    </a:lnTo>
                    <a:lnTo>
                      <a:pt x="5102" y="12930"/>
                    </a:lnTo>
                    <a:lnTo>
                      <a:pt x="5055" y="12980"/>
                    </a:lnTo>
                    <a:lnTo>
                      <a:pt x="5008" y="13046"/>
                    </a:lnTo>
                    <a:lnTo>
                      <a:pt x="4938" y="13095"/>
                    </a:lnTo>
                    <a:lnTo>
                      <a:pt x="4844" y="13144"/>
                    </a:lnTo>
                    <a:lnTo>
                      <a:pt x="4727" y="13177"/>
                    </a:lnTo>
                    <a:lnTo>
                      <a:pt x="4727" y="13243"/>
                    </a:lnTo>
                    <a:lnTo>
                      <a:pt x="4844" y="13210"/>
                    </a:lnTo>
                    <a:lnTo>
                      <a:pt x="4938" y="13177"/>
                    </a:lnTo>
                    <a:lnTo>
                      <a:pt x="5008" y="13177"/>
                    </a:lnTo>
                    <a:lnTo>
                      <a:pt x="5008" y="13210"/>
                    </a:lnTo>
                    <a:lnTo>
                      <a:pt x="4938" y="13210"/>
                    </a:lnTo>
                    <a:lnTo>
                      <a:pt x="4844" y="13243"/>
                    </a:lnTo>
                    <a:lnTo>
                      <a:pt x="4727" y="13259"/>
                    </a:lnTo>
                    <a:lnTo>
                      <a:pt x="4680" y="13259"/>
                    </a:lnTo>
                    <a:lnTo>
                      <a:pt x="4634" y="13325"/>
                    </a:lnTo>
                    <a:lnTo>
                      <a:pt x="4634" y="13358"/>
                    </a:lnTo>
                    <a:lnTo>
                      <a:pt x="4610" y="13358"/>
                    </a:lnTo>
                    <a:lnTo>
                      <a:pt x="4563" y="13292"/>
                    </a:lnTo>
                    <a:lnTo>
                      <a:pt x="4563" y="13095"/>
                    </a:lnTo>
                    <a:lnTo>
                      <a:pt x="4517" y="13062"/>
                    </a:lnTo>
                    <a:lnTo>
                      <a:pt x="4470" y="13062"/>
                    </a:lnTo>
                    <a:lnTo>
                      <a:pt x="4400" y="13095"/>
                    </a:lnTo>
                    <a:lnTo>
                      <a:pt x="4306" y="13095"/>
                    </a:lnTo>
                    <a:lnTo>
                      <a:pt x="4236" y="13144"/>
                    </a:lnTo>
                    <a:lnTo>
                      <a:pt x="4166" y="13177"/>
                    </a:lnTo>
                    <a:lnTo>
                      <a:pt x="4072" y="13243"/>
                    </a:lnTo>
                    <a:lnTo>
                      <a:pt x="4025" y="13259"/>
                    </a:lnTo>
                    <a:lnTo>
                      <a:pt x="4002" y="13325"/>
                    </a:lnTo>
                    <a:lnTo>
                      <a:pt x="4002" y="13523"/>
                    </a:lnTo>
                    <a:lnTo>
                      <a:pt x="4025" y="13523"/>
                    </a:lnTo>
                    <a:lnTo>
                      <a:pt x="4072" y="13490"/>
                    </a:lnTo>
                    <a:lnTo>
                      <a:pt x="4166" y="13473"/>
                    </a:lnTo>
                    <a:lnTo>
                      <a:pt x="4236" y="13407"/>
                    </a:lnTo>
                    <a:lnTo>
                      <a:pt x="4283" y="13375"/>
                    </a:lnTo>
                    <a:lnTo>
                      <a:pt x="4353" y="13375"/>
                    </a:lnTo>
                    <a:lnTo>
                      <a:pt x="4400" y="13407"/>
                    </a:lnTo>
                    <a:lnTo>
                      <a:pt x="4400" y="13440"/>
                    </a:lnTo>
                    <a:lnTo>
                      <a:pt x="4446" y="13490"/>
                    </a:lnTo>
                    <a:lnTo>
                      <a:pt x="4446" y="13588"/>
                    </a:lnTo>
                    <a:lnTo>
                      <a:pt x="4400" y="13605"/>
                    </a:lnTo>
                    <a:lnTo>
                      <a:pt x="4353" y="13638"/>
                    </a:lnTo>
                    <a:lnTo>
                      <a:pt x="4306" y="13638"/>
                    </a:lnTo>
                    <a:lnTo>
                      <a:pt x="4283" y="13671"/>
                    </a:lnTo>
                    <a:lnTo>
                      <a:pt x="4166" y="13638"/>
                    </a:lnTo>
                    <a:lnTo>
                      <a:pt x="4025" y="13638"/>
                    </a:lnTo>
                    <a:lnTo>
                      <a:pt x="3908" y="13605"/>
                    </a:lnTo>
                    <a:lnTo>
                      <a:pt x="3838" y="13588"/>
                    </a:lnTo>
                    <a:lnTo>
                      <a:pt x="3744" y="13556"/>
                    </a:lnTo>
                    <a:lnTo>
                      <a:pt x="3744" y="13605"/>
                    </a:lnTo>
                    <a:lnTo>
                      <a:pt x="3838" y="13638"/>
                    </a:lnTo>
                    <a:lnTo>
                      <a:pt x="3838" y="13671"/>
                    </a:lnTo>
                    <a:lnTo>
                      <a:pt x="3698" y="13605"/>
                    </a:lnTo>
                    <a:lnTo>
                      <a:pt x="3674" y="13605"/>
                    </a:lnTo>
                    <a:lnTo>
                      <a:pt x="3698" y="13704"/>
                    </a:lnTo>
                    <a:lnTo>
                      <a:pt x="3744" y="13753"/>
                    </a:lnTo>
                    <a:lnTo>
                      <a:pt x="3791" y="13819"/>
                    </a:lnTo>
                    <a:lnTo>
                      <a:pt x="3838" y="13835"/>
                    </a:lnTo>
                    <a:lnTo>
                      <a:pt x="3861" y="13835"/>
                    </a:lnTo>
                    <a:lnTo>
                      <a:pt x="3861" y="13868"/>
                    </a:lnTo>
                    <a:lnTo>
                      <a:pt x="3908" y="13868"/>
                    </a:lnTo>
                    <a:lnTo>
                      <a:pt x="3955" y="13835"/>
                    </a:lnTo>
                    <a:lnTo>
                      <a:pt x="4025" y="13819"/>
                    </a:lnTo>
                    <a:lnTo>
                      <a:pt x="4072" y="13786"/>
                    </a:lnTo>
                    <a:lnTo>
                      <a:pt x="4072" y="13819"/>
                    </a:lnTo>
                    <a:lnTo>
                      <a:pt x="4002" y="13819"/>
                    </a:lnTo>
                    <a:lnTo>
                      <a:pt x="4072" y="13835"/>
                    </a:lnTo>
                    <a:lnTo>
                      <a:pt x="4119" y="13819"/>
                    </a:lnTo>
                    <a:lnTo>
                      <a:pt x="4166" y="13819"/>
                    </a:lnTo>
                    <a:lnTo>
                      <a:pt x="4166" y="13835"/>
                    </a:lnTo>
                    <a:lnTo>
                      <a:pt x="3955" y="13835"/>
                    </a:lnTo>
                    <a:lnTo>
                      <a:pt x="3908" y="13868"/>
                    </a:lnTo>
                    <a:lnTo>
                      <a:pt x="3908" y="13901"/>
                    </a:lnTo>
                    <a:lnTo>
                      <a:pt x="4002" y="13934"/>
                    </a:lnTo>
                    <a:lnTo>
                      <a:pt x="4072" y="13983"/>
                    </a:lnTo>
                    <a:lnTo>
                      <a:pt x="4166" y="14033"/>
                    </a:lnTo>
                    <a:lnTo>
                      <a:pt x="4189" y="14065"/>
                    </a:lnTo>
                    <a:lnTo>
                      <a:pt x="4189" y="14098"/>
                    </a:lnTo>
                    <a:lnTo>
                      <a:pt x="4166" y="14098"/>
                    </a:lnTo>
                    <a:lnTo>
                      <a:pt x="4119" y="14131"/>
                    </a:lnTo>
                    <a:lnTo>
                      <a:pt x="4072" y="14098"/>
                    </a:lnTo>
                    <a:lnTo>
                      <a:pt x="4025" y="14098"/>
                    </a:lnTo>
                    <a:lnTo>
                      <a:pt x="3908" y="14033"/>
                    </a:lnTo>
                    <a:lnTo>
                      <a:pt x="3838" y="14016"/>
                    </a:lnTo>
                    <a:lnTo>
                      <a:pt x="3838" y="13983"/>
                    </a:lnTo>
                    <a:lnTo>
                      <a:pt x="3791" y="13983"/>
                    </a:lnTo>
                    <a:lnTo>
                      <a:pt x="3838" y="13934"/>
                    </a:lnTo>
                    <a:lnTo>
                      <a:pt x="3838" y="13835"/>
                    </a:lnTo>
                    <a:lnTo>
                      <a:pt x="3791" y="13819"/>
                    </a:lnTo>
                    <a:lnTo>
                      <a:pt x="3744" y="13786"/>
                    </a:lnTo>
                    <a:lnTo>
                      <a:pt x="3674" y="13786"/>
                    </a:lnTo>
                    <a:lnTo>
                      <a:pt x="3627" y="13753"/>
                    </a:lnTo>
                    <a:lnTo>
                      <a:pt x="3627" y="13638"/>
                    </a:lnTo>
                    <a:lnTo>
                      <a:pt x="3580" y="13638"/>
                    </a:lnTo>
                    <a:lnTo>
                      <a:pt x="3510" y="13671"/>
                    </a:lnTo>
                    <a:lnTo>
                      <a:pt x="3417" y="13704"/>
                    </a:lnTo>
                    <a:lnTo>
                      <a:pt x="3370" y="13753"/>
                    </a:lnTo>
                    <a:lnTo>
                      <a:pt x="3370" y="13786"/>
                    </a:lnTo>
                    <a:lnTo>
                      <a:pt x="3417" y="13835"/>
                    </a:lnTo>
                    <a:lnTo>
                      <a:pt x="3136" y="13835"/>
                    </a:lnTo>
                    <a:lnTo>
                      <a:pt x="3089" y="13868"/>
                    </a:lnTo>
                    <a:lnTo>
                      <a:pt x="3042" y="13868"/>
                    </a:lnTo>
                    <a:lnTo>
                      <a:pt x="3019" y="13901"/>
                    </a:lnTo>
                    <a:lnTo>
                      <a:pt x="2972" y="13934"/>
                    </a:lnTo>
                    <a:lnTo>
                      <a:pt x="2925" y="13934"/>
                    </a:lnTo>
                    <a:lnTo>
                      <a:pt x="2925" y="13901"/>
                    </a:lnTo>
                    <a:lnTo>
                      <a:pt x="2878" y="13868"/>
                    </a:lnTo>
                    <a:lnTo>
                      <a:pt x="2855" y="13819"/>
                    </a:lnTo>
                    <a:lnTo>
                      <a:pt x="2761" y="13753"/>
                    </a:lnTo>
                    <a:lnTo>
                      <a:pt x="2317" y="13753"/>
                    </a:lnTo>
                    <a:lnTo>
                      <a:pt x="2317" y="13868"/>
                    </a:lnTo>
                    <a:lnTo>
                      <a:pt x="2410" y="13934"/>
                    </a:lnTo>
                    <a:lnTo>
                      <a:pt x="2434" y="13934"/>
                    </a:lnTo>
                    <a:lnTo>
                      <a:pt x="2527" y="13950"/>
                    </a:lnTo>
                    <a:lnTo>
                      <a:pt x="2644" y="13983"/>
                    </a:lnTo>
                    <a:lnTo>
                      <a:pt x="2644" y="14016"/>
                    </a:lnTo>
                    <a:lnTo>
                      <a:pt x="2691" y="14033"/>
                    </a:lnTo>
                    <a:lnTo>
                      <a:pt x="2644" y="14065"/>
                    </a:lnTo>
                    <a:lnTo>
                      <a:pt x="2644" y="14098"/>
                    </a:lnTo>
                    <a:lnTo>
                      <a:pt x="2574" y="14148"/>
                    </a:lnTo>
                    <a:lnTo>
                      <a:pt x="2410" y="14214"/>
                    </a:lnTo>
                    <a:lnTo>
                      <a:pt x="2317" y="14246"/>
                    </a:lnTo>
                    <a:lnTo>
                      <a:pt x="2364" y="14246"/>
                    </a:lnTo>
                    <a:lnTo>
                      <a:pt x="2410" y="14263"/>
                    </a:lnTo>
                    <a:lnTo>
                      <a:pt x="2925" y="14263"/>
                    </a:lnTo>
                    <a:lnTo>
                      <a:pt x="3206" y="14214"/>
                    </a:lnTo>
                    <a:lnTo>
                      <a:pt x="3042" y="14263"/>
                    </a:lnTo>
                    <a:lnTo>
                      <a:pt x="2925" y="14329"/>
                    </a:lnTo>
                    <a:lnTo>
                      <a:pt x="2855" y="14378"/>
                    </a:lnTo>
                    <a:lnTo>
                      <a:pt x="2855" y="14444"/>
                    </a:lnTo>
                    <a:lnTo>
                      <a:pt x="2878" y="14444"/>
                    </a:lnTo>
                    <a:lnTo>
                      <a:pt x="2925" y="14477"/>
                    </a:lnTo>
                    <a:lnTo>
                      <a:pt x="2972" y="14477"/>
                    </a:lnTo>
                    <a:lnTo>
                      <a:pt x="3089" y="14444"/>
                    </a:lnTo>
                    <a:lnTo>
                      <a:pt x="3253" y="14444"/>
                    </a:lnTo>
                    <a:lnTo>
                      <a:pt x="3253" y="14477"/>
                    </a:lnTo>
                    <a:lnTo>
                      <a:pt x="3206" y="14493"/>
                    </a:lnTo>
                    <a:lnTo>
                      <a:pt x="3206" y="14526"/>
                    </a:lnTo>
                    <a:lnTo>
                      <a:pt x="3183" y="14526"/>
                    </a:lnTo>
                    <a:lnTo>
                      <a:pt x="3089" y="14559"/>
                    </a:lnTo>
                    <a:lnTo>
                      <a:pt x="2972" y="14559"/>
                    </a:lnTo>
                    <a:lnTo>
                      <a:pt x="2925" y="14493"/>
                    </a:lnTo>
                    <a:lnTo>
                      <a:pt x="2738" y="14362"/>
                    </a:lnTo>
                    <a:lnTo>
                      <a:pt x="2644" y="14329"/>
                    </a:lnTo>
                    <a:lnTo>
                      <a:pt x="2598" y="14329"/>
                    </a:lnTo>
                    <a:lnTo>
                      <a:pt x="2574" y="14362"/>
                    </a:lnTo>
                    <a:lnTo>
                      <a:pt x="2574" y="14444"/>
                    </a:lnTo>
                    <a:lnTo>
                      <a:pt x="2598" y="14477"/>
                    </a:lnTo>
                    <a:lnTo>
                      <a:pt x="2574" y="14493"/>
                    </a:lnTo>
                    <a:lnTo>
                      <a:pt x="2574" y="14477"/>
                    </a:lnTo>
                    <a:lnTo>
                      <a:pt x="2527" y="14444"/>
                    </a:lnTo>
                    <a:lnTo>
                      <a:pt x="2527" y="14411"/>
                    </a:lnTo>
                    <a:lnTo>
                      <a:pt x="2574" y="14362"/>
                    </a:lnTo>
                    <a:lnTo>
                      <a:pt x="2434" y="14263"/>
                    </a:lnTo>
                    <a:lnTo>
                      <a:pt x="2364" y="14263"/>
                    </a:lnTo>
                    <a:lnTo>
                      <a:pt x="2270" y="14296"/>
                    </a:lnTo>
                    <a:lnTo>
                      <a:pt x="2200" y="14329"/>
                    </a:lnTo>
                    <a:lnTo>
                      <a:pt x="2083" y="14378"/>
                    </a:lnTo>
                    <a:lnTo>
                      <a:pt x="2083" y="14411"/>
                    </a:lnTo>
                    <a:lnTo>
                      <a:pt x="1989" y="14411"/>
                    </a:lnTo>
                    <a:lnTo>
                      <a:pt x="1989" y="14362"/>
                    </a:lnTo>
                    <a:lnTo>
                      <a:pt x="1919" y="14329"/>
                    </a:lnTo>
                    <a:lnTo>
                      <a:pt x="1708" y="14329"/>
                    </a:lnTo>
                    <a:lnTo>
                      <a:pt x="1662" y="14362"/>
                    </a:lnTo>
                    <a:lnTo>
                      <a:pt x="1662" y="14378"/>
                    </a:lnTo>
                    <a:lnTo>
                      <a:pt x="1942" y="14477"/>
                    </a:lnTo>
                    <a:lnTo>
                      <a:pt x="2153" y="14559"/>
                    </a:lnTo>
                    <a:lnTo>
                      <a:pt x="2247" y="14592"/>
                    </a:lnTo>
                    <a:lnTo>
                      <a:pt x="2270" y="14608"/>
                    </a:lnTo>
                    <a:lnTo>
                      <a:pt x="2317" y="14674"/>
                    </a:lnTo>
                    <a:lnTo>
                      <a:pt x="2317" y="14789"/>
                    </a:lnTo>
                    <a:lnTo>
                      <a:pt x="2364" y="14822"/>
                    </a:lnTo>
                    <a:lnTo>
                      <a:pt x="2410" y="14822"/>
                    </a:lnTo>
                    <a:lnTo>
                      <a:pt x="2434" y="14839"/>
                    </a:lnTo>
                    <a:lnTo>
                      <a:pt x="2644" y="14839"/>
                    </a:lnTo>
                    <a:lnTo>
                      <a:pt x="2738" y="14872"/>
                    </a:lnTo>
                    <a:lnTo>
                      <a:pt x="2761" y="14872"/>
                    </a:lnTo>
                    <a:lnTo>
                      <a:pt x="2761" y="14921"/>
                    </a:lnTo>
                    <a:lnTo>
                      <a:pt x="2644" y="14921"/>
                    </a:lnTo>
                    <a:lnTo>
                      <a:pt x="2527" y="14904"/>
                    </a:lnTo>
                    <a:lnTo>
                      <a:pt x="2410" y="14904"/>
                    </a:lnTo>
                    <a:lnTo>
                      <a:pt x="2410" y="14921"/>
                    </a:lnTo>
                    <a:lnTo>
                      <a:pt x="2364" y="14987"/>
                    </a:lnTo>
                    <a:lnTo>
                      <a:pt x="2317" y="14839"/>
                    </a:lnTo>
                    <a:lnTo>
                      <a:pt x="2317" y="14724"/>
                    </a:lnTo>
                    <a:lnTo>
                      <a:pt x="2270" y="14674"/>
                    </a:lnTo>
                    <a:lnTo>
                      <a:pt x="2247" y="14608"/>
                    </a:lnTo>
                    <a:lnTo>
                      <a:pt x="2106" y="14608"/>
                    </a:lnTo>
                    <a:lnTo>
                      <a:pt x="1942" y="14641"/>
                    </a:lnTo>
                    <a:lnTo>
                      <a:pt x="1872" y="14674"/>
                    </a:lnTo>
                    <a:lnTo>
                      <a:pt x="1825" y="14674"/>
                    </a:lnTo>
                    <a:lnTo>
                      <a:pt x="1779" y="14707"/>
                    </a:lnTo>
                    <a:lnTo>
                      <a:pt x="1779" y="14789"/>
                    </a:lnTo>
                    <a:lnTo>
                      <a:pt x="1825" y="14839"/>
                    </a:lnTo>
                    <a:lnTo>
                      <a:pt x="1872" y="14921"/>
                    </a:lnTo>
                    <a:lnTo>
                      <a:pt x="1919" y="14987"/>
                    </a:lnTo>
                    <a:lnTo>
                      <a:pt x="1942" y="15069"/>
                    </a:lnTo>
                    <a:lnTo>
                      <a:pt x="1942" y="15135"/>
                    </a:lnTo>
                    <a:lnTo>
                      <a:pt x="1919" y="15135"/>
                    </a:lnTo>
                    <a:lnTo>
                      <a:pt x="1919" y="15151"/>
                    </a:lnTo>
                    <a:lnTo>
                      <a:pt x="1919" y="15102"/>
                    </a:lnTo>
                    <a:lnTo>
                      <a:pt x="1942" y="15069"/>
                    </a:lnTo>
                    <a:lnTo>
                      <a:pt x="1919" y="15036"/>
                    </a:lnTo>
                    <a:lnTo>
                      <a:pt x="1872" y="14987"/>
                    </a:lnTo>
                    <a:lnTo>
                      <a:pt x="1825" y="14921"/>
                    </a:lnTo>
                    <a:lnTo>
                      <a:pt x="1779" y="14872"/>
                    </a:lnTo>
                    <a:lnTo>
                      <a:pt x="1755" y="14839"/>
                    </a:lnTo>
                    <a:lnTo>
                      <a:pt x="1755" y="14724"/>
                    </a:lnTo>
                    <a:lnTo>
                      <a:pt x="1498" y="14724"/>
                    </a:lnTo>
                    <a:lnTo>
                      <a:pt x="1474" y="14756"/>
                    </a:lnTo>
                    <a:lnTo>
                      <a:pt x="1428" y="14789"/>
                    </a:lnTo>
                    <a:lnTo>
                      <a:pt x="1334" y="14822"/>
                    </a:lnTo>
                    <a:lnTo>
                      <a:pt x="1334" y="15020"/>
                    </a:lnTo>
                    <a:lnTo>
                      <a:pt x="1381" y="15069"/>
                    </a:lnTo>
                    <a:lnTo>
                      <a:pt x="1428" y="15135"/>
                    </a:lnTo>
                    <a:lnTo>
                      <a:pt x="1474" y="15151"/>
                    </a:lnTo>
                    <a:lnTo>
                      <a:pt x="1591" y="15151"/>
                    </a:lnTo>
                    <a:lnTo>
                      <a:pt x="1662" y="15184"/>
                    </a:lnTo>
                    <a:lnTo>
                      <a:pt x="1708" y="15217"/>
                    </a:lnTo>
                    <a:lnTo>
                      <a:pt x="1662" y="15250"/>
                    </a:lnTo>
                    <a:lnTo>
                      <a:pt x="1591" y="15250"/>
                    </a:lnTo>
                    <a:lnTo>
                      <a:pt x="1474" y="15217"/>
                    </a:lnTo>
                    <a:lnTo>
                      <a:pt x="1381" y="15184"/>
                    </a:lnTo>
                    <a:lnTo>
                      <a:pt x="1381" y="15151"/>
                    </a:lnTo>
                    <a:lnTo>
                      <a:pt x="1334" y="15135"/>
                    </a:lnTo>
                    <a:lnTo>
                      <a:pt x="1334" y="15069"/>
                    </a:lnTo>
                    <a:lnTo>
                      <a:pt x="1311" y="15102"/>
                    </a:lnTo>
                    <a:lnTo>
                      <a:pt x="1264" y="15102"/>
                    </a:lnTo>
                    <a:lnTo>
                      <a:pt x="1264" y="15151"/>
                    </a:lnTo>
                    <a:lnTo>
                      <a:pt x="1217" y="15217"/>
                    </a:lnTo>
                    <a:lnTo>
                      <a:pt x="1170" y="15250"/>
                    </a:lnTo>
                    <a:lnTo>
                      <a:pt x="1170" y="15217"/>
                    </a:lnTo>
                    <a:lnTo>
                      <a:pt x="1217" y="15151"/>
                    </a:lnTo>
                    <a:lnTo>
                      <a:pt x="1264" y="15069"/>
                    </a:lnTo>
                    <a:lnTo>
                      <a:pt x="1264" y="14987"/>
                    </a:lnTo>
                    <a:lnTo>
                      <a:pt x="1217" y="14987"/>
                    </a:lnTo>
                    <a:lnTo>
                      <a:pt x="1170" y="14954"/>
                    </a:lnTo>
                    <a:lnTo>
                      <a:pt x="1170" y="15036"/>
                    </a:lnTo>
                    <a:lnTo>
                      <a:pt x="1147" y="15102"/>
                    </a:lnTo>
                    <a:lnTo>
                      <a:pt x="1100" y="15135"/>
                    </a:lnTo>
                    <a:lnTo>
                      <a:pt x="1100" y="15151"/>
                    </a:lnTo>
                    <a:lnTo>
                      <a:pt x="1006" y="15135"/>
                    </a:lnTo>
                    <a:lnTo>
                      <a:pt x="936" y="15036"/>
                    </a:lnTo>
                    <a:lnTo>
                      <a:pt x="842" y="14987"/>
                    </a:lnTo>
                    <a:lnTo>
                      <a:pt x="725" y="14987"/>
                    </a:lnTo>
                    <a:lnTo>
                      <a:pt x="725" y="15020"/>
                    </a:lnTo>
                    <a:lnTo>
                      <a:pt x="772" y="15069"/>
                    </a:lnTo>
                    <a:lnTo>
                      <a:pt x="772" y="15184"/>
                    </a:lnTo>
                    <a:lnTo>
                      <a:pt x="725" y="15184"/>
                    </a:lnTo>
                    <a:lnTo>
                      <a:pt x="679" y="15151"/>
                    </a:lnTo>
                    <a:lnTo>
                      <a:pt x="679" y="15102"/>
                    </a:lnTo>
                    <a:lnTo>
                      <a:pt x="655" y="15036"/>
                    </a:lnTo>
                    <a:lnTo>
                      <a:pt x="608" y="14987"/>
                    </a:lnTo>
                    <a:lnTo>
                      <a:pt x="562" y="14954"/>
                    </a:lnTo>
                    <a:lnTo>
                      <a:pt x="491" y="14921"/>
                    </a:lnTo>
                    <a:lnTo>
                      <a:pt x="398" y="14921"/>
                    </a:lnTo>
                    <a:lnTo>
                      <a:pt x="398" y="14987"/>
                    </a:lnTo>
                    <a:lnTo>
                      <a:pt x="445" y="15036"/>
                    </a:lnTo>
                    <a:lnTo>
                      <a:pt x="562" y="15102"/>
                    </a:lnTo>
                    <a:lnTo>
                      <a:pt x="679" y="15151"/>
                    </a:lnTo>
                    <a:lnTo>
                      <a:pt x="679" y="15184"/>
                    </a:lnTo>
                    <a:lnTo>
                      <a:pt x="725" y="15217"/>
                    </a:lnTo>
                    <a:lnTo>
                      <a:pt x="679" y="15266"/>
                    </a:lnTo>
                    <a:lnTo>
                      <a:pt x="655" y="15266"/>
                    </a:lnTo>
                    <a:lnTo>
                      <a:pt x="562" y="15332"/>
                    </a:lnTo>
                    <a:lnTo>
                      <a:pt x="445" y="15365"/>
                    </a:lnTo>
                    <a:lnTo>
                      <a:pt x="398" y="15365"/>
                    </a:lnTo>
                    <a:lnTo>
                      <a:pt x="398" y="15382"/>
                    </a:lnTo>
                    <a:lnTo>
                      <a:pt x="445" y="15414"/>
                    </a:lnTo>
                    <a:lnTo>
                      <a:pt x="515" y="15414"/>
                    </a:lnTo>
                    <a:lnTo>
                      <a:pt x="725" y="15365"/>
                    </a:lnTo>
                    <a:lnTo>
                      <a:pt x="772" y="15365"/>
                    </a:lnTo>
                    <a:lnTo>
                      <a:pt x="842" y="15382"/>
                    </a:lnTo>
                    <a:lnTo>
                      <a:pt x="983" y="15382"/>
                    </a:lnTo>
                    <a:lnTo>
                      <a:pt x="1053" y="15414"/>
                    </a:lnTo>
                    <a:lnTo>
                      <a:pt x="1170" y="15447"/>
                    </a:lnTo>
                    <a:lnTo>
                      <a:pt x="1474" y="15497"/>
                    </a:lnTo>
                    <a:lnTo>
                      <a:pt x="1755" y="15595"/>
                    </a:lnTo>
                    <a:lnTo>
                      <a:pt x="1825" y="15595"/>
                    </a:lnTo>
                    <a:lnTo>
                      <a:pt x="1942" y="15563"/>
                    </a:lnTo>
                    <a:lnTo>
                      <a:pt x="1919" y="15530"/>
                    </a:lnTo>
                    <a:lnTo>
                      <a:pt x="1872" y="15497"/>
                    </a:lnTo>
                    <a:lnTo>
                      <a:pt x="1825" y="15497"/>
                    </a:lnTo>
                    <a:lnTo>
                      <a:pt x="1779" y="15480"/>
                    </a:lnTo>
                    <a:lnTo>
                      <a:pt x="2153" y="15480"/>
                    </a:lnTo>
                    <a:lnTo>
                      <a:pt x="2153" y="15530"/>
                    </a:lnTo>
                    <a:lnTo>
                      <a:pt x="2106" y="15563"/>
                    </a:lnTo>
                    <a:lnTo>
                      <a:pt x="2036" y="15595"/>
                    </a:lnTo>
                    <a:lnTo>
                      <a:pt x="1989" y="15595"/>
                    </a:lnTo>
                    <a:lnTo>
                      <a:pt x="1919" y="15612"/>
                    </a:lnTo>
                    <a:lnTo>
                      <a:pt x="1779" y="15612"/>
                    </a:lnTo>
                    <a:lnTo>
                      <a:pt x="1662" y="15595"/>
                    </a:lnTo>
                    <a:lnTo>
                      <a:pt x="1498" y="15563"/>
                    </a:lnTo>
                    <a:lnTo>
                      <a:pt x="1428" y="15530"/>
                    </a:lnTo>
                    <a:lnTo>
                      <a:pt x="1381" y="15530"/>
                    </a:lnTo>
                    <a:lnTo>
                      <a:pt x="1381" y="15595"/>
                    </a:lnTo>
                    <a:lnTo>
                      <a:pt x="1428" y="15612"/>
                    </a:lnTo>
                    <a:lnTo>
                      <a:pt x="1498" y="15645"/>
                    </a:lnTo>
                    <a:lnTo>
                      <a:pt x="1474" y="15678"/>
                    </a:lnTo>
                    <a:lnTo>
                      <a:pt x="1428" y="15645"/>
                    </a:lnTo>
                    <a:lnTo>
                      <a:pt x="1428" y="15612"/>
                    </a:lnTo>
                    <a:lnTo>
                      <a:pt x="1381" y="15595"/>
                    </a:lnTo>
                    <a:lnTo>
                      <a:pt x="1334" y="15563"/>
                    </a:lnTo>
                    <a:lnTo>
                      <a:pt x="1311" y="15530"/>
                    </a:lnTo>
                    <a:lnTo>
                      <a:pt x="1264" y="15530"/>
                    </a:lnTo>
                    <a:lnTo>
                      <a:pt x="1264" y="15563"/>
                    </a:lnTo>
                    <a:lnTo>
                      <a:pt x="1217" y="15645"/>
                    </a:lnTo>
                    <a:lnTo>
                      <a:pt x="1217" y="15711"/>
                    </a:lnTo>
                    <a:lnTo>
                      <a:pt x="1170" y="15711"/>
                    </a:lnTo>
                    <a:lnTo>
                      <a:pt x="1170" y="15645"/>
                    </a:lnTo>
                    <a:lnTo>
                      <a:pt x="1217" y="15612"/>
                    </a:lnTo>
                    <a:lnTo>
                      <a:pt x="1264" y="15563"/>
                    </a:lnTo>
                    <a:lnTo>
                      <a:pt x="1264" y="15497"/>
                    </a:lnTo>
                    <a:lnTo>
                      <a:pt x="1170" y="15480"/>
                    </a:lnTo>
                    <a:lnTo>
                      <a:pt x="1147" y="15447"/>
                    </a:lnTo>
                    <a:lnTo>
                      <a:pt x="1100" y="15447"/>
                    </a:lnTo>
                    <a:lnTo>
                      <a:pt x="1006" y="15414"/>
                    </a:lnTo>
                    <a:lnTo>
                      <a:pt x="842" y="15382"/>
                    </a:lnTo>
                    <a:lnTo>
                      <a:pt x="608" y="15382"/>
                    </a:lnTo>
                    <a:lnTo>
                      <a:pt x="491" y="15447"/>
                    </a:lnTo>
                    <a:lnTo>
                      <a:pt x="398" y="15497"/>
                    </a:lnTo>
                    <a:lnTo>
                      <a:pt x="328" y="15563"/>
                    </a:lnTo>
                    <a:lnTo>
                      <a:pt x="234" y="15645"/>
                    </a:lnTo>
                    <a:lnTo>
                      <a:pt x="234" y="15793"/>
                    </a:lnTo>
                    <a:lnTo>
                      <a:pt x="281" y="15809"/>
                    </a:lnTo>
                    <a:lnTo>
                      <a:pt x="328" y="15842"/>
                    </a:lnTo>
                    <a:lnTo>
                      <a:pt x="351" y="15875"/>
                    </a:lnTo>
                    <a:lnTo>
                      <a:pt x="398" y="15908"/>
                    </a:lnTo>
                    <a:lnTo>
                      <a:pt x="679" y="15908"/>
                    </a:lnTo>
                    <a:lnTo>
                      <a:pt x="655" y="15924"/>
                    </a:lnTo>
                    <a:lnTo>
                      <a:pt x="515" y="15924"/>
                    </a:lnTo>
                    <a:lnTo>
                      <a:pt x="398" y="15957"/>
                    </a:lnTo>
                    <a:lnTo>
                      <a:pt x="351" y="15990"/>
                    </a:lnTo>
                    <a:lnTo>
                      <a:pt x="351" y="16023"/>
                    </a:lnTo>
                    <a:lnTo>
                      <a:pt x="398" y="16023"/>
                    </a:lnTo>
                    <a:lnTo>
                      <a:pt x="398" y="16040"/>
                    </a:lnTo>
                    <a:lnTo>
                      <a:pt x="491" y="16073"/>
                    </a:lnTo>
                    <a:lnTo>
                      <a:pt x="1053" y="16073"/>
                    </a:lnTo>
                    <a:lnTo>
                      <a:pt x="1100" y="16105"/>
                    </a:lnTo>
                    <a:lnTo>
                      <a:pt x="1053" y="16138"/>
                    </a:lnTo>
                    <a:lnTo>
                      <a:pt x="983" y="16155"/>
                    </a:lnTo>
                    <a:lnTo>
                      <a:pt x="819" y="16155"/>
                    </a:lnTo>
                    <a:lnTo>
                      <a:pt x="679" y="16138"/>
                    </a:lnTo>
                    <a:lnTo>
                      <a:pt x="515" y="16105"/>
                    </a:lnTo>
                    <a:lnTo>
                      <a:pt x="445" y="16073"/>
                    </a:lnTo>
                    <a:lnTo>
                      <a:pt x="328" y="16073"/>
                    </a:lnTo>
                    <a:lnTo>
                      <a:pt x="281" y="16105"/>
                    </a:lnTo>
                    <a:lnTo>
                      <a:pt x="211" y="16138"/>
                    </a:lnTo>
                    <a:lnTo>
                      <a:pt x="117" y="16138"/>
                    </a:lnTo>
                    <a:lnTo>
                      <a:pt x="70" y="16188"/>
                    </a:lnTo>
                    <a:lnTo>
                      <a:pt x="70" y="16253"/>
                    </a:lnTo>
                    <a:lnTo>
                      <a:pt x="117" y="16270"/>
                    </a:lnTo>
                    <a:lnTo>
                      <a:pt x="234" y="16303"/>
                    </a:lnTo>
                    <a:lnTo>
                      <a:pt x="281" y="16303"/>
                    </a:lnTo>
                    <a:lnTo>
                      <a:pt x="328" y="16270"/>
                    </a:lnTo>
                    <a:lnTo>
                      <a:pt x="398" y="16253"/>
                    </a:lnTo>
                    <a:lnTo>
                      <a:pt x="445" y="16253"/>
                    </a:lnTo>
                    <a:lnTo>
                      <a:pt x="725" y="16221"/>
                    </a:lnTo>
                    <a:lnTo>
                      <a:pt x="772" y="16188"/>
                    </a:lnTo>
                    <a:lnTo>
                      <a:pt x="819" y="16221"/>
                    </a:lnTo>
                    <a:lnTo>
                      <a:pt x="842" y="16221"/>
                    </a:lnTo>
                    <a:lnTo>
                      <a:pt x="842" y="16270"/>
                    </a:lnTo>
                    <a:lnTo>
                      <a:pt x="819" y="16303"/>
                    </a:lnTo>
                    <a:lnTo>
                      <a:pt x="772" y="16303"/>
                    </a:lnTo>
                    <a:lnTo>
                      <a:pt x="679" y="16270"/>
                    </a:lnTo>
                    <a:lnTo>
                      <a:pt x="351" y="16270"/>
                    </a:lnTo>
                    <a:lnTo>
                      <a:pt x="281" y="16303"/>
                    </a:lnTo>
                    <a:lnTo>
                      <a:pt x="164" y="16369"/>
                    </a:lnTo>
                    <a:lnTo>
                      <a:pt x="70" y="16418"/>
                    </a:lnTo>
                    <a:lnTo>
                      <a:pt x="117" y="16451"/>
                    </a:lnTo>
                    <a:lnTo>
                      <a:pt x="211" y="16533"/>
                    </a:lnTo>
                    <a:lnTo>
                      <a:pt x="281" y="16615"/>
                    </a:lnTo>
                    <a:lnTo>
                      <a:pt x="351" y="16648"/>
                    </a:lnTo>
                    <a:lnTo>
                      <a:pt x="491" y="16681"/>
                    </a:lnTo>
                    <a:lnTo>
                      <a:pt x="819" y="16615"/>
                    </a:lnTo>
                    <a:lnTo>
                      <a:pt x="936" y="16599"/>
                    </a:lnTo>
                    <a:lnTo>
                      <a:pt x="983" y="16599"/>
                    </a:lnTo>
                    <a:lnTo>
                      <a:pt x="983" y="16533"/>
                    </a:lnTo>
                    <a:lnTo>
                      <a:pt x="1053" y="16533"/>
                    </a:lnTo>
                    <a:lnTo>
                      <a:pt x="1170" y="16566"/>
                    </a:lnTo>
                    <a:lnTo>
                      <a:pt x="1381" y="16615"/>
                    </a:lnTo>
                    <a:lnTo>
                      <a:pt x="1591" y="16681"/>
                    </a:lnTo>
                    <a:lnTo>
                      <a:pt x="1662" y="16681"/>
                    </a:lnTo>
                    <a:lnTo>
                      <a:pt x="1755" y="16615"/>
                    </a:lnTo>
                    <a:lnTo>
                      <a:pt x="1825" y="16500"/>
                    </a:lnTo>
                    <a:lnTo>
                      <a:pt x="1825" y="16533"/>
                    </a:lnTo>
                    <a:lnTo>
                      <a:pt x="1989" y="16599"/>
                    </a:lnTo>
                    <a:lnTo>
                      <a:pt x="2200" y="16648"/>
                    </a:lnTo>
                    <a:lnTo>
                      <a:pt x="2200" y="16681"/>
                    </a:lnTo>
                    <a:lnTo>
                      <a:pt x="2481" y="16681"/>
                    </a:lnTo>
                    <a:lnTo>
                      <a:pt x="2574" y="16648"/>
                    </a:lnTo>
                    <a:lnTo>
                      <a:pt x="2598" y="16615"/>
                    </a:lnTo>
                    <a:lnTo>
                      <a:pt x="2598" y="16336"/>
                    </a:lnTo>
                    <a:lnTo>
                      <a:pt x="2644" y="16221"/>
                    </a:lnTo>
                    <a:lnTo>
                      <a:pt x="2644" y="16188"/>
                    </a:lnTo>
                    <a:lnTo>
                      <a:pt x="2691" y="16155"/>
                    </a:lnTo>
                    <a:lnTo>
                      <a:pt x="2761" y="16138"/>
                    </a:lnTo>
                    <a:lnTo>
                      <a:pt x="2925" y="16138"/>
                    </a:lnTo>
                    <a:lnTo>
                      <a:pt x="2972" y="16155"/>
                    </a:lnTo>
                    <a:lnTo>
                      <a:pt x="2972" y="16188"/>
                    </a:lnTo>
                    <a:lnTo>
                      <a:pt x="2855" y="16270"/>
                    </a:lnTo>
                    <a:lnTo>
                      <a:pt x="2691" y="16369"/>
                    </a:lnTo>
                    <a:lnTo>
                      <a:pt x="2644" y="16418"/>
                    </a:lnTo>
                    <a:lnTo>
                      <a:pt x="2598" y="16451"/>
                    </a:lnTo>
                    <a:lnTo>
                      <a:pt x="2644" y="16500"/>
                    </a:lnTo>
                    <a:lnTo>
                      <a:pt x="2644" y="16566"/>
                    </a:lnTo>
                    <a:lnTo>
                      <a:pt x="2738" y="16599"/>
                    </a:lnTo>
                    <a:lnTo>
                      <a:pt x="2761" y="16599"/>
                    </a:lnTo>
                    <a:lnTo>
                      <a:pt x="2808" y="16566"/>
                    </a:lnTo>
                    <a:lnTo>
                      <a:pt x="2925" y="16533"/>
                    </a:lnTo>
                    <a:lnTo>
                      <a:pt x="3019" y="16500"/>
                    </a:lnTo>
                    <a:lnTo>
                      <a:pt x="3042" y="16533"/>
                    </a:lnTo>
                    <a:lnTo>
                      <a:pt x="3042" y="16681"/>
                    </a:lnTo>
                    <a:lnTo>
                      <a:pt x="2972" y="16731"/>
                    </a:lnTo>
                    <a:lnTo>
                      <a:pt x="2738" y="16731"/>
                    </a:lnTo>
                    <a:lnTo>
                      <a:pt x="2434" y="16681"/>
                    </a:lnTo>
                    <a:lnTo>
                      <a:pt x="2317" y="16681"/>
                    </a:lnTo>
                    <a:lnTo>
                      <a:pt x="2317" y="16698"/>
                    </a:lnTo>
                    <a:lnTo>
                      <a:pt x="2270" y="16731"/>
                    </a:lnTo>
                    <a:lnTo>
                      <a:pt x="2317" y="16796"/>
                    </a:lnTo>
                    <a:lnTo>
                      <a:pt x="2317" y="16846"/>
                    </a:lnTo>
                    <a:lnTo>
                      <a:pt x="2434" y="16961"/>
                    </a:lnTo>
                    <a:lnTo>
                      <a:pt x="2481" y="17027"/>
                    </a:lnTo>
                    <a:lnTo>
                      <a:pt x="2481" y="17076"/>
                    </a:lnTo>
                    <a:lnTo>
                      <a:pt x="2410" y="17109"/>
                    </a:lnTo>
                    <a:lnTo>
                      <a:pt x="2317" y="17076"/>
                    </a:lnTo>
                    <a:lnTo>
                      <a:pt x="2247" y="17076"/>
                    </a:lnTo>
                    <a:lnTo>
                      <a:pt x="2200" y="17043"/>
                    </a:lnTo>
                    <a:lnTo>
                      <a:pt x="2153" y="17027"/>
                    </a:lnTo>
                    <a:lnTo>
                      <a:pt x="2153" y="16961"/>
                    </a:lnTo>
                    <a:lnTo>
                      <a:pt x="2106" y="16928"/>
                    </a:lnTo>
                    <a:lnTo>
                      <a:pt x="2106" y="16681"/>
                    </a:lnTo>
                    <a:lnTo>
                      <a:pt x="2083" y="16648"/>
                    </a:lnTo>
                    <a:lnTo>
                      <a:pt x="2083" y="16615"/>
                    </a:lnTo>
                    <a:lnTo>
                      <a:pt x="2036" y="16615"/>
                    </a:lnTo>
                    <a:lnTo>
                      <a:pt x="1942" y="16599"/>
                    </a:lnTo>
                    <a:lnTo>
                      <a:pt x="1872" y="16615"/>
                    </a:lnTo>
                    <a:lnTo>
                      <a:pt x="1755" y="16648"/>
                    </a:lnTo>
                    <a:lnTo>
                      <a:pt x="1662" y="16681"/>
                    </a:lnTo>
                    <a:lnTo>
                      <a:pt x="1662" y="16731"/>
                    </a:lnTo>
                    <a:lnTo>
                      <a:pt x="1615" y="16796"/>
                    </a:lnTo>
                    <a:lnTo>
                      <a:pt x="1615" y="16846"/>
                    </a:lnTo>
                    <a:lnTo>
                      <a:pt x="1545" y="16846"/>
                    </a:lnTo>
                    <a:lnTo>
                      <a:pt x="1498" y="16813"/>
                    </a:lnTo>
                    <a:lnTo>
                      <a:pt x="1474" y="16763"/>
                    </a:lnTo>
                    <a:lnTo>
                      <a:pt x="1428" y="16698"/>
                    </a:lnTo>
                    <a:lnTo>
                      <a:pt x="1381" y="16681"/>
                    </a:lnTo>
                    <a:lnTo>
                      <a:pt x="1334" y="16681"/>
                    </a:lnTo>
                    <a:lnTo>
                      <a:pt x="1264" y="16648"/>
                    </a:lnTo>
                    <a:lnTo>
                      <a:pt x="1217" y="16648"/>
                    </a:lnTo>
                    <a:lnTo>
                      <a:pt x="1147" y="16615"/>
                    </a:lnTo>
                    <a:lnTo>
                      <a:pt x="1100" y="16648"/>
                    </a:lnTo>
                    <a:lnTo>
                      <a:pt x="936" y="16681"/>
                    </a:lnTo>
                    <a:lnTo>
                      <a:pt x="842" y="16698"/>
                    </a:lnTo>
                    <a:lnTo>
                      <a:pt x="772" y="16731"/>
                    </a:lnTo>
                    <a:lnTo>
                      <a:pt x="679" y="16796"/>
                    </a:lnTo>
                    <a:lnTo>
                      <a:pt x="608" y="16813"/>
                    </a:lnTo>
                    <a:lnTo>
                      <a:pt x="562" y="16796"/>
                    </a:lnTo>
                    <a:lnTo>
                      <a:pt x="491" y="16796"/>
                    </a:lnTo>
                    <a:lnTo>
                      <a:pt x="398" y="16731"/>
                    </a:lnTo>
                    <a:lnTo>
                      <a:pt x="328" y="16698"/>
                    </a:lnTo>
                    <a:lnTo>
                      <a:pt x="281" y="16681"/>
                    </a:lnTo>
                    <a:lnTo>
                      <a:pt x="211" y="16681"/>
                    </a:lnTo>
                    <a:lnTo>
                      <a:pt x="164" y="16731"/>
                    </a:lnTo>
                    <a:lnTo>
                      <a:pt x="164" y="16763"/>
                    </a:lnTo>
                    <a:lnTo>
                      <a:pt x="117" y="16813"/>
                    </a:lnTo>
                    <a:lnTo>
                      <a:pt x="70" y="16879"/>
                    </a:lnTo>
                    <a:lnTo>
                      <a:pt x="70" y="16994"/>
                    </a:lnTo>
                    <a:lnTo>
                      <a:pt x="117" y="17027"/>
                    </a:lnTo>
                    <a:lnTo>
                      <a:pt x="164" y="17076"/>
                    </a:lnTo>
                    <a:lnTo>
                      <a:pt x="234" y="17076"/>
                    </a:lnTo>
                    <a:lnTo>
                      <a:pt x="398" y="17043"/>
                    </a:lnTo>
                    <a:lnTo>
                      <a:pt x="515" y="16994"/>
                    </a:lnTo>
                    <a:lnTo>
                      <a:pt x="655" y="16961"/>
                    </a:lnTo>
                    <a:lnTo>
                      <a:pt x="679" y="16994"/>
                    </a:lnTo>
                    <a:lnTo>
                      <a:pt x="679" y="17027"/>
                    </a:lnTo>
                    <a:lnTo>
                      <a:pt x="562" y="17076"/>
                    </a:lnTo>
                    <a:lnTo>
                      <a:pt x="491" y="17076"/>
                    </a:lnTo>
                    <a:lnTo>
                      <a:pt x="398" y="17142"/>
                    </a:lnTo>
                    <a:lnTo>
                      <a:pt x="351" y="17142"/>
                    </a:lnTo>
                    <a:lnTo>
                      <a:pt x="328" y="17158"/>
                    </a:lnTo>
                    <a:lnTo>
                      <a:pt x="328" y="17224"/>
                    </a:lnTo>
                    <a:lnTo>
                      <a:pt x="211" y="17142"/>
                    </a:lnTo>
                    <a:lnTo>
                      <a:pt x="117" y="17109"/>
                    </a:lnTo>
                    <a:lnTo>
                      <a:pt x="0" y="17109"/>
                    </a:lnTo>
                    <a:lnTo>
                      <a:pt x="0" y="17142"/>
                    </a:lnTo>
                    <a:lnTo>
                      <a:pt x="70" y="17224"/>
                    </a:lnTo>
                    <a:lnTo>
                      <a:pt x="234" y="17339"/>
                    </a:lnTo>
                    <a:lnTo>
                      <a:pt x="281" y="17389"/>
                    </a:lnTo>
                    <a:lnTo>
                      <a:pt x="281" y="17487"/>
                    </a:lnTo>
                    <a:lnTo>
                      <a:pt x="328" y="17504"/>
                    </a:lnTo>
                    <a:lnTo>
                      <a:pt x="351" y="17487"/>
                    </a:lnTo>
                    <a:lnTo>
                      <a:pt x="398" y="17487"/>
                    </a:lnTo>
                    <a:lnTo>
                      <a:pt x="515" y="17389"/>
                    </a:lnTo>
                    <a:lnTo>
                      <a:pt x="491" y="17372"/>
                    </a:lnTo>
                    <a:lnTo>
                      <a:pt x="515" y="17372"/>
                    </a:lnTo>
                    <a:lnTo>
                      <a:pt x="515" y="17389"/>
                    </a:lnTo>
                    <a:lnTo>
                      <a:pt x="655" y="17306"/>
                    </a:lnTo>
                    <a:lnTo>
                      <a:pt x="725" y="17257"/>
                    </a:lnTo>
                    <a:lnTo>
                      <a:pt x="842" y="17257"/>
                    </a:lnTo>
                    <a:lnTo>
                      <a:pt x="842" y="17306"/>
                    </a:lnTo>
                    <a:lnTo>
                      <a:pt x="608" y="17372"/>
                    </a:lnTo>
                    <a:lnTo>
                      <a:pt x="562" y="17389"/>
                    </a:lnTo>
                    <a:lnTo>
                      <a:pt x="515" y="17421"/>
                    </a:lnTo>
                    <a:lnTo>
                      <a:pt x="491" y="17421"/>
                    </a:lnTo>
                    <a:lnTo>
                      <a:pt x="491" y="17504"/>
                    </a:lnTo>
                    <a:lnTo>
                      <a:pt x="515" y="17537"/>
                    </a:lnTo>
                    <a:lnTo>
                      <a:pt x="608" y="17586"/>
                    </a:lnTo>
                    <a:lnTo>
                      <a:pt x="679" y="17619"/>
                    </a:lnTo>
                    <a:lnTo>
                      <a:pt x="725" y="17652"/>
                    </a:lnTo>
                    <a:lnTo>
                      <a:pt x="772" y="17652"/>
                    </a:lnTo>
                    <a:lnTo>
                      <a:pt x="842" y="17619"/>
                    </a:lnTo>
                    <a:lnTo>
                      <a:pt x="819" y="17652"/>
                    </a:lnTo>
                    <a:lnTo>
                      <a:pt x="772" y="17701"/>
                    </a:lnTo>
                    <a:lnTo>
                      <a:pt x="772" y="17734"/>
                    </a:lnTo>
                    <a:lnTo>
                      <a:pt x="725" y="17734"/>
                    </a:lnTo>
                    <a:lnTo>
                      <a:pt x="608" y="17767"/>
                    </a:lnTo>
                    <a:lnTo>
                      <a:pt x="211" y="17767"/>
                    </a:lnTo>
                    <a:lnTo>
                      <a:pt x="164" y="17800"/>
                    </a:lnTo>
                    <a:lnTo>
                      <a:pt x="164" y="17816"/>
                    </a:lnTo>
                    <a:lnTo>
                      <a:pt x="234" y="17964"/>
                    </a:lnTo>
                    <a:lnTo>
                      <a:pt x="328" y="18080"/>
                    </a:lnTo>
                    <a:lnTo>
                      <a:pt x="328" y="18145"/>
                    </a:lnTo>
                    <a:lnTo>
                      <a:pt x="351" y="18145"/>
                    </a:lnTo>
                    <a:lnTo>
                      <a:pt x="398" y="18162"/>
                    </a:lnTo>
                    <a:lnTo>
                      <a:pt x="445" y="18145"/>
                    </a:lnTo>
                    <a:lnTo>
                      <a:pt x="491" y="18145"/>
                    </a:lnTo>
                    <a:lnTo>
                      <a:pt x="491" y="18112"/>
                    </a:lnTo>
                    <a:lnTo>
                      <a:pt x="562" y="18047"/>
                    </a:lnTo>
                    <a:lnTo>
                      <a:pt x="725" y="17816"/>
                    </a:lnTo>
                    <a:lnTo>
                      <a:pt x="772" y="17800"/>
                    </a:lnTo>
                    <a:lnTo>
                      <a:pt x="842" y="17800"/>
                    </a:lnTo>
                    <a:lnTo>
                      <a:pt x="819" y="17849"/>
                    </a:lnTo>
                    <a:lnTo>
                      <a:pt x="772" y="17882"/>
                    </a:lnTo>
                    <a:lnTo>
                      <a:pt x="679" y="17997"/>
                    </a:lnTo>
                    <a:lnTo>
                      <a:pt x="608" y="18080"/>
                    </a:lnTo>
                    <a:lnTo>
                      <a:pt x="562" y="18145"/>
                    </a:lnTo>
                    <a:lnTo>
                      <a:pt x="562" y="18162"/>
                    </a:lnTo>
                    <a:lnTo>
                      <a:pt x="608" y="18162"/>
                    </a:lnTo>
                    <a:lnTo>
                      <a:pt x="655" y="18228"/>
                    </a:lnTo>
                    <a:lnTo>
                      <a:pt x="725" y="18277"/>
                    </a:lnTo>
                    <a:lnTo>
                      <a:pt x="725" y="18376"/>
                    </a:lnTo>
                    <a:lnTo>
                      <a:pt x="772" y="18425"/>
                    </a:lnTo>
                    <a:lnTo>
                      <a:pt x="842" y="18376"/>
                    </a:lnTo>
                    <a:lnTo>
                      <a:pt x="842" y="18277"/>
                    </a:lnTo>
                    <a:lnTo>
                      <a:pt x="889" y="18195"/>
                    </a:lnTo>
                    <a:lnTo>
                      <a:pt x="936" y="18145"/>
                    </a:lnTo>
                    <a:lnTo>
                      <a:pt x="1006" y="18047"/>
                    </a:lnTo>
                    <a:lnTo>
                      <a:pt x="1053" y="18030"/>
                    </a:lnTo>
                    <a:lnTo>
                      <a:pt x="1100" y="17997"/>
                    </a:lnTo>
                    <a:lnTo>
                      <a:pt x="1170" y="17997"/>
                    </a:lnTo>
                    <a:lnTo>
                      <a:pt x="1170" y="18030"/>
                    </a:lnTo>
                    <a:lnTo>
                      <a:pt x="1217" y="18030"/>
                    </a:lnTo>
                    <a:lnTo>
                      <a:pt x="1170" y="18080"/>
                    </a:lnTo>
                    <a:lnTo>
                      <a:pt x="1170" y="18145"/>
                    </a:lnTo>
                    <a:lnTo>
                      <a:pt x="1217" y="18145"/>
                    </a:lnTo>
                    <a:lnTo>
                      <a:pt x="1311" y="18162"/>
                    </a:lnTo>
                    <a:lnTo>
                      <a:pt x="1334" y="18195"/>
                    </a:lnTo>
                    <a:lnTo>
                      <a:pt x="1381" y="18228"/>
                    </a:lnTo>
                    <a:lnTo>
                      <a:pt x="1381" y="18260"/>
                    </a:lnTo>
                    <a:lnTo>
                      <a:pt x="1334" y="18260"/>
                    </a:lnTo>
                    <a:lnTo>
                      <a:pt x="1264" y="18277"/>
                    </a:lnTo>
                    <a:lnTo>
                      <a:pt x="1170" y="18277"/>
                    </a:lnTo>
                    <a:lnTo>
                      <a:pt x="1100" y="18310"/>
                    </a:lnTo>
                    <a:lnTo>
                      <a:pt x="1053" y="18343"/>
                    </a:lnTo>
                    <a:lnTo>
                      <a:pt x="1006" y="18392"/>
                    </a:lnTo>
                    <a:lnTo>
                      <a:pt x="1006" y="18474"/>
                    </a:lnTo>
                    <a:lnTo>
                      <a:pt x="842" y="18474"/>
                    </a:lnTo>
                    <a:lnTo>
                      <a:pt x="819" y="18507"/>
                    </a:lnTo>
                    <a:lnTo>
                      <a:pt x="772" y="18507"/>
                    </a:lnTo>
                    <a:lnTo>
                      <a:pt x="772" y="18589"/>
                    </a:lnTo>
                    <a:lnTo>
                      <a:pt x="655" y="18589"/>
                    </a:lnTo>
                    <a:lnTo>
                      <a:pt x="655" y="18622"/>
                    </a:lnTo>
                    <a:lnTo>
                      <a:pt x="819" y="18705"/>
                    </a:lnTo>
                    <a:lnTo>
                      <a:pt x="889" y="18770"/>
                    </a:lnTo>
                    <a:lnTo>
                      <a:pt x="1006" y="18770"/>
                    </a:lnTo>
                    <a:lnTo>
                      <a:pt x="1053" y="18705"/>
                    </a:lnTo>
                    <a:lnTo>
                      <a:pt x="1100" y="18688"/>
                    </a:lnTo>
                    <a:lnTo>
                      <a:pt x="1147" y="18655"/>
                    </a:lnTo>
                    <a:lnTo>
                      <a:pt x="1381" y="18655"/>
                    </a:lnTo>
                    <a:lnTo>
                      <a:pt x="1264" y="18705"/>
                    </a:lnTo>
                    <a:lnTo>
                      <a:pt x="1053" y="18770"/>
                    </a:lnTo>
                    <a:lnTo>
                      <a:pt x="842" y="18820"/>
                    </a:lnTo>
                    <a:lnTo>
                      <a:pt x="725" y="18886"/>
                    </a:lnTo>
                    <a:lnTo>
                      <a:pt x="772" y="18919"/>
                    </a:lnTo>
                    <a:lnTo>
                      <a:pt x="842" y="18919"/>
                    </a:lnTo>
                    <a:lnTo>
                      <a:pt x="889" y="18935"/>
                    </a:lnTo>
                    <a:lnTo>
                      <a:pt x="772" y="18935"/>
                    </a:lnTo>
                    <a:lnTo>
                      <a:pt x="772" y="19001"/>
                    </a:lnTo>
                    <a:lnTo>
                      <a:pt x="679" y="19001"/>
                    </a:lnTo>
                    <a:lnTo>
                      <a:pt x="655" y="18935"/>
                    </a:lnTo>
                    <a:lnTo>
                      <a:pt x="562" y="18919"/>
                    </a:lnTo>
                    <a:lnTo>
                      <a:pt x="562" y="18886"/>
                    </a:lnTo>
                    <a:lnTo>
                      <a:pt x="515" y="18919"/>
                    </a:lnTo>
                    <a:lnTo>
                      <a:pt x="491" y="18919"/>
                    </a:lnTo>
                    <a:lnTo>
                      <a:pt x="445" y="18935"/>
                    </a:lnTo>
                    <a:lnTo>
                      <a:pt x="398" y="19034"/>
                    </a:lnTo>
                    <a:lnTo>
                      <a:pt x="398" y="19083"/>
                    </a:lnTo>
                    <a:lnTo>
                      <a:pt x="351" y="19116"/>
                    </a:lnTo>
                    <a:lnTo>
                      <a:pt x="328" y="19149"/>
                    </a:lnTo>
                    <a:lnTo>
                      <a:pt x="328" y="19165"/>
                    </a:lnTo>
                    <a:lnTo>
                      <a:pt x="281" y="19165"/>
                    </a:lnTo>
                    <a:lnTo>
                      <a:pt x="164" y="19149"/>
                    </a:lnTo>
                    <a:lnTo>
                      <a:pt x="70" y="19116"/>
                    </a:lnTo>
                    <a:lnTo>
                      <a:pt x="70" y="19198"/>
                    </a:lnTo>
                    <a:lnTo>
                      <a:pt x="164" y="19231"/>
                    </a:lnTo>
                    <a:lnTo>
                      <a:pt x="281" y="19264"/>
                    </a:lnTo>
                    <a:lnTo>
                      <a:pt x="328" y="19280"/>
                    </a:lnTo>
                    <a:lnTo>
                      <a:pt x="328" y="19313"/>
                    </a:lnTo>
                    <a:lnTo>
                      <a:pt x="351" y="19346"/>
                    </a:lnTo>
                    <a:lnTo>
                      <a:pt x="351" y="19478"/>
                    </a:lnTo>
                    <a:lnTo>
                      <a:pt x="398" y="19511"/>
                    </a:lnTo>
                    <a:lnTo>
                      <a:pt x="491" y="19511"/>
                    </a:lnTo>
                    <a:lnTo>
                      <a:pt x="515" y="19478"/>
                    </a:lnTo>
                    <a:lnTo>
                      <a:pt x="562" y="19428"/>
                    </a:lnTo>
                    <a:lnTo>
                      <a:pt x="655" y="19264"/>
                    </a:lnTo>
                    <a:lnTo>
                      <a:pt x="679" y="19198"/>
                    </a:lnTo>
                    <a:lnTo>
                      <a:pt x="725" y="19149"/>
                    </a:lnTo>
                    <a:lnTo>
                      <a:pt x="772" y="19116"/>
                    </a:lnTo>
                    <a:lnTo>
                      <a:pt x="1006" y="19116"/>
                    </a:lnTo>
                    <a:lnTo>
                      <a:pt x="1053" y="19149"/>
                    </a:lnTo>
                    <a:lnTo>
                      <a:pt x="1100" y="19165"/>
                    </a:lnTo>
                    <a:lnTo>
                      <a:pt x="1147" y="19198"/>
                    </a:lnTo>
                    <a:lnTo>
                      <a:pt x="1170" y="19231"/>
                    </a:lnTo>
                    <a:lnTo>
                      <a:pt x="1170" y="19264"/>
                    </a:lnTo>
                    <a:lnTo>
                      <a:pt x="1147" y="19264"/>
                    </a:lnTo>
                    <a:lnTo>
                      <a:pt x="1053" y="19313"/>
                    </a:lnTo>
                    <a:lnTo>
                      <a:pt x="936" y="19363"/>
                    </a:lnTo>
                    <a:lnTo>
                      <a:pt x="889" y="19428"/>
                    </a:lnTo>
                    <a:lnTo>
                      <a:pt x="889" y="19478"/>
                    </a:lnTo>
                    <a:lnTo>
                      <a:pt x="936" y="19511"/>
                    </a:lnTo>
                    <a:lnTo>
                      <a:pt x="1006" y="19461"/>
                    </a:lnTo>
                    <a:lnTo>
                      <a:pt x="1053" y="19478"/>
                    </a:lnTo>
                    <a:lnTo>
                      <a:pt x="1147" y="19478"/>
                    </a:lnTo>
                    <a:lnTo>
                      <a:pt x="1334" y="19461"/>
                    </a:lnTo>
                    <a:lnTo>
                      <a:pt x="1498" y="19461"/>
                    </a:lnTo>
                    <a:lnTo>
                      <a:pt x="1498" y="19511"/>
                    </a:lnTo>
                    <a:lnTo>
                      <a:pt x="1428" y="19544"/>
                    </a:lnTo>
                    <a:lnTo>
                      <a:pt x="1334" y="19544"/>
                    </a:lnTo>
                    <a:lnTo>
                      <a:pt x="1264" y="19577"/>
                    </a:lnTo>
                    <a:lnTo>
                      <a:pt x="1170" y="19577"/>
                    </a:lnTo>
                    <a:lnTo>
                      <a:pt x="1170" y="19593"/>
                    </a:lnTo>
                    <a:lnTo>
                      <a:pt x="1100" y="19593"/>
                    </a:lnTo>
                    <a:lnTo>
                      <a:pt x="1006" y="19626"/>
                    </a:lnTo>
                    <a:lnTo>
                      <a:pt x="983" y="19659"/>
                    </a:lnTo>
                    <a:lnTo>
                      <a:pt x="936" y="19708"/>
                    </a:lnTo>
                    <a:lnTo>
                      <a:pt x="1100" y="19708"/>
                    </a:lnTo>
                    <a:lnTo>
                      <a:pt x="1100" y="19741"/>
                    </a:lnTo>
                    <a:lnTo>
                      <a:pt x="1053" y="19774"/>
                    </a:lnTo>
                    <a:lnTo>
                      <a:pt x="889" y="19774"/>
                    </a:lnTo>
                    <a:lnTo>
                      <a:pt x="819" y="19807"/>
                    </a:lnTo>
                    <a:lnTo>
                      <a:pt x="772" y="19823"/>
                    </a:lnTo>
                    <a:lnTo>
                      <a:pt x="772" y="19856"/>
                    </a:lnTo>
                    <a:lnTo>
                      <a:pt x="842" y="20037"/>
                    </a:lnTo>
                    <a:lnTo>
                      <a:pt x="819" y="20004"/>
                    </a:lnTo>
                    <a:lnTo>
                      <a:pt x="772" y="20004"/>
                    </a:lnTo>
                    <a:lnTo>
                      <a:pt x="725" y="20037"/>
                    </a:lnTo>
                    <a:lnTo>
                      <a:pt x="725" y="20054"/>
                    </a:lnTo>
                    <a:lnTo>
                      <a:pt x="655" y="20152"/>
                    </a:lnTo>
                    <a:lnTo>
                      <a:pt x="608" y="20169"/>
                    </a:lnTo>
                    <a:lnTo>
                      <a:pt x="562" y="20152"/>
                    </a:lnTo>
                    <a:lnTo>
                      <a:pt x="562" y="20119"/>
                    </a:lnTo>
                    <a:lnTo>
                      <a:pt x="515" y="20119"/>
                    </a:lnTo>
                    <a:lnTo>
                      <a:pt x="491" y="20004"/>
                    </a:lnTo>
                    <a:lnTo>
                      <a:pt x="491" y="19922"/>
                    </a:lnTo>
                    <a:lnTo>
                      <a:pt x="398" y="19889"/>
                    </a:lnTo>
                    <a:lnTo>
                      <a:pt x="351" y="19922"/>
                    </a:lnTo>
                    <a:lnTo>
                      <a:pt x="398" y="19971"/>
                    </a:lnTo>
                    <a:lnTo>
                      <a:pt x="398" y="20169"/>
                    </a:lnTo>
                    <a:lnTo>
                      <a:pt x="328" y="20235"/>
                    </a:lnTo>
                    <a:lnTo>
                      <a:pt x="281" y="20251"/>
                    </a:lnTo>
                    <a:lnTo>
                      <a:pt x="281" y="20399"/>
                    </a:lnTo>
                    <a:lnTo>
                      <a:pt x="351" y="20547"/>
                    </a:lnTo>
                    <a:lnTo>
                      <a:pt x="491" y="20695"/>
                    </a:lnTo>
                    <a:lnTo>
                      <a:pt x="515" y="20712"/>
                    </a:lnTo>
                    <a:lnTo>
                      <a:pt x="562" y="20777"/>
                    </a:lnTo>
                    <a:lnTo>
                      <a:pt x="772" y="20777"/>
                    </a:lnTo>
                    <a:lnTo>
                      <a:pt x="889" y="20860"/>
                    </a:lnTo>
                    <a:lnTo>
                      <a:pt x="983" y="20942"/>
                    </a:lnTo>
                    <a:lnTo>
                      <a:pt x="1100" y="21057"/>
                    </a:lnTo>
                    <a:lnTo>
                      <a:pt x="1147" y="21090"/>
                    </a:lnTo>
                    <a:lnTo>
                      <a:pt x="1217" y="21123"/>
                    </a:lnTo>
                    <a:lnTo>
                      <a:pt x="1381" y="21172"/>
                    </a:lnTo>
                    <a:lnTo>
                      <a:pt x="1591" y="21172"/>
                    </a:lnTo>
                    <a:lnTo>
                      <a:pt x="1591" y="21123"/>
                    </a:lnTo>
                    <a:lnTo>
                      <a:pt x="1615" y="21090"/>
                    </a:lnTo>
                    <a:lnTo>
                      <a:pt x="1615" y="21057"/>
                    </a:lnTo>
                    <a:lnTo>
                      <a:pt x="1779" y="21057"/>
                    </a:lnTo>
                    <a:lnTo>
                      <a:pt x="1825" y="21123"/>
                    </a:lnTo>
                    <a:lnTo>
                      <a:pt x="1825" y="21139"/>
                    </a:lnTo>
                    <a:lnTo>
                      <a:pt x="1779" y="21172"/>
                    </a:lnTo>
                    <a:lnTo>
                      <a:pt x="1708" y="21205"/>
                    </a:lnTo>
                    <a:lnTo>
                      <a:pt x="1545" y="21287"/>
                    </a:lnTo>
                    <a:lnTo>
                      <a:pt x="1474" y="21353"/>
                    </a:lnTo>
                    <a:lnTo>
                      <a:pt x="1428" y="21370"/>
                    </a:lnTo>
                    <a:lnTo>
                      <a:pt x="1428" y="21403"/>
                    </a:lnTo>
                    <a:lnTo>
                      <a:pt x="1474" y="21435"/>
                    </a:lnTo>
                    <a:lnTo>
                      <a:pt x="1498" y="21468"/>
                    </a:lnTo>
                    <a:lnTo>
                      <a:pt x="1708" y="21485"/>
                    </a:lnTo>
                    <a:lnTo>
                      <a:pt x="1825" y="21518"/>
                    </a:lnTo>
                    <a:lnTo>
                      <a:pt x="1919" y="21518"/>
                    </a:lnTo>
                    <a:lnTo>
                      <a:pt x="1942" y="21485"/>
                    </a:lnTo>
                    <a:lnTo>
                      <a:pt x="1989" y="21485"/>
                    </a:lnTo>
                    <a:lnTo>
                      <a:pt x="2083" y="21435"/>
                    </a:lnTo>
                    <a:lnTo>
                      <a:pt x="2106" y="21403"/>
                    </a:lnTo>
                    <a:lnTo>
                      <a:pt x="2153" y="21403"/>
                    </a:lnTo>
                    <a:lnTo>
                      <a:pt x="2153" y="21468"/>
                    </a:lnTo>
                    <a:lnTo>
                      <a:pt x="2083" y="21518"/>
                    </a:lnTo>
                    <a:lnTo>
                      <a:pt x="1989" y="21551"/>
                    </a:lnTo>
                    <a:lnTo>
                      <a:pt x="1989" y="21600"/>
                    </a:lnTo>
                    <a:lnTo>
                      <a:pt x="2036" y="21600"/>
                    </a:lnTo>
                    <a:lnTo>
                      <a:pt x="2106" y="21584"/>
                    </a:lnTo>
                    <a:lnTo>
                      <a:pt x="2200" y="21551"/>
                    </a:lnTo>
                    <a:lnTo>
                      <a:pt x="2247" y="21518"/>
                    </a:lnTo>
                    <a:lnTo>
                      <a:pt x="2434" y="21518"/>
                    </a:lnTo>
                    <a:lnTo>
                      <a:pt x="2481" y="21584"/>
                    </a:lnTo>
                    <a:lnTo>
                      <a:pt x="2598" y="21584"/>
                    </a:lnTo>
                    <a:lnTo>
                      <a:pt x="2644" y="21551"/>
                    </a:lnTo>
                    <a:lnTo>
                      <a:pt x="2691" y="21551"/>
                    </a:lnTo>
                    <a:lnTo>
                      <a:pt x="2738" y="21518"/>
                    </a:lnTo>
                    <a:lnTo>
                      <a:pt x="2761" y="21485"/>
                    </a:lnTo>
                    <a:lnTo>
                      <a:pt x="3019" y="21485"/>
                    </a:lnTo>
                    <a:lnTo>
                      <a:pt x="3089" y="21435"/>
                    </a:lnTo>
                    <a:lnTo>
                      <a:pt x="3089" y="21353"/>
                    </a:lnTo>
                    <a:lnTo>
                      <a:pt x="3136" y="21287"/>
                    </a:lnTo>
                    <a:lnTo>
                      <a:pt x="3183" y="21255"/>
                    </a:lnTo>
                    <a:lnTo>
                      <a:pt x="3206" y="21255"/>
                    </a:lnTo>
                    <a:lnTo>
                      <a:pt x="3253" y="21287"/>
                    </a:lnTo>
                    <a:lnTo>
                      <a:pt x="3300" y="21353"/>
                    </a:lnTo>
                    <a:lnTo>
                      <a:pt x="3346" y="21403"/>
                    </a:lnTo>
                    <a:lnTo>
                      <a:pt x="3463" y="21403"/>
                    </a:lnTo>
                    <a:lnTo>
                      <a:pt x="3510" y="21370"/>
                    </a:lnTo>
                    <a:lnTo>
                      <a:pt x="3534" y="21320"/>
                    </a:lnTo>
                    <a:lnTo>
                      <a:pt x="3580" y="21238"/>
                    </a:lnTo>
                    <a:lnTo>
                      <a:pt x="3580" y="21205"/>
                    </a:lnTo>
                    <a:lnTo>
                      <a:pt x="3674" y="21172"/>
                    </a:lnTo>
                    <a:lnTo>
                      <a:pt x="3698" y="21205"/>
                    </a:lnTo>
                    <a:lnTo>
                      <a:pt x="3744" y="21205"/>
                    </a:lnTo>
                    <a:lnTo>
                      <a:pt x="3744" y="21238"/>
                    </a:lnTo>
                    <a:lnTo>
                      <a:pt x="3744" y="21205"/>
                    </a:lnTo>
                    <a:lnTo>
                      <a:pt x="4002" y="21008"/>
                    </a:lnTo>
                    <a:lnTo>
                      <a:pt x="4306" y="20745"/>
                    </a:lnTo>
                    <a:lnTo>
                      <a:pt x="4306" y="20712"/>
                    </a:lnTo>
                    <a:lnTo>
                      <a:pt x="4283" y="20712"/>
                    </a:lnTo>
                    <a:lnTo>
                      <a:pt x="4283" y="20662"/>
                    </a:lnTo>
                    <a:lnTo>
                      <a:pt x="4306" y="20629"/>
                    </a:lnTo>
                    <a:lnTo>
                      <a:pt x="4306" y="20596"/>
                    </a:lnTo>
                    <a:lnTo>
                      <a:pt x="4306" y="20629"/>
                    </a:lnTo>
                    <a:lnTo>
                      <a:pt x="4400" y="20662"/>
                    </a:lnTo>
                    <a:lnTo>
                      <a:pt x="4400" y="20712"/>
                    </a:lnTo>
                    <a:lnTo>
                      <a:pt x="4470" y="20745"/>
                    </a:lnTo>
                    <a:lnTo>
                      <a:pt x="4470" y="20777"/>
                    </a:lnTo>
                    <a:lnTo>
                      <a:pt x="4563" y="20712"/>
                    </a:lnTo>
                    <a:lnTo>
                      <a:pt x="4563" y="20547"/>
                    </a:lnTo>
                    <a:lnTo>
                      <a:pt x="4470" y="20514"/>
                    </a:lnTo>
                    <a:lnTo>
                      <a:pt x="4446" y="20481"/>
                    </a:lnTo>
                    <a:lnTo>
                      <a:pt x="4446" y="20465"/>
                    </a:lnTo>
                    <a:lnTo>
                      <a:pt x="4470" y="20465"/>
                    </a:lnTo>
                    <a:lnTo>
                      <a:pt x="4517" y="20432"/>
                    </a:lnTo>
                    <a:lnTo>
                      <a:pt x="4727" y="20432"/>
                    </a:lnTo>
                    <a:lnTo>
                      <a:pt x="4797" y="20399"/>
                    </a:lnTo>
                    <a:lnTo>
                      <a:pt x="4844" y="20399"/>
                    </a:lnTo>
                    <a:lnTo>
                      <a:pt x="4844" y="20350"/>
                    </a:lnTo>
                    <a:lnTo>
                      <a:pt x="4774" y="20350"/>
                    </a:lnTo>
                    <a:lnTo>
                      <a:pt x="4727" y="20284"/>
                    </a:lnTo>
                    <a:lnTo>
                      <a:pt x="4727" y="20235"/>
                    </a:lnTo>
                    <a:lnTo>
                      <a:pt x="4797" y="20169"/>
                    </a:lnTo>
                    <a:lnTo>
                      <a:pt x="4891" y="20169"/>
                    </a:lnTo>
                    <a:lnTo>
                      <a:pt x="4961" y="20152"/>
                    </a:lnTo>
                    <a:lnTo>
                      <a:pt x="5125" y="20119"/>
                    </a:lnTo>
                    <a:lnTo>
                      <a:pt x="5172" y="20087"/>
                    </a:lnTo>
                    <a:lnTo>
                      <a:pt x="5219" y="20087"/>
                    </a:lnTo>
                    <a:lnTo>
                      <a:pt x="5172" y="20054"/>
                    </a:lnTo>
                    <a:lnTo>
                      <a:pt x="5125" y="20037"/>
                    </a:lnTo>
                    <a:lnTo>
                      <a:pt x="5055" y="19971"/>
                    </a:lnTo>
                    <a:lnTo>
                      <a:pt x="5008" y="19922"/>
                    </a:lnTo>
                    <a:lnTo>
                      <a:pt x="4961" y="19889"/>
                    </a:lnTo>
                    <a:lnTo>
                      <a:pt x="4961" y="19856"/>
                    </a:lnTo>
                    <a:lnTo>
                      <a:pt x="5008" y="19856"/>
                    </a:lnTo>
                    <a:lnTo>
                      <a:pt x="5102" y="19889"/>
                    </a:lnTo>
                    <a:lnTo>
                      <a:pt x="5172" y="19938"/>
                    </a:lnTo>
                    <a:lnTo>
                      <a:pt x="5265" y="19971"/>
                    </a:lnTo>
                    <a:lnTo>
                      <a:pt x="5289" y="20004"/>
                    </a:lnTo>
                    <a:lnTo>
                      <a:pt x="5289" y="20119"/>
                    </a:lnTo>
                    <a:lnTo>
                      <a:pt x="5663" y="20119"/>
                    </a:lnTo>
                    <a:lnTo>
                      <a:pt x="5710" y="20087"/>
                    </a:lnTo>
                    <a:lnTo>
                      <a:pt x="5710" y="19922"/>
                    </a:lnTo>
                    <a:lnTo>
                      <a:pt x="5733" y="19889"/>
                    </a:lnTo>
                    <a:lnTo>
                      <a:pt x="5780" y="19856"/>
                    </a:lnTo>
                    <a:lnTo>
                      <a:pt x="5827" y="19856"/>
                    </a:lnTo>
                    <a:lnTo>
                      <a:pt x="5827" y="19889"/>
                    </a:lnTo>
                    <a:lnTo>
                      <a:pt x="5780" y="19922"/>
                    </a:lnTo>
                    <a:lnTo>
                      <a:pt x="5780" y="19971"/>
                    </a:lnTo>
                    <a:lnTo>
                      <a:pt x="5827" y="20004"/>
                    </a:lnTo>
                    <a:lnTo>
                      <a:pt x="5874" y="20004"/>
                    </a:lnTo>
                    <a:lnTo>
                      <a:pt x="5874" y="19774"/>
                    </a:lnTo>
                    <a:lnTo>
                      <a:pt x="5897" y="19708"/>
                    </a:lnTo>
                    <a:lnTo>
                      <a:pt x="5897" y="19659"/>
                    </a:lnTo>
                    <a:lnTo>
                      <a:pt x="5944" y="19626"/>
                    </a:lnTo>
                    <a:lnTo>
                      <a:pt x="5944" y="19659"/>
                    </a:lnTo>
                    <a:lnTo>
                      <a:pt x="5991" y="19659"/>
                    </a:lnTo>
                    <a:lnTo>
                      <a:pt x="5991" y="19692"/>
                    </a:lnTo>
                    <a:lnTo>
                      <a:pt x="6038" y="19692"/>
                    </a:lnTo>
                    <a:lnTo>
                      <a:pt x="6061" y="19659"/>
                    </a:lnTo>
                    <a:lnTo>
                      <a:pt x="6108" y="19577"/>
                    </a:lnTo>
                    <a:lnTo>
                      <a:pt x="6108" y="19544"/>
                    </a:lnTo>
                    <a:lnTo>
                      <a:pt x="6061" y="19544"/>
                    </a:lnTo>
                    <a:lnTo>
                      <a:pt x="6038" y="19478"/>
                    </a:lnTo>
                    <a:lnTo>
                      <a:pt x="5991" y="19428"/>
                    </a:lnTo>
                    <a:lnTo>
                      <a:pt x="5897" y="19363"/>
                    </a:lnTo>
                    <a:lnTo>
                      <a:pt x="5897" y="19313"/>
                    </a:lnTo>
                    <a:lnTo>
                      <a:pt x="5944" y="19264"/>
                    </a:lnTo>
                    <a:lnTo>
                      <a:pt x="5944" y="19198"/>
                    </a:lnTo>
                    <a:lnTo>
                      <a:pt x="5991" y="19165"/>
                    </a:lnTo>
                    <a:lnTo>
                      <a:pt x="5944" y="19149"/>
                    </a:lnTo>
                    <a:lnTo>
                      <a:pt x="5897" y="19083"/>
                    </a:lnTo>
                    <a:lnTo>
                      <a:pt x="5827" y="19034"/>
                    </a:lnTo>
                    <a:lnTo>
                      <a:pt x="5780" y="18968"/>
                    </a:lnTo>
                    <a:lnTo>
                      <a:pt x="5733" y="18935"/>
                    </a:lnTo>
                    <a:lnTo>
                      <a:pt x="5733" y="18886"/>
                    </a:lnTo>
                    <a:lnTo>
                      <a:pt x="5780" y="18886"/>
                    </a:lnTo>
                    <a:lnTo>
                      <a:pt x="5874" y="18919"/>
                    </a:lnTo>
                    <a:lnTo>
                      <a:pt x="5991" y="19001"/>
                    </a:lnTo>
                    <a:lnTo>
                      <a:pt x="5991" y="19264"/>
                    </a:lnTo>
                    <a:lnTo>
                      <a:pt x="6038" y="19264"/>
                    </a:lnTo>
                    <a:lnTo>
                      <a:pt x="6061" y="19198"/>
                    </a:lnTo>
                    <a:lnTo>
                      <a:pt x="6155" y="19165"/>
                    </a:lnTo>
                    <a:lnTo>
                      <a:pt x="6155" y="18968"/>
                    </a:lnTo>
                    <a:lnTo>
                      <a:pt x="6061" y="18886"/>
                    </a:lnTo>
                    <a:lnTo>
                      <a:pt x="6038" y="18803"/>
                    </a:lnTo>
                    <a:lnTo>
                      <a:pt x="5991" y="18738"/>
                    </a:lnTo>
                    <a:lnTo>
                      <a:pt x="5991" y="18705"/>
                    </a:lnTo>
                    <a:lnTo>
                      <a:pt x="6038" y="18688"/>
                    </a:lnTo>
                    <a:lnTo>
                      <a:pt x="6155" y="18688"/>
                    </a:lnTo>
                    <a:lnTo>
                      <a:pt x="6202" y="18705"/>
                    </a:lnTo>
                    <a:lnTo>
                      <a:pt x="6155" y="18770"/>
                    </a:lnTo>
                    <a:lnTo>
                      <a:pt x="6155" y="18820"/>
                    </a:lnTo>
                    <a:lnTo>
                      <a:pt x="6108" y="18886"/>
                    </a:lnTo>
                    <a:lnTo>
                      <a:pt x="6108" y="18919"/>
                    </a:lnTo>
                    <a:lnTo>
                      <a:pt x="6202" y="19083"/>
                    </a:lnTo>
                    <a:lnTo>
                      <a:pt x="6225" y="19264"/>
                    </a:lnTo>
                    <a:lnTo>
                      <a:pt x="6272" y="19313"/>
                    </a:lnTo>
                    <a:lnTo>
                      <a:pt x="6225" y="19313"/>
                    </a:lnTo>
                    <a:lnTo>
                      <a:pt x="6225" y="19478"/>
                    </a:lnTo>
                    <a:lnTo>
                      <a:pt x="6272" y="19511"/>
                    </a:lnTo>
                    <a:lnTo>
                      <a:pt x="6319" y="19577"/>
                    </a:lnTo>
                    <a:lnTo>
                      <a:pt x="6365" y="19544"/>
                    </a:lnTo>
                    <a:lnTo>
                      <a:pt x="6389" y="19544"/>
                    </a:lnTo>
                    <a:lnTo>
                      <a:pt x="6389" y="19593"/>
                    </a:lnTo>
                    <a:lnTo>
                      <a:pt x="6365" y="19659"/>
                    </a:lnTo>
                    <a:lnTo>
                      <a:pt x="6319" y="19692"/>
                    </a:lnTo>
                    <a:lnTo>
                      <a:pt x="6319" y="19708"/>
                    </a:lnTo>
                    <a:lnTo>
                      <a:pt x="6365" y="19708"/>
                    </a:lnTo>
                    <a:lnTo>
                      <a:pt x="6436" y="19774"/>
                    </a:lnTo>
                    <a:lnTo>
                      <a:pt x="6529" y="19807"/>
                    </a:lnTo>
                    <a:lnTo>
                      <a:pt x="6599" y="19823"/>
                    </a:lnTo>
                    <a:lnTo>
                      <a:pt x="6716" y="19823"/>
                    </a:lnTo>
                    <a:lnTo>
                      <a:pt x="6810" y="19807"/>
                    </a:lnTo>
                    <a:lnTo>
                      <a:pt x="6833" y="19774"/>
                    </a:lnTo>
                    <a:lnTo>
                      <a:pt x="6833" y="19741"/>
                    </a:lnTo>
                    <a:lnTo>
                      <a:pt x="6880" y="19741"/>
                    </a:lnTo>
                    <a:lnTo>
                      <a:pt x="6927" y="19774"/>
                    </a:lnTo>
                    <a:lnTo>
                      <a:pt x="6974" y="19774"/>
                    </a:lnTo>
                    <a:lnTo>
                      <a:pt x="7091" y="19889"/>
                    </a:lnTo>
                    <a:lnTo>
                      <a:pt x="7138" y="19938"/>
                    </a:lnTo>
                    <a:lnTo>
                      <a:pt x="7161" y="20004"/>
                    </a:lnTo>
                    <a:lnTo>
                      <a:pt x="7161" y="20054"/>
                    </a:lnTo>
                    <a:lnTo>
                      <a:pt x="7138" y="20087"/>
                    </a:lnTo>
                    <a:lnTo>
                      <a:pt x="7161" y="20169"/>
                    </a:lnTo>
                    <a:lnTo>
                      <a:pt x="7208" y="20202"/>
                    </a:lnTo>
                    <a:lnTo>
                      <a:pt x="7208" y="20235"/>
                    </a:lnTo>
                    <a:lnTo>
                      <a:pt x="7301" y="20235"/>
                    </a:lnTo>
                    <a:lnTo>
                      <a:pt x="7325" y="20202"/>
                    </a:lnTo>
                    <a:lnTo>
                      <a:pt x="7418" y="20169"/>
                    </a:lnTo>
                    <a:lnTo>
                      <a:pt x="7465" y="20087"/>
                    </a:lnTo>
                    <a:lnTo>
                      <a:pt x="7535" y="19938"/>
                    </a:lnTo>
                    <a:lnTo>
                      <a:pt x="7535" y="19708"/>
                    </a:lnTo>
                    <a:lnTo>
                      <a:pt x="7489" y="19577"/>
                    </a:lnTo>
                    <a:lnTo>
                      <a:pt x="7418" y="19313"/>
                    </a:lnTo>
                    <a:lnTo>
                      <a:pt x="7372" y="19198"/>
                    </a:lnTo>
                    <a:lnTo>
                      <a:pt x="7372" y="19149"/>
                    </a:lnTo>
                    <a:lnTo>
                      <a:pt x="7418" y="19116"/>
                    </a:lnTo>
                    <a:lnTo>
                      <a:pt x="7418" y="19083"/>
                    </a:lnTo>
                    <a:lnTo>
                      <a:pt x="7489" y="19034"/>
                    </a:lnTo>
                    <a:lnTo>
                      <a:pt x="7582" y="19001"/>
                    </a:lnTo>
                    <a:lnTo>
                      <a:pt x="7629" y="18968"/>
                    </a:lnTo>
                    <a:lnTo>
                      <a:pt x="7652" y="18935"/>
                    </a:lnTo>
                    <a:lnTo>
                      <a:pt x="7652" y="18853"/>
                    </a:lnTo>
                    <a:lnTo>
                      <a:pt x="7629" y="18770"/>
                    </a:lnTo>
                    <a:lnTo>
                      <a:pt x="7582" y="18738"/>
                    </a:lnTo>
                    <a:lnTo>
                      <a:pt x="7535" y="18738"/>
                    </a:lnTo>
                    <a:lnTo>
                      <a:pt x="7535" y="18705"/>
                    </a:lnTo>
                    <a:lnTo>
                      <a:pt x="7582" y="18688"/>
                    </a:lnTo>
                    <a:lnTo>
                      <a:pt x="7652" y="18655"/>
                    </a:lnTo>
                    <a:lnTo>
                      <a:pt x="7863" y="18589"/>
                    </a:lnTo>
                    <a:lnTo>
                      <a:pt x="7980" y="18540"/>
                    </a:lnTo>
                    <a:lnTo>
                      <a:pt x="8120" y="18474"/>
                    </a:lnTo>
                    <a:lnTo>
                      <a:pt x="8191" y="18425"/>
                    </a:lnTo>
                    <a:lnTo>
                      <a:pt x="8237" y="18376"/>
                    </a:lnTo>
                    <a:lnTo>
                      <a:pt x="8261" y="18343"/>
                    </a:lnTo>
                    <a:lnTo>
                      <a:pt x="8261" y="17882"/>
                    </a:lnTo>
                    <a:lnTo>
                      <a:pt x="8308" y="17767"/>
                    </a:lnTo>
                    <a:lnTo>
                      <a:pt x="8308" y="17586"/>
                    </a:lnTo>
                    <a:lnTo>
                      <a:pt x="8261" y="17537"/>
                    </a:lnTo>
                    <a:lnTo>
                      <a:pt x="8191" y="17389"/>
                    </a:lnTo>
                    <a:lnTo>
                      <a:pt x="8120" y="17306"/>
                    </a:lnTo>
                    <a:lnTo>
                      <a:pt x="8027" y="17224"/>
                    </a:lnTo>
                    <a:lnTo>
                      <a:pt x="7980" y="17076"/>
                    </a:lnTo>
                    <a:lnTo>
                      <a:pt x="7910" y="16928"/>
                    </a:lnTo>
                    <a:lnTo>
                      <a:pt x="7957" y="16912"/>
                    </a:lnTo>
                    <a:lnTo>
                      <a:pt x="7980" y="16879"/>
                    </a:lnTo>
                    <a:lnTo>
                      <a:pt x="8027" y="16846"/>
                    </a:lnTo>
                    <a:lnTo>
                      <a:pt x="8074" y="16846"/>
                    </a:lnTo>
                    <a:lnTo>
                      <a:pt x="8237" y="16813"/>
                    </a:lnTo>
                    <a:lnTo>
                      <a:pt x="8308" y="16813"/>
                    </a:lnTo>
                    <a:lnTo>
                      <a:pt x="8401" y="16796"/>
                    </a:lnTo>
                    <a:lnTo>
                      <a:pt x="8565" y="16303"/>
                    </a:lnTo>
                    <a:lnTo>
                      <a:pt x="8565" y="16270"/>
                    </a:lnTo>
                    <a:lnTo>
                      <a:pt x="8518" y="16221"/>
                    </a:lnTo>
                    <a:lnTo>
                      <a:pt x="8472" y="16155"/>
                    </a:lnTo>
                    <a:lnTo>
                      <a:pt x="8425" y="16138"/>
                    </a:lnTo>
                    <a:lnTo>
                      <a:pt x="8308" y="16073"/>
                    </a:lnTo>
                    <a:lnTo>
                      <a:pt x="8144" y="16023"/>
                    </a:lnTo>
                    <a:lnTo>
                      <a:pt x="8027" y="15990"/>
                    </a:lnTo>
                    <a:lnTo>
                      <a:pt x="7910" y="15924"/>
                    </a:lnTo>
                    <a:lnTo>
                      <a:pt x="7863" y="15908"/>
                    </a:lnTo>
                    <a:lnTo>
                      <a:pt x="7793" y="15809"/>
                    </a:lnTo>
                    <a:lnTo>
                      <a:pt x="7746" y="15760"/>
                    </a:lnTo>
                    <a:lnTo>
                      <a:pt x="7746" y="15563"/>
                    </a:lnTo>
                    <a:lnTo>
                      <a:pt x="7793" y="15447"/>
                    </a:lnTo>
                    <a:lnTo>
                      <a:pt x="7816" y="15365"/>
                    </a:lnTo>
                    <a:lnTo>
                      <a:pt x="7910" y="15135"/>
                    </a:lnTo>
                    <a:lnTo>
                      <a:pt x="7910" y="14921"/>
                    </a:lnTo>
                    <a:lnTo>
                      <a:pt x="7863" y="14872"/>
                    </a:lnTo>
                    <a:lnTo>
                      <a:pt x="7816" y="14789"/>
                    </a:lnTo>
                    <a:lnTo>
                      <a:pt x="7746" y="14674"/>
                    </a:lnTo>
                    <a:lnTo>
                      <a:pt x="7629" y="14526"/>
                    </a:lnTo>
                    <a:lnTo>
                      <a:pt x="7582" y="14477"/>
                    </a:lnTo>
                    <a:lnTo>
                      <a:pt x="7582" y="14362"/>
                    </a:lnTo>
                    <a:lnTo>
                      <a:pt x="7629" y="14296"/>
                    </a:lnTo>
                    <a:lnTo>
                      <a:pt x="7652" y="14246"/>
                    </a:lnTo>
                    <a:lnTo>
                      <a:pt x="7652" y="14181"/>
                    </a:lnTo>
                    <a:lnTo>
                      <a:pt x="7629" y="14131"/>
                    </a:lnTo>
                    <a:lnTo>
                      <a:pt x="7629" y="14065"/>
                    </a:lnTo>
                    <a:lnTo>
                      <a:pt x="7582" y="14016"/>
                    </a:lnTo>
                    <a:lnTo>
                      <a:pt x="7582" y="13901"/>
                    </a:lnTo>
                    <a:lnTo>
                      <a:pt x="7652" y="13835"/>
                    </a:lnTo>
                    <a:lnTo>
                      <a:pt x="7652" y="13819"/>
                    </a:lnTo>
                    <a:lnTo>
                      <a:pt x="7699" y="13753"/>
                    </a:lnTo>
                    <a:lnTo>
                      <a:pt x="7699" y="13375"/>
                    </a:lnTo>
                    <a:lnTo>
                      <a:pt x="7652" y="13292"/>
                    </a:lnTo>
                    <a:lnTo>
                      <a:pt x="7652" y="13325"/>
                    </a:lnTo>
                    <a:lnTo>
                      <a:pt x="7629" y="13375"/>
                    </a:lnTo>
                    <a:lnTo>
                      <a:pt x="7582" y="13588"/>
                    </a:lnTo>
                    <a:lnTo>
                      <a:pt x="7535" y="13753"/>
                    </a:lnTo>
                    <a:lnTo>
                      <a:pt x="7489" y="13819"/>
                    </a:lnTo>
                    <a:lnTo>
                      <a:pt x="7489" y="13835"/>
                    </a:lnTo>
                    <a:lnTo>
                      <a:pt x="7465" y="13819"/>
                    </a:lnTo>
                    <a:lnTo>
                      <a:pt x="7465" y="13325"/>
                    </a:lnTo>
                    <a:lnTo>
                      <a:pt x="7489" y="13259"/>
                    </a:lnTo>
                    <a:lnTo>
                      <a:pt x="7582" y="13210"/>
                    </a:lnTo>
                    <a:lnTo>
                      <a:pt x="7652" y="13128"/>
                    </a:lnTo>
                    <a:lnTo>
                      <a:pt x="7699" y="13062"/>
                    </a:lnTo>
                    <a:lnTo>
                      <a:pt x="7699" y="12980"/>
                    </a:lnTo>
                    <a:lnTo>
                      <a:pt x="7652" y="12947"/>
                    </a:lnTo>
                    <a:lnTo>
                      <a:pt x="7652" y="12930"/>
                    </a:lnTo>
                    <a:lnTo>
                      <a:pt x="7629" y="12865"/>
                    </a:lnTo>
                    <a:lnTo>
                      <a:pt x="7652" y="12815"/>
                    </a:lnTo>
                    <a:lnTo>
                      <a:pt x="7746" y="12700"/>
                    </a:lnTo>
                    <a:lnTo>
                      <a:pt x="7816" y="12601"/>
                    </a:lnTo>
                    <a:lnTo>
                      <a:pt x="7910" y="12486"/>
                    </a:lnTo>
                    <a:lnTo>
                      <a:pt x="7980" y="12404"/>
                    </a:lnTo>
                    <a:lnTo>
                      <a:pt x="8074" y="12289"/>
                    </a:lnTo>
                    <a:lnTo>
                      <a:pt x="8191" y="12239"/>
                    </a:lnTo>
                    <a:lnTo>
                      <a:pt x="8261" y="12174"/>
                    </a:lnTo>
                    <a:lnTo>
                      <a:pt x="8401" y="12157"/>
                    </a:lnTo>
                    <a:lnTo>
                      <a:pt x="8635" y="12091"/>
                    </a:lnTo>
                    <a:lnTo>
                      <a:pt x="8963" y="12091"/>
                    </a:lnTo>
                    <a:lnTo>
                      <a:pt x="9291" y="12157"/>
                    </a:lnTo>
                    <a:lnTo>
                      <a:pt x="9337" y="12124"/>
                    </a:lnTo>
                    <a:lnTo>
                      <a:pt x="9408" y="12124"/>
                    </a:lnTo>
                    <a:lnTo>
                      <a:pt x="9454" y="12091"/>
                    </a:lnTo>
                    <a:lnTo>
                      <a:pt x="9501" y="12042"/>
                    </a:lnTo>
                    <a:lnTo>
                      <a:pt x="9525" y="11976"/>
                    </a:lnTo>
                    <a:lnTo>
                      <a:pt x="9525" y="11894"/>
                    </a:lnTo>
                    <a:lnTo>
                      <a:pt x="9571" y="11779"/>
                    </a:lnTo>
                    <a:lnTo>
                      <a:pt x="9571" y="11697"/>
                    </a:lnTo>
                    <a:lnTo>
                      <a:pt x="9501" y="11549"/>
                    </a:lnTo>
                    <a:lnTo>
                      <a:pt x="9454" y="11516"/>
                    </a:lnTo>
                    <a:lnTo>
                      <a:pt x="9408" y="11466"/>
                    </a:lnTo>
                    <a:lnTo>
                      <a:pt x="9337" y="11400"/>
                    </a:lnTo>
                    <a:lnTo>
                      <a:pt x="9220" y="11351"/>
                    </a:lnTo>
                    <a:lnTo>
                      <a:pt x="9080" y="11318"/>
                    </a:lnTo>
                    <a:lnTo>
                      <a:pt x="9080" y="11285"/>
                    </a:lnTo>
                    <a:lnTo>
                      <a:pt x="9057" y="11269"/>
                    </a:lnTo>
                    <a:lnTo>
                      <a:pt x="9057" y="11203"/>
                    </a:lnTo>
                    <a:lnTo>
                      <a:pt x="9174" y="10940"/>
                    </a:lnTo>
                    <a:lnTo>
                      <a:pt x="9337" y="10710"/>
                    </a:lnTo>
                    <a:lnTo>
                      <a:pt x="9454" y="10463"/>
                    </a:lnTo>
                    <a:lnTo>
                      <a:pt x="9571" y="10200"/>
                    </a:lnTo>
                    <a:lnTo>
                      <a:pt x="9618" y="10167"/>
                    </a:lnTo>
                    <a:lnTo>
                      <a:pt x="9665" y="10167"/>
                    </a:lnTo>
                    <a:lnTo>
                      <a:pt x="9688" y="10150"/>
                    </a:lnTo>
                    <a:lnTo>
                      <a:pt x="9688" y="10117"/>
                    </a:lnTo>
                    <a:lnTo>
                      <a:pt x="9665" y="9657"/>
                    </a:lnTo>
                    <a:lnTo>
                      <a:pt x="9735" y="9311"/>
                    </a:lnTo>
                    <a:lnTo>
                      <a:pt x="9571" y="8818"/>
                    </a:lnTo>
                    <a:lnTo>
                      <a:pt x="9618" y="8801"/>
                    </a:lnTo>
                    <a:lnTo>
                      <a:pt x="9665" y="8768"/>
                    </a:lnTo>
                    <a:lnTo>
                      <a:pt x="9782" y="8768"/>
                    </a:lnTo>
                    <a:lnTo>
                      <a:pt x="9946" y="8801"/>
                    </a:lnTo>
                    <a:lnTo>
                      <a:pt x="9993" y="8801"/>
                    </a:lnTo>
                    <a:lnTo>
                      <a:pt x="10063" y="8768"/>
                    </a:lnTo>
                    <a:lnTo>
                      <a:pt x="10437" y="8571"/>
                    </a:lnTo>
                    <a:lnTo>
                      <a:pt x="10437" y="8489"/>
                    </a:lnTo>
                    <a:lnTo>
                      <a:pt x="10344" y="8390"/>
                    </a:lnTo>
                    <a:lnTo>
                      <a:pt x="10320" y="8341"/>
                    </a:lnTo>
                    <a:lnTo>
                      <a:pt x="10273" y="8275"/>
                    </a:lnTo>
                    <a:lnTo>
                      <a:pt x="10320" y="8258"/>
                    </a:lnTo>
                    <a:lnTo>
                      <a:pt x="10344" y="8160"/>
                    </a:lnTo>
                    <a:lnTo>
                      <a:pt x="10437" y="8044"/>
                    </a:lnTo>
                    <a:lnTo>
                      <a:pt x="10671" y="7798"/>
                    </a:lnTo>
                    <a:lnTo>
                      <a:pt x="10882" y="7567"/>
                    </a:lnTo>
                    <a:lnTo>
                      <a:pt x="10999" y="7452"/>
                    </a:lnTo>
                    <a:lnTo>
                      <a:pt x="11046" y="7370"/>
                    </a:lnTo>
                    <a:lnTo>
                      <a:pt x="11093" y="7304"/>
                    </a:lnTo>
                    <a:lnTo>
                      <a:pt x="11093" y="7156"/>
                    </a:lnTo>
                    <a:lnTo>
                      <a:pt x="11046" y="7107"/>
                    </a:lnTo>
                    <a:lnTo>
                      <a:pt x="10999" y="7041"/>
                    </a:lnTo>
                    <a:lnTo>
                      <a:pt x="10835" y="6909"/>
                    </a:lnTo>
                    <a:lnTo>
                      <a:pt x="10765" y="6844"/>
                    </a:lnTo>
                    <a:lnTo>
                      <a:pt x="10718" y="6761"/>
                    </a:lnTo>
                    <a:lnTo>
                      <a:pt x="10718" y="6646"/>
                    </a:lnTo>
                    <a:lnTo>
                      <a:pt x="10765" y="6646"/>
                    </a:lnTo>
                    <a:lnTo>
                      <a:pt x="10788" y="6613"/>
                    </a:lnTo>
                    <a:lnTo>
                      <a:pt x="10929" y="6613"/>
                    </a:lnTo>
                    <a:lnTo>
                      <a:pt x="10999" y="6564"/>
                    </a:lnTo>
                    <a:lnTo>
                      <a:pt x="11046" y="6498"/>
                    </a:lnTo>
                    <a:lnTo>
                      <a:pt x="11093" y="6383"/>
                    </a:lnTo>
                    <a:lnTo>
                      <a:pt x="11116" y="6186"/>
                    </a:lnTo>
                    <a:lnTo>
                      <a:pt x="11163" y="6136"/>
                    </a:lnTo>
                    <a:lnTo>
                      <a:pt x="11210" y="6037"/>
                    </a:lnTo>
                    <a:lnTo>
                      <a:pt x="11327" y="5906"/>
                    </a:lnTo>
                    <a:lnTo>
                      <a:pt x="11444" y="5725"/>
                    </a:lnTo>
                    <a:lnTo>
                      <a:pt x="11537" y="5676"/>
                    </a:lnTo>
                    <a:lnTo>
                      <a:pt x="11584" y="5676"/>
                    </a:lnTo>
                    <a:lnTo>
                      <a:pt x="12099" y="5840"/>
                    </a:lnTo>
                    <a:lnTo>
                      <a:pt x="12192" y="5824"/>
                    </a:lnTo>
                    <a:lnTo>
                      <a:pt x="12216" y="5791"/>
                    </a:lnTo>
                    <a:lnTo>
                      <a:pt x="12216" y="5379"/>
                    </a:lnTo>
                    <a:lnTo>
                      <a:pt x="12146" y="5133"/>
                    </a:lnTo>
                    <a:lnTo>
                      <a:pt x="12099" y="5050"/>
                    </a:lnTo>
                    <a:lnTo>
                      <a:pt x="12146" y="4985"/>
                    </a:lnTo>
                    <a:lnTo>
                      <a:pt x="12192" y="4935"/>
                    </a:lnTo>
                    <a:lnTo>
                      <a:pt x="12263" y="4935"/>
                    </a:lnTo>
                    <a:lnTo>
                      <a:pt x="12356" y="4902"/>
                    </a:lnTo>
                    <a:lnTo>
                      <a:pt x="12473" y="4902"/>
                    </a:lnTo>
                    <a:lnTo>
                      <a:pt x="12684" y="4935"/>
                    </a:lnTo>
                    <a:lnTo>
                      <a:pt x="12965" y="4985"/>
                    </a:lnTo>
                    <a:lnTo>
                      <a:pt x="13409" y="5067"/>
                    </a:lnTo>
                    <a:lnTo>
                      <a:pt x="13573" y="5100"/>
                    </a:lnTo>
                    <a:lnTo>
                      <a:pt x="13690" y="5100"/>
                    </a:lnTo>
                    <a:lnTo>
                      <a:pt x="13854" y="5018"/>
                    </a:lnTo>
                    <a:lnTo>
                      <a:pt x="13901" y="4985"/>
                    </a:lnTo>
                    <a:lnTo>
                      <a:pt x="13901" y="4935"/>
                    </a:lnTo>
                    <a:lnTo>
                      <a:pt x="13948" y="4935"/>
                    </a:lnTo>
                    <a:lnTo>
                      <a:pt x="13948" y="4902"/>
                    </a:lnTo>
                    <a:lnTo>
                      <a:pt x="13901" y="4869"/>
                    </a:lnTo>
                    <a:lnTo>
                      <a:pt x="13807" y="4837"/>
                    </a:lnTo>
                    <a:lnTo>
                      <a:pt x="13737" y="4820"/>
                    </a:lnTo>
                    <a:lnTo>
                      <a:pt x="13643" y="4787"/>
                    </a:lnTo>
                    <a:lnTo>
                      <a:pt x="13643" y="4639"/>
                    </a:lnTo>
                    <a:lnTo>
                      <a:pt x="13690" y="4606"/>
                    </a:lnTo>
                    <a:lnTo>
                      <a:pt x="13737" y="4557"/>
                    </a:lnTo>
                    <a:lnTo>
                      <a:pt x="13807" y="4475"/>
                    </a:lnTo>
                    <a:lnTo>
                      <a:pt x="13854" y="4409"/>
                    </a:lnTo>
                    <a:lnTo>
                      <a:pt x="13901" y="4359"/>
                    </a:lnTo>
                    <a:lnTo>
                      <a:pt x="13854" y="4294"/>
                    </a:lnTo>
                    <a:lnTo>
                      <a:pt x="13854" y="4244"/>
                    </a:lnTo>
                    <a:lnTo>
                      <a:pt x="13807" y="4129"/>
                    </a:lnTo>
                    <a:lnTo>
                      <a:pt x="13784" y="4096"/>
                    </a:lnTo>
                    <a:lnTo>
                      <a:pt x="13737" y="4096"/>
                    </a:lnTo>
                    <a:lnTo>
                      <a:pt x="13643" y="4047"/>
                    </a:lnTo>
                    <a:lnTo>
                      <a:pt x="13573" y="4014"/>
                    </a:lnTo>
                    <a:lnTo>
                      <a:pt x="13573" y="3981"/>
                    </a:lnTo>
                    <a:lnTo>
                      <a:pt x="13620" y="3932"/>
                    </a:lnTo>
                    <a:lnTo>
                      <a:pt x="13971" y="3932"/>
                    </a:lnTo>
                    <a:lnTo>
                      <a:pt x="13948" y="3899"/>
                    </a:lnTo>
                    <a:lnTo>
                      <a:pt x="13948" y="3866"/>
                    </a:lnTo>
                    <a:lnTo>
                      <a:pt x="13971" y="3866"/>
                    </a:lnTo>
                    <a:lnTo>
                      <a:pt x="14018" y="3833"/>
                    </a:lnTo>
                    <a:lnTo>
                      <a:pt x="14135" y="3833"/>
                    </a:lnTo>
                    <a:lnTo>
                      <a:pt x="14228" y="3866"/>
                    </a:lnTo>
                    <a:lnTo>
                      <a:pt x="14275" y="3899"/>
                    </a:lnTo>
                    <a:lnTo>
                      <a:pt x="14299" y="3932"/>
                    </a:lnTo>
                    <a:lnTo>
                      <a:pt x="14345" y="3899"/>
                    </a:lnTo>
                    <a:lnTo>
                      <a:pt x="14299" y="3817"/>
                    </a:lnTo>
                    <a:lnTo>
                      <a:pt x="14299" y="3488"/>
                    </a:lnTo>
                    <a:lnTo>
                      <a:pt x="14345" y="3471"/>
                    </a:lnTo>
                    <a:lnTo>
                      <a:pt x="14392" y="3405"/>
                    </a:lnTo>
                    <a:lnTo>
                      <a:pt x="14509" y="3405"/>
                    </a:lnTo>
                    <a:lnTo>
                      <a:pt x="14603" y="3438"/>
                    </a:lnTo>
                    <a:lnTo>
                      <a:pt x="14720" y="3471"/>
                    </a:lnTo>
                    <a:lnTo>
                      <a:pt x="15118" y="3751"/>
                    </a:lnTo>
                    <a:lnTo>
                      <a:pt x="15328" y="3932"/>
                    </a:lnTo>
                    <a:lnTo>
                      <a:pt x="15445" y="4063"/>
                    </a:lnTo>
                    <a:lnTo>
                      <a:pt x="15445" y="4096"/>
                    </a:lnTo>
                    <a:lnTo>
                      <a:pt x="15492" y="4162"/>
                    </a:lnTo>
                    <a:lnTo>
                      <a:pt x="15492" y="4244"/>
                    </a:lnTo>
                    <a:lnTo>
                      <a:pt x="15539" y="4261"/>
                    </a:lnTo>
                    <a:lnTo>
                      <a:pt x="15656" y="4261"/>
                    </a:lnTo>
                    <a:lnTo>
                      <a:pt x="15726" y="4244"/>
                    </a:lnTo>
                    <a:lnTo>
                      <a:pt x="16030" y="4244"/>
                    </a:lnTo>
                    <a:lnTo>
                      <a:pt x="16218" y="4261"/>
                    </a:lnTo>
                    <a:lnTo>
                      <a:pt x="16311" y="4244"/>
                    </a:lnTo>
                    <a:lnTo>
                      <a:pt x="16381" y="4244"/>
                    </a:lnTo>
                    <a:lnTo>
                      <a:pt x="16475" y="4179"/>
                    </a:lnTo>
                    <a:lnTo>
                      <a:pt x="16545" y="4096"/>
                    </a:lnTo>
                    <a:lnTo>
                      <a:pt x="16592" y="4063"/>
                    </a:lnTo>
                    <a:lnTo>
                      <a:pt x="16592" y="3948"/>
                    </a:lnTo>
                    <a:lnTo>
                      <a:pt x="16639" y="3932"/>
                    </a:lnTo>
                    <a:lnTo>
                      <a:pt x="16756" y="3932"/>
                    </a:lnTo>
                    <a:lnTo>
                      <a:pt x="16990" y="3948"/>
                    </a:lnTo>
                    <a:lnTo>
                      <a:pt x="17247" y="4014"/>
                    </a:lnTo>
                    <a:lnTo>
                      <a:pt x="17364" y="4047"/>
                    </a:lnTo>
                    <a:lnTo>
                      <a:pt x="17481" y="4129"/>
                    </a:lnTo>
                    <a:lnTo>
                      <a:pt x="17575" y="4179"/>
                    </a:lnTo>
                    <a:lnTo>
                      <a:pt x="17598" y="4179"/>
                    </a:lnTo>
                    <a:lnTo>
                      <a:pt x="17645" y="4162"/>
                    </a:lnTo>
                    <a:lnTo>
                      <a:pt x="17645" y="4129"/>
                    </a:lnTo>
                    <a:lnTo>
                      <a:pt x="17739" y="4063"/>
                    </a:lnTo>
                    <a:lnTo>
                      <a:pt x="17739" y="3948"/>
                    </a:lnTo>
                    <a:lnTo>
                      <a:pt x="17692" y="3866"/>
                    </a:lnTo>
                    <a:lnTo>
                      <a:pt x="17692" y="3751"/>
                    </a:lnTo>
                    <a:lnTo>
                      <a:pt x="17809" y="3669"/>
                    </a:lnTo>
                    <a:lnTo>
                      <a:pt x="17902" y="3636"/>
                    </a:lnTo>
                    <a:lnTo>
                      <a:pt x="18066" y="3636"/>
                    </a:lnTo>
                    <a:lnTo>
                      <a:pt x="18090" y="3586"/>
                    </a:lnTo>
                    <a:lnTo>
                      <a:pt x="18090" y="3520"/>
                    </a:lnTo>
                    <a:lnTo>
                      <a:pt x="18066" y="3405"/>
                    </a:lnTo>
                    <a:lnTo>
                      <a:pt x="18066" y="3323"/>
                    </a:lnTo>
                    <a:lnTo>
                      <a:pt x="17973" y="3274"/>
                    </a:lnTo>
                    <a:lnTo>
                      <a:pt x="17926" y="3208"/>
                    </a:lnTo>
                    <a:lnTo>
                      <a:pt x="17902" y="3126"/>
                    </a:lnTo>
                    <a:lnTo>
                      <a:pt x="17856" y="3043"/>
                    </a:lnTo>
                    <a:lnTo>
                      <a:pt x="17856" y="2928"/>
                    </a:lnTo>
                    <a:lnTo>
                      <a:pt x="17902" y="2895"/>
                    </a:lnTo>
                    <a:lnTo>
                      <a:pt x="17902" y="2830"/>
                    </a:lnTo>
                    <a:lnTo>
                      <a:pt x="17809" y="2599"/>
                    </a:lnTo>
                    <a:lnTo>
                      <a:pt x="17809" y="2352"/>
                    </a:lnTo>
                    <a:lnTo>
                      <a:pt x="17902" y="2204"/>
                    </a:lnTo>
                    <a:lnTo>
                      <a:pt x="18020" y="2056"/>
                    </a:lnTo>
                    <a:lnTo>
                      <a:pt x="18020" y="1974"/>
                    </a:lnTo>
                    <a:lnTo>
                      <a:pt x="18066" y="1941"/>
                    </a:lnTo>
                    <a:lnTo>
                      <a:pt x="18137" y="1859"/>
                    </a:lnTo>
                    <a:lnTo>
                      <a:pt x="18183" y="1826"/>
                    </a:lnTo>
                    <a:lnTo>
                      <a:pt x="18230" y="1826"/>
                    </a:lnTo>
                    <a:lnTo>
                      <a:pt x="18254" y="1859"/>
                    </a:lnTo>
                    <a:lnTo>
                      <a:pt x="18300" y="1892"/>
                    </a:lnTo>
                    <a:lnTo>
                      <a:pt x="18347" y="1892"/>
                    </a:lnTo>
                    <a:lnTo>
                      <a:pt x="18394" y="1925"/>
                    </a:lnTo>
                    <a:lnTo>
                      <a:pt x="18464" y="1925"/>
                    </a:lnTo>
                    <a:lnTo>
                      <a:pt x="18558" y="1892"/>
                    </a:lnTo>
                    <a:lnTo>
                      <a:pt x="18628" y="1826"/>
                    </a:lnTo>
                    <a:lnTo>
                      <a:pt x="18698" y="1777"/>
                    </a:lnTo>
                    <a:lnTo>
                      <a:pt x="18745" y="1711"/>
                    </a:lnTo>
                    <a:lnTo>
                      <a:pt x="18792" y="1662"/>
                    </a:lnTo>
                    <a:lnTo>
                      <a:pt x="18839" y="1596"/>
                    </a:lnTo>
                    <a:lnTo>
                      <a:pt x="18909" y="1546"/>
                    </a:lnTo>
                    <a:lnTo>
                      <a:pt x="19026" y="1513"/>
                    </a:lnTo>
                    <a:lnTo>
                      <a:pt x="19119" y="1513"/>
                    </a:lnTo>
                    <a:lnTo>
                      <a:pt x="19119" y="1579"/>
                    </a:lnTo>
                    <a:lnTo>
                      <a:pt x="19283" y="1694"/>
                    </a:lnTo>
                    <a:lnTo>
                      <a:pt x="19494" y="1744"/>
                    </a:lnTo>
                    <a:lnTo>
                      <a:pt x="19658" y="1810"/>
                    </a:lnTo>
                    <a:lnTo>
                      <a:pt x="19821" y="1826"/>
                    </a:lnTo>
                    <a:lnTo>
                      <a:pt x="19985" y="1892"/>
                    </a:lnTo>
                    <a:lnTo>
                      <a:pt x="20126" y="1941"/>
                    </a:lnTo>
                    <a:lnTo>
                      <a:pt x="20219" y="2007"/>
                    </a:lnTo>
                    <a:lnTo>
                      <a:pt x="20289" y="2040"/>
                    </a:lnTo>
                    <a:lnTo>
                      <a:pt x="20383" y="2089"/>
                    </a:lnTo>
                    <a:lnTo>
                      <a:pt x="20430" y="2172"/>
                    </a:lnTo>
                    <a:lnTo>
                      <a:pt x="20453" y="2237"/>
                    </a:lnTo>
                    <a:lnTo>
                      <a:pt x="20453" y="2385"/>
                    </a:lnTo>
                    <a:lnTo>
                      <a:pt x="20383" y="2468"/>
                    </a:lnTo>
                    <a:lnTo>
                      <a:pt x="20289" y="2583"/>
                    </a:lnTo>
                    <a:lnTo>
                      <a:pt x="20266" y="2665"/>
                    </a:lnTo>
                    <a:lnTo>
                      <a:pt x="20266" y="2747"/>
                    </a:lnTo>
                    <a:lnTo>
                      <a:pt x="20289" y="2813"/>
                    </a:lnTo>
                    <a:lnTo>
                      <a:pt x="20430" y="2862"/>
                    </a:lnTo>
                    <a:lnTo>
                      <a:pt x="20547" y="2928"/>
                    </a:lnTo>
                    <a:lnTo>
                      <a:pt x="20594" y="2928"/>
                    </a:lnTo>
                    <a:lnTo>
                      <a:pt x="20617" y="2895"/>
                    </a:lnTo>
                    <a:lnTo>
                      <a:pt x="20617" y="2698"/>
                    </a:lnTo>
                    <a:lnTo>
                      <a:pt x="20594" y="2517"/>
                    </a:lnTo>
                    <a:lnTo>
                      <a:pt x="20547" y="2435"/>
                    </a:lnTo>
                    <a:lnTo>
                      <a:pt x="20921" y="2172"/>
                    </a:lnTo>
                    <a:lnTo>
                      <a:pt x="20992" y="2056"/>
                    </a:lnTo>
                    <a:lnTo>
                      <a:pt x="21038" y="2040"/>
                    </a:lnTo>
                    <a:lnTo>
                      <a:pt x="21038" y="1892"/>
                    </a:lnTo>
                    <a:lnTo>
                      <a:pt x="20945" y="1826"/>
                    </a:lnTo>
                    <a:lnTo>
                      <a:pt x="20945" y="1810"/>
                    </a:lnTo>
                    <a:lnTo>
                      <a:pt x="21109" y="1826"/>
                    </a:lnTo>
                    <a:lnTo>
                      <a:pt x="21319" y="1892"/>
                    </a:lnTo>
                    <a:lnTo>
                      <a:pt x="21530" y="1892"/>
                    </a:lnTo>
                    <a:lnTo>
                      <a:pt x="21553" y="1859"/>
                    </a:lnTo>
                    <a:lnTo>
                      <a:pt x="21600" y="1810"/>
                    </a:lnTo>
                    <a:lnTo>
                      <a:pt x="21600" y="1777"/>
                    </a:lnTo>
                    <a:lnTo>
                      <a:pt x="21553" y="1711"/>
                    </a:lnTo>
                    <a:lnTo>
                      <a:pt x="21483" y="1596"/>
                    </a:lnTo>
                    <a:lnTo>
                      <a:pt x="21389" y="1513"/>
                    </a:lnTo>
                    <a:lnTo>
                      <a:pt x="20921" y="1513"/>
                    </a:lnTo>
                    <a:lnTo>
                      <a:pt x="20921" y="1464"/>
                    </a:lnTo>
                    <a:lnTo>
                      <a:pt x="20875" y="1546"/>
                    </a:lnTo>
                    <a:lnTo>
                      <a:pt x="20875" y="1694"/>
                    </a:lnTo>
                    <a:lnTo>
                      <a:pt x="20921" y="1711"/>
                    </a:lnTo>
                    <a:lnTo>
                      <a:pt x="20945" y="1744"/>
                    </a:lnTo>
                    <a:lnTo>
                      <a:pt x="20921" y="1777"/>
                    </a:lnTo>
                    <a:lnTo>
                      <a:pt x="20758" y="1777"/>
                    </a:lnTo>
                    <a:lnTo>
                      <a:pt x="20617" y="1744"/>
                    </a:lnTo>
                    <a:lnTo>
                      <a:pt x="20594" y="1777"/>
                    </a:lnTo>
                    <a:lnTo>
                      <a:pt x="20500" y="1777"/>
                    </a:lnTo>
                    <a:lnTo>
                      <a:pt x="20500" y="1826"/>
                    </a:lnTo>
                    <a:lnTo>
                      <a:pt x="20547" y="1711"/>
                    </a:lnTo>
                    <a:lnTo>
                      <a:pt x="20547" y="1513"/>
                    </a:lnTo>
                    <a:lnTo>
                      <a:pt x="20500" y="1497"/>
                    </a:lnTo>
                    <a:lnTo>
                      <a:pt x="20430" y="1497"/>
                    </a:lnTo>
                    <a:lnTo>
                      <a:pt x="20383" y="1513"/>
                    </a:lnTo>
                    <a:lnTo>
                      <a:pt x="20336" y="1579"/>
                    </a:lnTo>
                    <a:lnTo>
                      <a:pt x="20289" y="1629"/>
                    </a:lnTo>
                    <a:lnTo>
                      <a:pt x="20219" y="1629"/>
                    </a:lnTo>
                    <a:lnTo>
                      <a:pt x="20219" y="1596"/>
                    </a:lnTo>
                    <a:lnTo>
                      <a:pt x="20266" y="1579"/>
                    </a:lnTo>
                    <a:lnTo>
                      <a:pt x="20289" y="1513"/>
                    </a:lnTo>
                    <a:lnTo>
                      <a:pt x="20383" y="1464"/>
                    </a:lnTo>
                    <a:lnTo>
                      <a:pt x="20383" y="1398"/>
                    </a:lnTo>
                    <a:lnTo>
                      <a:pt x="20336" y="1398"/>
                    </a:lnTo>
                    <a:lnTo>
                      <a:pt x="20289" y="1382"/>
                    </a:lnTo>
                    <a:lnTo>
                      <a:pt x="20219" y="1382"/>
                    </a:lnTo>
                    <a:lnTo>
                      <a:pt x="20102" y="1398"/>
                    </a:lnTo>
                    <a:lnTo>
                      <a:pt x="19985" y="1398"/>
                    </a:lnTo>
                    <a:lnTo>
                      <a:pt x="19938" y="1382"/>
                    </a:lnTo>
                    <a:lnTo>
                      <a:pt x="19821" y="1349"/>
                    </a:lnTo>
                    <a:lnTo>
                      <a:pt x="19658" y="1349"/>
                    </a:lnTo>
                    <a:lnTo>
                      <a:pt x="19517" y="1398"/>
                    </a:lnTo>
                    <a:lnTo>
                      <a:pt x="19517" y="1382"/>
                    </a:lnTo>
                    <a:lnTo>
                      <a:pt x="19564" y="1349"/>
                    </a:lnTo>
                    <a:lnTo>
                      <a:pt x="19658" y="1316"/>
                    </a:lnTo>
                    <a:lnTo>
                      <a:pt x="19728" y="1283"/>
                    </a:lnTo>
                    <a:lnTo>
                      <a:pt x="19775" y="1283"/>
                    </a:lnTo>
                    <a:lnTo>
                      <a:pt x="19938" y="1267"/>
                    </a:lnTo>
                    <a:lnTo>
                      <a:pt x="20055" y="1267"/>
                    </a:lnTo>
                    <a:lnTo>
                      <a:pt x="20383" y="1234"/>
                    </a:lnTo>
                    <a:lnTo>
                      <a:pt x="20500" y="1234"/>
                    </a:lnTo>
                    <a:lnTo>
                      <a:pt x="20664" y="1201"/>
                    </a:lnTo>
                    <a:lnTo>
                      <a:pt x="20711" y="1168"/>
                    </a:lnTo>
                    <a:lnTo>
                      <a:pt x="20711" y="1152"/>
                    </a:lnTo>
                    <a:lnTo>
                      <a:pt x="20758" y="1053"/>
                    </a:lnTo>
                    <a:lnTo>
                      <a:pt x="20781" y="971"/>
                    </a:lnTo>
                    <a:lnTo>
                      <a:pt x="20781" y="888"/>
                    </a:lnTo>
                    <a:lnTo>
                      <a:pt x="20875" y="855"/>
                    </a:lnTo>
                    <a:lnTo>
                      <a:pt x="20921" y="823"/>
                    </a:lnTo>
                    <a:lnTo>
                      <a:pt x="21085" y="773"/>
                    </a:lnTo>
                    <a:lnTo>
                      <a:pt x="21109" y="773"/>
                    </a:lnTo>
                    <a:lnTo>
                      <a:pt x="21155" y="740"/>
                    </a:lnTo>
                    <a:lnTo>
                      <a:pt x="21109" y="691"/>
                    </a:lnTo>
                    <a:lnTo>
                      <a:pt x="21038" y="658"/>
                    </a:lnTo>
                    <a:lnTo>
                      <a:pt x="20875" y="576"/>
                    </a:lnTo>
                    <a:lnTo>
                      <a:pt x="20828" y="543"/>
                    </a:lnTo>
                    <a:lnTo>
                      <a:pt x="20781" y="543"/>
                    </a:lnTo>
                    <a:lnTo>
                      <a:pt x="20711" y="510"/>
                    </a:lnTo>
                    <a:lnTo>
                      <a:pt x="20617" y="494"/>
                    </a:lnTo>
                    <a:lnTo>
                      <a:pt x="20617" y="428"/>
                    </a:lnTo>
                    <a:lnTo>
                      <a:pt x="20547" y="461"/>
                    </a:lnTo>
                    <a:lnTo>
                      <a:pt x="20453" y="494"/>
                    </a:lnTo>
                    <a:lnTo>
                      <a:pt x="20430" y="510"/>
                    </a:lnTo>
                    <a:lnTo>
                      <a:pt x="20336" y="543"/>
                    </a:lnTo>
                    <a:lnTo>
                      <a:pt x="20219" y="543"/>
                    </a:lnTo>
                    <a:lnTo>
                      <a:pt x="20266" y="494"/>
                    </a:lnTo>
                    <a:lnTo>
                      <a:pt x="20336" y="428"/>
                    </a:lnTo>
                    <a:lnTo>
                      <a:pt x="20430" y="378"/>
                    </a:lnTo>
                    <a:lnTo>
                      <a:pt x="20453" y="345"/>
                    </a:lnTo>
                    <a:lnTo>
                      <a:pt x="20430" y="345"/>
                    </a:lnTo>
                    <a:lnTo>
                      <a:pt x="20430" y="313"/>
                    </a:lnTo>
                    <a:lnTo>
                      <a:pt x="20289" y="280"/>
                    </a:lnTo>
                    <a:lnTo>
                      <a:pt x="20126" y="263"/>
                    </a:lnTo>
                    <a:lnTo>
                      <a:pt x="19892" y="165"/>
                    </a:lnTo>
                    <a:lnTo>
                      <a:pt x="19775" y="165"/>
                    </a:lnTo>
                    <a:lnTo>
                      <a:pt x="19775" y="197"/>
                    </a:lnTo>
                    <a:lnTo>
                      <a:pt x="19892" y="280"/>
                    </a:lnTo>
                    <a:lnTo>
                      <a:pt x="19985" y="378"/>
                    </a:lnTo>
                    <a:lnTo>
                      <a:pt x="20009" y="378"/>
                    </a:lnTo>
                    <a:lnTo>
                      <a:pt x="20009" y="428"/>
                    </a:lnTo>
                    <a:lnTo>
                      <a:pt x="19985" y="428"/>
                    </a:lnTo>
                    <a:lnTo>
                      <a:pt x="19938" y="461"/>
                    </a:lnTo>
                    <a:lnTo>
                      <a:pt x="19821" y="494"/>
                    </a:lnTo>
                    <a:lnTo>
                      <a:pt x="19658" y="494"/>
                    </a:lnTo>
                    <a:lnTo>
                      <a:pt x="19564" y="395"/>
                    </a:lnTo>
                    <a:lnTo>
                      <a:pt x="19517" y="313"/>
                    </a:lnTo>
                    <a:lnTo>
                      <a:pt x="19494" y="263"/>
                    </a:lnTo>
                    <a:lnTo>
                      <a:pt x="19400" y="165"/>
                    </a:lnTo>
                    <a:lnTo>
                      <a:pt x="19353" y="165"/>
                    </a:lnTo>
                    <a:lnTo>
                      <a:pt x="19330" y="148"/>
                    </a:lnTo>
                    <a:lnTo>
                      <a:pt x="19190" y="148"/>
                    </a:lnTo>
                    <a:lnTo>
                      <a:pt x="19166" y="165"/>
                    </a:lnTo>
                    <a:lnTo>
                      <a:pt x="19119" y="230"/>
                    </a:lnTo>
                    <a:lnTo>
                      <a:pt x="19073" y="263"/>
                    </a:lnTo>
                    <a:lnTo>
                      <a:pt x="19073" y="313"/>
                    </a:lnTo>
                    <a:lnTo>
                      <a:pt x="19026" y="494"/>
                    </a:lnTo>
                    <a:lnTo>
                      <a:pt x="19026" y="658"/>
                    </a:lnTo>
                    <a:lnTo>
                      <a:pt x="19073" y="740"/>
                    </a:lnTo>
                    <a:lnTo>
                      <a:pt x="19119" y="740"/>
                    </a:lnTo>
                    <a:lnTo>
                      <a:pt x="19190" y="773"/>
                    </a:lnTo>
                    <a:lnTo>
                      <a:pt x="19190" y="806"/>
                    </a:lnTo>
                    <a:lnTo>
                      <a:pt x="19236" y="823"/>
                    </a:lnTo>
                    <a:lnTo>
                      <a:pt x="19236" y="855"/>
                    </a:lnTo>
                    <a:lnTo>
                      <a:pt x="19190" y="888"/>
                    </a:lnTo>
                    <a:lnTo>
                      <a:pt x="19166" y="855"/>
                    </a:lnTo>
                    <a:lnTo>
                      <a:pt x="19073" y="855"/>
                    </a:lnTo>
                    <a:lnTo>
                      <a:pt x="19073" y="823"/>
                    </a:lnTo>
                    <a:lnTo>
                      <a:pt x="18956" y="823"/>
                    </a:lnTo>
                    <a:lnTo>
                      <a:pt x="18792" y="938"/>
                    </a:lnTo>
                    <a:lnTo>
                      <a:pt x="18745" y="938"/>
                    </a:lnTo>
                    <a:lnTo>
                      <a:pt x="18698" y="921"/>
                    </a:lnTo>
                    <a:lnTo>
                      <a:pt x="18698" y="823"/>
                    </a:lnTo>
                    <a:lnTo>
                      <a:pt x="18745" y="806"/>
                    </a:lnTo>
                    <a:lnTo>
                      <a:pt x="18839" y="740"/>
                    </a:lnTo>
                    <a:lnTo>
                      <a:pt x="18909" y="658"/>
                    </a:lnTo>
                    <a:lnTo>
                      <a:pt x="18909" y="510"/>
                    </a:lnTo>
                    <a:lnTo>
                      <a:pt x="18839" y="510"/>
                    </a:lnTo>
                    <a:lnTo>
                      <a:pt x="18792" y="543"/>
                    </a:lnTo>
                    <a:lnTo>
                      <a:pt x="18745" y="609"/>
                    </a:lnTo>
                    <a:lnTo>
                      <a:pt x="18675" y="658"/>
                    </a:lnTo>
                    <a:lnTo>
                      <a:pt x="18628" y="707"/>
                    </a:lnTo>
                    <a:lnTo>
                      <a:pt x="18581" y="740"/>
                    </a:lnTo>
                    <a:lnTo>
                      <a:pt x="18558" y="773"/>
                    </a:lnTo>
                    <a:lnTo>
                      <a:pt x="18511" y="773"/>
                    </a:lnTo>
                    <a:lnTo>
                      <a:pt x="18628" y="658"/>
                    </a:lnTo>
                    <a:lnTo>
                      <a:pt x="18792" y="461"/>
                    </a:lnTo>
                    <a:lnTo>
                      <a:pt x="18862" y="345"/>
                    </a:lnTo>
                    <a:lnTo>
                      <a:pt x="18909" y="263"/>
                    </a:lnTo>
                    <a:lnTo>
                      <a:pt x="18956" y="197"/>
                    </a:lnTo>
                    <a:lnTo>
                      <a:pt x="18956" y="148"/>
                    </a:lnTo>
                    <a:lnTo>
                      <a:pt x="18909" y="115"/>
                    </a:lnTo>
                    <a:lnTo>
                      <a:pt x="18792" y="49"/>
                    </a:lnTo>
                    <a:lnTo>
                      <a:pt x="18698" y="33"/>
                    </a:lnTo>
                    <a:lnTo>
                      <a:pt x="18581" y="33"/>
                    </a:lnTo>
                    <a:lnTo>
                      <a:pt x="18511" y="49"/>
                    </a:lnTo>
                    <a:lnTo>
                      <a:pt x="18394" y="82"/>
                    </a:lnTo>
                    <a:lnTo>
                      <a:pt x="18347" y="82"/>
                    </a:lnTo>
                    <a:lnTo>
                      <a:pt x="18254" y="49"/>
                    </a:lnTo>
                    <a:lnTo>
                      <a:pt x="18230" y="0"/>
                    </a:lnTo>
                    <a:lnTo>
                      <a:pt x="18183" y="0"/>
                    </a:lnTo>
                    <a:close/>
                    <a:moveTo>
                      <a:pt x="164" y="19231"/>
                    </a:moveTo>
                    <a:lnTo>
                      <a:pt x="164" y="19264"/>
                    </a:lnTo>
                    <a:lnTo>
                      <a:pt x="211" y="19264"/>
                    </a:lnTo>
                    <a:lnTo>
                      <a:pt x="164" y="19231"/>
                    </a:lnTo>
                    <a:close/>
                    <a:moveTo>
                      <a:pt x="211" y="19264"/>
                    </a:moveTo>
                    <a:lnTo>
                      <a:pt x="164" y="19264"/>
                    </a:lnTo>
                    <a:lnTo>
                      <a:pt x="117" y="19428"/>
                    </a:lnTo>
                    <a:lnTo>
                      <a:pt x="70" y="19577"/>
                    </a:lnTo>
                    <a:lnTo>
                      <a:pt x="70" y="19659"/>
                    </a:lnTo>
                    <a:lnTo>
                      <a:pt x="117" y="19659"/>
                    </a:lnTo>
                    <a:lnTo>
                      <a:pt x="117" y="19692"/>
                    </a:lnTo>
                    <a:lnTo>
                      <a:pt x="164" y="19659"/>
                    </a:lnTo>
                    <a:lnTo>
                      <a:pt x="211" y="19593"/>
                    </a:lnTo>
                    <a:lnTo>
                      <a:pt x="234" y="19577"/>
                    </a:lnTo>
                    <a:lnTo>
                      <a:pt x="234" y="19428"/>
                    </a:lnTo>
                    <a:lnTo>
                      <a:pt x="211" y="19346"/>
                    </a:lnTo>
                    <a:lnTo>
                      <a:pt x="211" y="19264"/>
                    </a:lnTo>
                    <a:close/>
                    <a:moveTo>
                      <a:pt x="10554" y="5840"/>
                    </a:moveTo>
                    <a:lnTo>
                      <a:pt x="10554" y="5824"/>
                    </a:lnTo>
                    <a:lnTo>
                      <a:pt x="10554" y="5840"/>
                    </a:lnTo>
                    <a:close/>
                    <a:moveTo>
                      <a:pt x="10554" y="5824"/>
                    </a:moveTo>
                    <a:lnTo>
                      <a:pt x="10554" y="5708"/>
                    </a:lnTo>
                    <a:lnTo>
                      <a:pt x="10601" y="5676"/>
                    </a:lnTo>
                    <a:lnTo>
                      <a:pt x="10601" y="5610"/>
                    </a:lnTo>
                    <a:lnTo>
                      <a:pt x="10507" y="5610"/>
                    </a:lnTo>
                    <a:lnTo>
                      <a:pt x="10484" y="5495"/>
                    </a:lnTo>
                    <a:lnTo>
                      <a:pt x="10484" y="5478"/>
                    </a:lnTo>
                    <a:lnTo>
                      <a:pt x="10437" y="5495"/>
                    </a:lnTo>
                    <a:lnTo>
                      <a:pt x="10437" y="5725"/>
                    </a:lnTo>
                    <a:lnTo>
                      <a:pt x="10390" y="5758"/>
                    </a:lnTo>
                    <a:lnTo>
                      <a:pt x="10273" y="5725"/>
                    </a:lnTo>
                    <a:lnTo>
                      <a:pt x="10180" y="5708"/>
                    </a:lnTo>
                    <a:lnTo>
                      <a:pt x="10063" y="5676"/>
                    </a:lnTo>
                    <a:lnTo>
                      <a:pt x="9946" y="5676"/>
                    </a:lnTo>
                    <a:lnTo>
                      <a:pt x="9899" y="5708"/>
                    </a:lnTo>
                    <a:lnTo>
                      <a:pt x="9899" y="5791"/>
                    </a:lnTo>
                    <a:lnTo>
                      <a:pt x="9946" y="5840"/>
                    </a:lnTo>
                    <a:lnTo>
                      <a:pt x="9993" y="5873"/>
                    </a:lnTo>
                    <a:lnTo>
                      <a:pt x="10063" y="5873"/>
                    </a:lnTo>
                    <a:lnTo>
                      <a:pt x="10180" y="5840"/>
                    </a:lnTo>
                    <a:lnTo>
                      <a:pt x="10320" y="5840"/>
                    </a:lnTo>
                    <a:lnTo>
                      <a:pt x="10390" y="5824"/>
                    </a:lnTo>
                    <a:lnTo>
                      <a:pt x="10390" y="5791"/>
                    </a:lnTo>
                    <a:lnTo>
                      <a:pt x="10437" y="5791"/>
                    </a:lnTo>
                    <a:lnTo>
                      <a:pt x="10390" y="5824"/>
                    </a:lnTo>
                    <a:lnTo>
                      <a:pt x="10390" y="5840"/>
                    </a:lnTo>
                    <a:lnTo>
                      <a:pt x="10507" y="5840"/>
                    </a:lnTo>
                    <a:lnTo>
                      <a:pt x="10554" y="5824"/>
                    </a:lnTo>
                    <a:close/>
                    <a:moveTo>
                      <a:pt x="16709" y="1267"/>
                    </a:moveTo>
                    <a:lnTo>
                      <a:pt x="16826" y="1267"/>
                    </a:lnTo>
                    <a:lnTo>
                      <a:pt x="16709" y="1267"/>
                    </a:lnTo>
                    <a:close/>
                    <a:moveTo>
                      <a:pt x="16826" y="115"/>
                    </a:moveTo>
                    <a:lnTo>
                      <a:pt x="16803" y="148"/>
                    </a:lnTo>
                    <a:lnTo>
                      <a:pt x="16709" y="148"/>
                    </a:lnTo>
                    <a:lnTo>
                      <a:pt x="16662" y="165"/>
                    </a:lnTo>
                    <a:lnTo>
                      <a:pt x="16662" y="280"/>
                    </a:lnTo>
                    <a:lnTo>
                      <a:pt x="16709" y="345"/>
                    </a:lnTo>
                    <a:lnTo>
                      <a:pt x="16803" y="428"/>
                    </a:lnTo>
                    <a:lnTo>
                      <a:pt x="16920" y="510"/>
                    </a:lnTo>
                    <a:lnTo>
                      <a:pt x="16966" y="494"/>
                    </a:lnTo>
                    <a:lnTo>
                      <a:pt x="16990" y="461"/>
                    </a:lnTo>
                    <a:lnTo>
                      <a:pt x="17083" y="428"/>
                    </a:lnTo>
                    <a:lnTo>
                      <a:pt x="17130" y="395"/>
                    </a:lnTo>
                    <a:lnTo>
                      <a:pt x="17200" y="378"/>
                    </a:lnTo>
                    <a:lnTo>
                      <a:pt x="17200" y="280"/>
                    </a:lnTo>
                    <a:lnTo>
                      <a:pt x="17154" y="230"/>
                    </a:lnTo>
                    <a:lnTo>
                      <a:pt x="17130" y="197"/>
                    </a:lnTo>
                    <a:lnTo>
                      <a:pt x="17083" y="165"/>
                    </a:lnTo>
                    <a:lnTo>
                      <a:pt x="16966" y="148"/>
                    </a:lnTo>
                    <a:lnTo>
                      <a:pt x="16826" y="115"/>
                    </a:lnTo>
                    <a:close/>
                    <a:moveTo>
                      <a:pt x="15445" y="938"/>
                    </a:moveTo>
                    <a:lnTo>
                      <a:pt x="15211" y="1036"/>
                    </a:lnTo>
                    <a:lnTo>
                      <a:pt x="15071" y="1053"/>
                    </a:lnTo>
                    <a:lnTo>
                      <a:pt x="15001" y="1152"/>
                    </a:lnTo>
                    <a:lnTo>
                      <a:pt x="15001" y="1168"/>
                    </a:lnTo>
                    <a:lnTo>
                      <a:pt x="15047" y="1168"/>
                    </a:lnTo>
                    <a:lnTo>
                      <a:pt x="15047" y="1234"/>
                    </a:lnTo>
                    <a:lnTo>
                      <a:pt x="15001" y="1267"/>
                    </a:lnTo>
                    <a:lnTo>
                      <a:pt x="14954" y="1283"/>
                    </a:lnTo>
                    <a:lnTo>
                      <a:pt x="14954" y="1234"/>
                    </a:lnTo>
                    <a:lnTo>
                      <a:pt x="14907" y="1168"/>
                    </a:lnTo>
                    <a:lnTo>
                      <a:pt x="14884" y="1152"/>
                    </a:lnTo>
                    <a:lnTo>
                      <a:pt x="14884" y="1119"/>
                    </a:lnTo>
                    <a:lnTo>
                      <a:pt x="14837" y="1119"/>
                    </a:lnTo>
                    <a:lnTo>
                      <a:pt x="14837" y="1152"/>
                    </a:lnTo>
                    <a:lnTo>
                      <a:pt x="14790" y="1152"/>
                    </a:lnTo>
                    <a:lnTo>
                      <a:pt x="14837" y="1168"/>
                    </a:lnTo>
                    <a:lnTo>
                      <a:pt x="14837" y="1234"/>
                    </a:lnTo>
                    <a:lnTo>
                      <a:pt x="14790" y="1201"/>
                    </a:lnTo>
                    <a:lnTo>
                      <a:pt x="14790" y="1168"/>
                    </a:lnTo>
                    <a:lnTo>
                      <a:pt x="14743" y="1168"/>
                    </a:lnTo>
                    <a:lnTo>
                      <a:pt x="14720" y="1152"/>
                    </a:lnTo>
                    <a:lnTo>
                      <a:pt x="14720" y="1168"/>
                    </a:lnTo>
                    <a:lnTo>
                      <a:pt x="14790" y="1267"/>
                    </a:lnTo>
                    <a:lnTo>
                      <a:pt x="14790" y="1283"/>
                    </a:lnTo>
                    <a:lnTo>
                      <a:pt x="14720" y="1283"/>
                    </a:lnTo>
                    <a:lnTo>
                      <a:pt x="14673" y="1267"/>
                    </a:lnTo>
                    <a:lnTo>
                      <a:pt x="14626" y="1234"/>
                    </a:lnTo>
                    <a:lnTo>
                      <a:pt x="14626" y="1283"/>
                    </a:lnTo>
                    <a:lnTo>
                      <a:pt x="14720" y="1283"/>
                    </a:lnTo>
                    <a:lnTo>
                      <a:pt x="14743" y="1316"/>
                    </a:lnTo>
                    <a:lnTo>
                      <a:pt x="14743" y="1349"/>
                    </a:lnTo>
                    <a:lnTo>
                      <a:pt x="14720" y="1398"/>
                    </a:lnTo>
                    <a:lnTo>
                      <a:pt x="14673" y="1464"/>
                    </a:lnTo>
                    <a:lnTo>
                      <a:pt x="14626" y="1513"/>
                    </a:lnTo>
                    <a:lnTo>
                      <a:pt x="14790" y="1513"/>
                    </a:lnTo>
                    <a:lnTo>
                      <a:pt x="14884" y="1497"/>
                    </a:lnTo>
                    <a:lnTo>
                      <a:pt x="15001" y="1464"/>
                    </a:lnTo>
                    <a:lnTo>
                      <a:pt x="15118" y="1398"/>
                    </a:lnTo>
                    <a:lnTo>
                      <a:pt x="15164" y="1349"/>
                    </a:lnTo>
                    <a:lnTo>
                      <a:pt x="15235" y="1283"/>
                    </a:lnTo>
                    <a:lnTo>
                      <a:pt x="15328" y="1201"/>
                    </a:lnTo>
                    <a:lnTo>
                      <a:pt x="15375" y="1119"/>
                    </a:lnTo>
                    <a:lnTo>
                      <a:pt x="15445" y="1036"/>
                    </a:lnTo>
                    <a:lnTo>
                      <a:pt x="15492" y="1004"/>
                    </a:lnTo>
                    <a:lnTo>
                      <a:pt x="15492" y="971"/>
                    </a:lnTo>
                    <a:lnTo>
                      <a:pt x="15445" y="938"/>
                    </a:lnTo>
                    <a:lnTo>
                      <a:pt x="15398" y="938"/>
                    </a:lnTo>
                    <a:lnTo>
                      <a:pt x="15445" y="938"/>
                    </a:lnTo>
                    <a:close/>
                    <a:moveTo>
                      <a:pt x="14439" y="1283"/>
                    </a:moveTo>
                    <a:lnTo>
                      <a:pt x="14509" y="1283"/>
                    </a:lnTo>
                    <a:lnTo>
                      <a:pt x="14439" y="1283"/>
                    </a:lnTo>
                    <a:close/>
                    <a:moveTo>
                      <a:pt x="13737" y="2040"/>
                    </a:moveTo>
                    <a:lnTo>
                      <a:pt x="13620" y="2089"/>
                    </a:lnTo>
                    <a:lnTo>
                      <a:pt x="13526" y="2122"/>
                    </a:lnTo>
                    <a:lnTo>
                      <a:pt x="13480" y="2155"/>
                    </a:lnTo>
                    <a:lnTo>
                      <a:pt x="13480" y="2172"/>
                    </a:lnTo>
                    <a:lnTo>
                      <a:pt x="13526" y="2237"/>
                    </a:lnTo>
                    <a:lnTo>
                      <a:pt x="13573" y="2270"/>
                    </a:lnTo>
                    <a:lnTo>
                      <a:pt x="13573" y="2320"/>
                    </a:lnTo>
                    <a:lnTo>
                      <a:pt x="13690" y="2172"/>
                    </a:lnTo>
                    <a:lnTo>
                      <a:pt x="13737" y="2122"/>
                    </a:lnTo>
                    <a:lnTo>
                      <a:pt x="13784" y="2056"/>
                    </a:lnTo>
                    <a:lnTo>
                      <a:pt x="13784" y="2040"/>
                    </a:lnTo>
                    <a:lnTo>
                      <a:pt x="13737" y="2040"/>
                    </a:lnTo>
                    <a:close/>
                    <a:moveTo>
                      <a:pt x="13175" y="2435"/>
                    </a:moveTo>
                    <a:lnTo>
                      <a:pt x="13175" y="2484"/>
                    </a:lnTo>
                    <a:lnTo>
                      <a:pt x="13199" y="2468"/>
                    </a:lnTo>
                    <a:lnTo>
                      <a:pt x="13175" y="2435"/>
                    </a:lnTo>
                    <a:close/>
                    <a:moveTo>
                      <a:pt x="12754" y="2484"/>
                    </a:moveTo>
                    <a:lnTo>
                      <a:pt x="12590" y="2517"/>
                    </a:lnTo>
                    <a:lnTo>
                      <a:pt x="12473" y="2550"/>
                    </a:lnTo>
                    <a:lnTo>
                      <a:pt x="12380" y="2583"/>
                    </a:lnTo>
                    <a:lnTo>
                      <a:pt x="12356" y="2583"/>
                    </a:lnTo>
                    <a:lnTo>
                      <a:pt x="12309" y="2632"/>
                    </a:lnTo>
                    <a:lnTo>
                      <a:pt x="12309" y="2714"/>
                    </a:lnTo>
                    <a:lnTo>
                      <a:pt x="12380" y="2747"/>
                    </a:lnTo>
                    <a:lnTo>
                      <a:pt x="12520" y="2780"/>
                    </a:lnTo>
                    <a:lnTo>
                      <a:pt x="12543" y="2813"/>
                    </a:lnTo>
                    <a:lnTo>
                      <a:pt x="12590" y="2830"/>
                    </a:lnTo>
                    <a:lnTo>
                      <a:pt x="12848" y="2747"/>
                    </a:lnTo>
                    <a:lnTo>
                      <a:pt x="12965" y="2698"/>
                    </a:lnTo>
                    <a:lnTo>
                      <a:pt x="13082" y="2632"/>
                    </a:lnTo>
                    <a:lnTo>
                      <a:pt x="13082" y="2550"/>
                    </a:lnTo>
                    <a:lnTo>
                      <a:pt x="13035" y="2517"/>
                    </a:lnTo>
                    <a:lnTo>
                      <a:pt x="12965" y="2517"/>
                    </a:lnTo>
                    <a:lnTo>
                      <a:pt x="12871" y="2484"/>
                    </a:lnTo>
                    <a:lnTo>
                      <a:pt x="12754" y="2484"/>
                    </a:lnTo>
                    <a:close/>
                    <a:moveTo>
                      <a:pt x="9735" y="4524"/>
                    </a:moveTo>
                    <a:lnTo>
                      <a:pt x="9618" y="4557"/>
                    </a:lnTo>
                    <a:lnTo>
                      <a:pt x="9525" y="4590"/>
                    </a:lnTo>
                    <a:lnTo>
                      <a:pt x="9454" y="4639"/>
                    </a:lnTo>
                    <a:lnTo>
                      <a:pt x="9384" y="4705"/>
                    </a:lnTo>
                    <a:lnTo>
                      <a:pt x="9337" y="4754"/>
                    </a:lnTo>
                    <a:lnTo>
                      <a:pt x="9244" y="4820"/>
                    </a:lnTo>
                    <a:lnTo>
                      <a:pt x="9244" y="4952"/>
                    </a:lnTo>
                    <a:lnTo>
                      <a:pt x="9291" y="4902"/>
                    </a:lnTo>
                    <a:lnTo>
                      <a:pt x="9337" y="4837"/>
                    </a:lnTo>
                    <a:lnTo>
                      <a:pt x="9384" y="4820"/>
                    </a:lnTo>
                    <a:lnTo>
                      <a:pt x="9408" y="4787"/>
                    </a:lnTo>
                    <a:lnTo>
                      <a:pt x="9665" y="4787"/>
                    </a:lnTo>
                    <a:lnTo>
                      <a:pt x="9688" y="4754"/>
                    </a:lnTo>
                    <a:lnTo>
                      <a:pt x="9688" y="4705"/>
                    </a:lnTo>
                    <a:lnTo>
                      <a:pt x="9735" y="4672"/>
                    </a:lnTo>
                    <a:lnTo>
                      <a:pt x="9782" y="4672"/>
                    </a:lnTo>
                    <a:lnTo>
                      <a:pt x="9782" y="4705"/>
                    </a:lnTo>
                    <a:lnTo>
                      <a:pt x="9735" y="4754"/>
                    </a:lnTo>
                    <a:lnTo>
                      <a:pt x="9665" y="4820"/>
                    </a:lnTo>
                    <a:lnTo>
                      <a:pt x="9525" y="4902"/>
                    </a:lnTo>
                    <a:lnTo>
                      <a:pt x="9571" y="4935"/>
                    </a:lnTo>
                    <a:lnTo>
                      <a:pt x="9665" y="4952"/>
                    </a:lnTo>
                    <a:lnTo>
                      <a:pt x="9688" y="4985"/>
                    </a:lnTo>
                    <a:lnTo>
                      <a:pt x="9735" y="4985"/>
                    </a:lnTo>
                    <a:lnTo>
                      <a:pt x="9946" y="4935"/>
                    </a:lnTo>
                    <a:lnTo>
                      <a:pt x="10016" y="4869"/>
                    </a:lnTo>
                    <a:lnTo>
                      <a:pt x="10063" y="4869"/>
                    </a:lnTo>
                    <a:lnTo>
                      <a:pt x="10063" y="4820"/>
                    </a:lnTo>
                    <a:lnTo>
                      <a:pt x="10016" y="4787"/>
                    </a:lnTo>
                    <a:lnTo>
                      <a:pt x="9993" y="4754"/>
                    </a:lnTo>
                    <a:lnTo>
                      <a:pt x="9899" y="4721"/>
                    </a:lnTo>
                    <a:lnTo>
                      <a:pt x="9899" y="4639"/>
                    </a:lnTo>
                    <a:lnTo>
                      <a:pt x="9946" y="4606"/>
                    </a:lnTo>
                    <a:lnTo>
                      <a:pt x="9946" y="4590"/>
                    </a:lnTo>
                    <a:lnTo>
                      <a:pt x="9899" y="4557"/>
                    </a:lnTo>
                    <a:lnTo>
                      <a:pt x="9829" y="4557"/>
                    </a:lnTo>
                    <a:lnTo>
                      <a:pt x="9782" y="4524"/>
                    </a:lnTo>
                    <a:lnTo>
                      <a:pt x="9735" y="4524"/>
                    </a:lnTo>
                    <a:close/>
                    <a:moveTo>
                      <a:pt x="8752" y="5445"/>
                    </a:moveTo>
                    <a:lnTo>
                      <a:pt x="8635" y="5478"/>
                    </a:lnTo>
                    <a:lnTo>
                      <a:pt x="8589" y="5495"/>
                    </a:lnTo>
                    <a:lnTo>
                      <a:pt x="8589" y="5610"/>
                    </a:lnTo>
                    <a:lnTo>
                      <a:pt x="8565" y="5676"/>
                    </a:lnTo>
                    <a:lnTo>
                      <a:pt x="8565" y="5725"/>
                    </a:lnTo>
                    <a:lnTo>
                      <a:pt x="8472" y="5824"/>
                    </a:lnTo>
                    <a:lnTo>
                      <a:pt x="8518" y="5840"/>
                    </a:lnTo>
                    <a:lnTo>
                      <a:pt x="8589" y="5824"/>
                    </a:lnTo>
                    <a:lnTo>
                      <a:pt x="8682" y="5758"/>
                    </a:lnTo>
                    <a:lnTo>
                      <a:pt x="8799" y="5708"/>
                    </a:lnTo>
                    <a:lnTo>
                      <a:pt x="8893" y="5610"/>
                    </a:lnTo>
                    <a:lnTo>
                      <a:pt x="8916" y="5560"/>
                    </a:lnTo>
                    <a:lnTo>
                      <a:pt x="8916" y="5478"/>
                    </a:lnTo>
                    <a:lnTo>
                      <a:pt x="8893" y="5478"/>
                    </a:lnTo>
                    <a:lnTo>
                      <a:pt x="8799" y="5445"/>
                    </a:lnTo>
                    <a:lnTo>
                      <a:pt x="8752" y="5445"/>
                    </a:lnTo>
                    <a:close/>
                    <a:moveTo>
                      <a:pt x="6927" y="10825"/>
                    </a:moveTo>
                    <a:lnTo>
                      <a:pt x="6716" y="10858"/>
                    </a:lnTo>
                    <a:lnTo>
                      <a:pt x="6810" y="10858"/>
                    </a:lnTo>
                    <a:lnTo>
                      <a:pt x="6927" y="10825"/>
                    </a:lnTo>
                    <a:close/>
                    <a:moveTo>
                      <a:pt x="4400" y="12470"/>
                    </a:moveTo>
                    <a:lnTo>
                      <a:pt x="4236" y="12519"/>
                    </a:lnTo>
                    <a:lnTo>
                      <a:pt x="4002" y="12585"/>
                    </a:lnTo>
                    <a:lnTo>
                      <a:pt x="3908" y="12634"/>
                    </a:lnTo>
                    <a:lnTo>
                      <a:pt x="3908" y="12700"/>
                    </a:lnTo>
                    <a:lnTo>
                      <a:pt x="4002" y="12700"/>
                    </a:lnTo>
                    <a:lnTo>
                      <a:pt x="4166" y="12667"/>
                    </a:lnTo>
                    <a:lnTo>
                      <a:pt x="4400" y="12634"/>
                    </a:lnTo>
                    <a:lnTo>
                      <a:pt x="4446" y="12634"/>
                    </a:lnTo>
                    <a:lnTo>
                      <a:pt x="4446" y="12470"/>
                    </a:lnTo>
                    <a:lnTo>
                      <a:pt x="4400" y="12470"/>
                    </a:lnTo>
                    <a:close/>
                    <a:moveTo>
                      <a:pt x="1498" y="14674"/>
                    </a:moveTo>
                    <a:lnTo>
                      <a:pt x="1498" y="14707"/>
                    </a:lnTo>
                    <a:lnTo>
                      <a:pt x="1381" y="14674"/>
                    </a:lnTo>
                    <a:lnTo>
                      <a:pt x="1311" y="14674"/>
                    </a:lnTo>
                    <a:lnTo>
                      <a:pt x="1264" y="14707"/>
                    </a:lnTo>
                    <a:lnTo>
                      <a:pt x="1264" y="14822"/>
                    </a:lnTo>
                    <a:lnTo>
                      <a:pt x="1311" y="14822"/>
                    </a:lnTo>
                    <a:lnTo>
                      <a:pt x="1334" y="14789"/>
                    </a:lnTo>
                    <a:lnTo>
                      <a:pt x="1381" y="14756"/>
                    </a:lnTo>
                    <a:lnTo>
                      <a:pt x="1498" y="14724"/>
                    </a:lnTo>
                    <a:lnTo>
                      <a:pt x="1474" y="14724"/>
                    </a:lnTo>
                    <a:lnTo>
                      <a:pt x="1498" y="14707"/>
                    </a:lnTo>
                    <a:lnTo>
                      <a:pt x="1498" y="14674"/>
                    </a:lnTo>
                    <a:close/>
                    <a:moveTo>
                      <a:pt x="398" y="18376"/>
                    </a:moveTo>
                    <a:lnTo>
                      <a:pt x="398" y="18392"/>
                    </a:lnTo>
                    <a:lnTo>
                      <a:pt x="351" y="18425"/>
                    </a:lnTo>
                    <a:lnTo>
                      <a:pt x="351" y="18573"/>
                    </a:lnTo>
                    <a:lnTo>
                      <a:pt x="398" y="18622"/>
                    </a:lnTo>
                    <a:lnTo>
                      <a:pt x="445" y="18655"/>
                    </a:lnTo>
                    <a:lnTo>
                      <a:pt x="445" y="18688"/>
                    </a:lnTo>
                    <a:lnTo>
                      <a:pt x="491" y="18688"/>
                    </a:lnTo>
                    <a:lnTo>
                      <a:pt x="491" y="18655"/>
                    </a:lnTo>
                    <a:lnTo>
                      <a:pt x="515" y="18655"/>
                    </a:lnTo>
                    <a:lnTo>
                      <a:pt x="515" y="18573"/>
                    </a:lnTo>
                    <a:lnTo>
                      <a:pt x="491" y="18425"/>
                    </a:lnTo>
                    <a:lnTo>
                      <a:pt x="491" y="18392"/>
                    </a:lnTo>
                    <a:lnTo>
                      <a:pt x="398" y="18376"/>
                    </a:lnTo>
                    <a:close/>
                    <a:moveTo>
                      <a:pt x="351" y="18425"/>
                    </a:moveTo>
                    <a:lnTo>
                      <a:pt x="398" y="18392"/>
                    </a:lnTo>
                    <a:lnTo>
                      <a:pt x="351" y="18425"/>
                    </a:lnTo>
                    <a:close/>
                  </a:path>
                </a:pathLst>
              </a:custGeom>
              <a:solidFill>
                <a:srgbClr val="D9D9D9"/>
              </a:solidFill>
              <a:ln w="9525" cap="flat">
                <a:solidFill>
                  <a:srgbClr val="A6A6A6"/>
                </a:solidFill>
                <a:prstDash val="solid"/>
                <a:round/>
              </a:ln>
              <a:effectLst/>
            </p:spPr>
            <p:txBody>
              <a:bodyPr wrap="square" lIns="45719" tIns="45719" rIns="45719" bIns="45719" numCol="1" anchor="ctr">
                <a:noAutofit/>
              </a:bodyPr>
              <a:lstStyle/>
              <a:p>
                <a:pPr algn="ctr" hangingPunct="0">
                  <a:defRPr>
                    <a:latin typeface="Arial"/>
                    <a:ea typeface="Arial"/>
                    <a:cs typeface="Arial"/>
                    <a:sym typeface="Arial"/>
                  </a:defRPr>
                </a:pPr>
                <a:endParaRPr sz="1200" kern="0">
                  <a:solidFill>
                    <a:srgbClr val="000000"/>
                  </a:solidFill>
                  <a:latin typeface="Arial"/>
                  <a:cs typeface="Arial"/>
                  <a:sym typeface="Arial"/>
                </a:endParaRPr>
              </a:p>
            </p:txBody>
          </p:sp>
          <p:sp>
            <p:nvSpPr>
              <p:cNvPr id="997" name="Norway"/>
              <p:cNvSpPr txBox="1"/>
              <p:nvPr/>
            </p:nvSpPr>
            <p:spPr>
              <a:xfrm>
                <a:off x="4762" y="2467838"/>
                <a:ext cx="1615938" cy="203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400">
                  <a:defRPr sz="1100">
                    <a:latin typeface="Arial"/>
                    <a:ea typeface="Arial"/>
                    <a:cs typeface="Arial"/>
                    <a:sym typeface="Arial"/>
                  </a:defRPr>
                </a:lvl1pPr>
              </a:lstStyle>
              <a:p>
                <a:pPr hangingPunct="0">
                  <a:defRPr/>
                </a:pPr>
                <a:r>
                  <a:rPr sz="700" kern="0">
                    <a:solidFill>
                      <a:srgbClr val="000000"/>
                    </a:solidFill>
                  </a:rPr>
                  <a:t>Norway</a:t>
                </a:r>
              </a:p>
            </p:txBody>
          </p:sp>
        </p:grpSp>
        <p:grpSp>
          <p:nvGrpSpPr>
            <p:cNvPr id="1001" name="Freeform 341"/>
            <p:cNvGrpSpPr/>
            <p:nvPr/>
          </p:nvGrpSpPr>
          <p:grpSpPr>
            <a:xfrm>
              <a:off x="7654159" y="2008388"/>
              <a:ext cx="1847852" cy="2798767"/>
              <a:chOff x="-1" y="-1"/>
              <a:chExt cx="1847851" cy="2798765"/>
            </a:xfrm>
          </p:grpSpPr>
          <p:sp>
            <p:nvSpPr>
              <p:cNvPr id="999" name="Form"/>
              <p:cNvSpPr/>
              <p:nvPr/>
            </p:nvSpPr>
            <p:spPr>
              <a:xfrm>
                <a:off x="-1" y="-1"/>
                <a:ext cx="1847851" cy="2798765"/>
              </a:xfrm>
              <a:custGeom>
                <a:avLst/>
                <a:gdLst/>
                <a:ahLst/>
                <a:cxnLst>
                  <a:cxn ang="0">
                    <a:pos x="wd2" y="hd2"/>
                  </a:cxn>
                  <a:cxn ang="5400000">
                    <a:pos x="wd2" y="hd2"/>
                  </a:cxn>
                  <a:cxn ang="10800000">
                    <a:pos x="wd2" y="hd2"/>
                  </a:cxn>
                  <a:cxn ang="16200000">
                    <a:pos x="wd2" y="hd2"/>
                  </a:cxn>
                </a:cxnLst>
                <a:rect l="0" t="0" r="r" b="b"/>
                <a:pathLst>
                  <a:path w="21600" h="21600" extrusionOk="0">
                    <a:moveTo>
                      <a:pt x="17715" y="18949"/>
                    </a:moveTo>
                    <a:lnTo>
                      <a:pt x="17871" y="18797"/>
                    </a:lnTo>
                    <a:lnTo>
                      <a:pt x="17948" y="18688"/>
                    </a:lnTo>
                    <a:lnTo>
                      <a:pt x="18220" y="18427"/>
                    </a:lnTo>
                    <a:lnTo>
                      <a:pt x="18725" y="17906"/>
                    </a:lnTo>
                    <a:lnTo>
                      <a:pt x="19153" y="17602"/>
                    </a:lnTo>
                    <a:lnTo>
                      <a:pt x="19424" y="17254"/>
                    </a:lnTo>
                    <a:lnTo>
                      <a:pt x="19696" y="16885"/>
                    </a:lnTo>
                    <a:lnTo>
                      <a:pt x="19891" y="16537"/>
                    </a:lnTo>
                    <a:lnTo>
                      <a:pt x="20357" y="15820"/>
                    </a:lnTo>
                    <a:lnTo>
                      <a:pt x="20823" y="15146"/>
                    </a:lnTo>
                    <a:lnTo>
                      <a:pt x="21095" y="14690"/>
                    </a:lnTo>
                    <a:lnTo>
                      <a:pt x="21328" y="14342"/>
                    </a:lnTo>
                    <a:lnTo>
                      <a:pt x="21367" y="14190"/>
                    </a:lnTo>
                    <a:lnTo>
                      <a:pt x="21367" y="14038"/>
                    </a:lnTo>
                    <a:lnTo>
                      <a:pt x="21445" y="13581"/>
                    </a:lnTo>
                    <a:lnTo>
                      <a:pt x="21522" y="13386"/>
                    </a:lnTo>
                    <a:lnTo>
                      <a:pt x="21600" y="13277"/>
                    </a:lnTo>
                    <a:lnTo>
                      <a:pt x="21522" y="13234"/>
                    </a:lnTo>
                    <a:lnTo>
                      <a:pt x="21445" y="13125"/>
                    </a:lnTo>
                    <a:lnTo>
                      <a:pt x="21328" y="13082"/>
                    </a:lnTo>
                    <a:lnTo>
                      <a:pt x="21173" y="13016"/>
                    </a:lnTo>
                    <a:lnTo>
                      <a:pt x="20978" y="12930"/>
                    </a:lnTo>
                    <a:lnTo>
                      <a:pt x="20512" y="12756"/>
                    </a:lnTo>
                    <a:lnTo>
                      <a:pt x="20046" y="12604"/>
                    </a:lnTo>
                    <a:lnTo>
                      <a:pt x="18881" y="12343"/>
                    </a:lnTo>
                    <a:lnTo>
                      <a:pt x="18414" y="12191"/>
                    </a:lnTo>
                    <a:lnTo>
                      <a:pt x="18142" y="12060"/>
                    </a:lnTo>
                    <a:lnTo>
                      <a:pt x="18142" y="12039"/>
                    </a:lnTo>
                    <a:lnTo>
                      <a:pt x="18220" y="11908"/>
                    </a:lnTo>
                    <a:lnTo>
                      <a:pt x="18337" y="11756"/>
                    </a:lnTo>
                    <a:lnTo>
                      <a:pt x="18453" y="11582"/>
                    </a:lnTo>
                    <a:lnTo>
                      <a:pt x="18609" y="11387"/>
                    </a:lnTo>
                    <a:lnTo>
                      <a:pt x="18609" y="11082"/>
                    </a:lnTo>
                    <a:lnTo>
                      <a:pt x="18531" y="11039"/>
                    </a:lnTo>
                    <a:lnTo>
                      <a:pt x="18453" y="10930"/>
                    </a:lnTo>
                    <a:lnTo>
                      <a:pt x="18337" y="10887"/>
                    </a:lnTo>
                    <a:lnTo>
                      <a:pt x="18259" y="10865"/>
                    </a:lnTo>
                    <a:lnTo>
                      <a:pt x="18065" y="10822"/>
                    </a:lnTo>
                    <a:lnTo>
                      <a:pt x="17599" y="10822"/>
                    </a:lnTo>
                    <a:lnTo>
                      <a:pt x="17443" y="10778"/>
                    </a:lnTo>
                    <a:lnTo>
                      <a:pt x="17404" y="10735"/>
                    </a:lnTo>
                    <a:lnTo>
                      <a:pt x="17171" y="10518"/>
                    </a:lnTo>
                    <a:lnTo>
                      <a:pt x="17055" y="10365"/>
                    </a:lnTo>
                    <a:lnTo>
                      <a:pt x="17055" y="10322"/>
                    </a:lnTo>
                    <a:lnTo>
                      <a:pt x="17132" y="10300"/>
                    </a:lnTo>
                    <a:lnTo>
                      <a:pt x="17132" y="10257"/>
                    </a:lnTo>
                    <a:lnTo>
                      <a:pt x="17171" y="10257"/>
                    </a:lnTo>
                    <a:lnTo>
                      <a:pt x="17249" y="10213"/>
                    </a:lnTo>
                    <a:lnTo>
                      <a:pt x="17327" y="10213"/>
                    </a:lnTo>
                    <a:lnTo>
                      <a:pt x="17327" y="10148"/>
                    </a:lnTo>
                    <a:lnTo>
                      <a:pt x="17171" y="10061"/>
                    </a:lnTo>
                    <a:lnTo>
                      <a:pt x="17055" y="10018"/>
                    </a:lnTo>
                    <a:lnTo>
                      <a:pt x="16899" y="9996"/>
                    </a:lnTo>
                    <a:lnTo>
                      <a:pt x="16783" y="9996"/>
                    </a:lnTo>
                    <a:lnTo>
                      <a:pt x="16627" y="9953"/>
                    </a:lnTo>
                    <a:lnTo>
                      <a:pt x="16433" y="9909"/>
                    </a:lnTo>
                    <a:lnTo>
                      <a:pt x="16317" y="9866"/>
                    </a:lnTo>
                    <a:lnTo>
                      <a:pt x="16161" y="9800"/>
                    </a:lnTo>
                    <a:lnTo>
                      <a:pt x="16045" y="9713"/>
                    </a:lnTo>
                    <a:lnTo>
                      <a:pt x="15967" y="9648"/>
                    </a:lnTo>
                    <a:lnTo>
                      <a:pt x="15967" y="9561"/>
                    </a:lnTo>
                    <a:lnTo>
                      <a:pt x="16122" y="9453"/>
                    </a:lnTo>
                    <a:lnTo>
                      <a:pt x="16239" y="9344"/>
                    </a:lnTo>
                    <a:lnTo>
                      <a:pt x="16239" y="9235"/>
                    </a:lnTo>
                    <a:lnTo>
                      <a:pt x="16122" y="9235"/>
                    </a:lnTo>
                    <a:lnTo>
                      <a:pt x="16045" y="9192"/>
                    </a:lnTo>
                    <a:lnTo>
                      <a:pt x="15773" y="9192"/>
                    </a:lnTo>
                    <a:lnTo>
                      <a:pt x="15695" y="9148"/>
                    </a:lnTo>
                    <a:lnTo>
                      <a:pt x="15695" y="8431"/>
                    </a:lnTo>
                    <a:lnTo>
                      <a:pt x="15578" y="8366"/>
                    </a:lnTo>
                    <a:lnTo>
                      <a:pt x="15423" y="8323"/>
                    </a:lnTo>
                    <a:lnTo>
                      <a:pt x="15423" y="8279"/>
                    </a:lnTo>
                    <a:lnTo>
                      <a:pt x="15773" y="8279"/>
                    </a:lnTo>
                    <a:lnTo>
                      <a:pt x="15889" y="8236"/>
                    </a:lnTo>
                    <a:lnTo>
                      <a:pt x="15967" y="8214"/>
                    </a:lnTo>
                    <a:lnTo>
                      <a:pt x="16045" y="8214"/>
                    </a:lnTo>
                    <a:lnTo>
                      <a:pt x="15967" y="8171"/>
                    </a:lnTo>
                    <a:lnTo>
                      <a:pt x="15967" y="8105"/>
                    </a:lnTo>
                    <a:lnTo>
                      <a:pt x="15850" y="7975"/>
                    </a:lnTo>
                    <a:lnTo>
                      <a:pt x="15773" y="7866"/>
                    </a:lnTo>
                    <a:lnTo>
                      <a:pt x="15423" y="7649"/>
                    </a:lnTo>
                    <a:lnTo>
                      <a:pt x="15306" y="7497"/>
                    </a:lnTo>
                    <a:lnTo>
                      <a:pt x="14529" y="6932"/>
                    </a:lnTo>
                    <a:lnTo>
                      <a:pt x="14141" y="6628"/>
                    </a:lnTo>
                    <a:lnTo>
                      <a:pt x="13753" y="6389"/>
                    </a:lnTo>
                    <a:lnTo>
                      <a:pt x="13403" y="6237"/>
                    </a:lnTo>
                    <a:lnTo>
                      <a:pt x="13053" y="6041"/>
                    </a:lnTo>
                    <a:lnTo>
                      <a:pt x="13053" y="5976"/>
                    </a:lnTo>
                    <a:lnTo>
                      <a:pt x="12976" y="5867"/>
                    </a:lnTo>
                    <a:lnTo>
                      <a:pt x="12976" y="5759"/>
                    </a:lnTo>
                    <a:lnTo>
                      <a:pt x="13209" y="5367"/>
                    </a:lnTo>
                    <a:lnTo>
                      <a:pt x="13325" y="5063"/>
                    </a:lnTo>
                    <a:lnTo>
                      <a:pt x="13481" y="4802"/>
                    </a:lnTo>
                    <a:lnTo>
                      <a:pt x="13597" y="4585"/>
                    </a:lnTo>
                    <a:lnTo>
                      <a:pt x="13597" y="4303"/>
                    </a:lnTo>
                    <a:lnTo>
                      <a:pt x="13403" y="4194"/>
                    </a:lnTo>
                    <a:lnTo>
                      <a:pt x="13209" y="4151"/>
                    </a:lnTo>
                    <a:lnTo>
                      <a:pt x="13053" y="4129"/>
                    </a:lnTo>
                    <a:lnTo>
                      <a:pt x="12937" y="4085"/>
                    </a:lnTo>
                    <a:lnTo>
                      <a:pt x="12859" y="4042"/>
                    </a:lnTo>
                    <a:lnTo>
                      <a:pt x="12704" y="3977"/>
                    </a:lnTo>
                    <a:lnTo>
                      <a:pt x="12509" y="3846"/>
                    </a:lnTo>
                    <a:lnTo>
                      <a:pt x="12237" y="3694"/>
                    </a:lnTo>
                    <a:lnTo>
                      <a:pt x="12160" y="3629"/>
                    </a:lnTo>
                    <a:lnTo>
                      <a:pt x="11111" y="3542"/>
                    </a:lnTo>
                    <a:lnTo>
                      <a:pt x="10955" y="3412"/>
                    </a:lnTo>
                    <a:lnTo>
                      <a:pt x="10761" y="3260"/>
                    </a:lnTo>
                    <a:lnTo>
                      <a:pt x="10606" y="3064"/>
                    </a:lnTo>
                    <a:lnTo>
                      <a:pt x="10567" y="2912"/>
                    </a:lnTo>
                    <a:lnTo>
                      <a:pt x="10567" y="2716"/>
                    </a:lnTo>
                    <a:lnTo>
                      <a:pt x="10683" y="2521"/>
                    </a:lnTo>
                    <a:lnTo>
                      <a:pt x="10606" y="2456"/>
                    </a:lnTo>
                    <a:lnTo>
                      <a:pt x="10567" y="2303"/>
                    </a:lnTo>
                    <a:lnTo>
                      <a:pt x="10567" y="2238"/>
                    </a:lnTo>
                    <a:lnTo>
                      <a:pt x="10023" y="2238"/>
                    </a:lnTo>
                    <a:lnTo>
                      <a:pt x="10023" y="2151"/>
                    </a:lnTo>
                    <a:lnTo>
                      <a:pt x="10295" y="1999"/>
                    </a:lnTo>
                    <a:lnTo>
                      <a:pt x="10567" y="1804"/>
                    </a:lnTo>
                    <a:lnTo>
                      <a:pt x="10334" y="1782"/>
                    </a:lnTo>
                    <a:lnTo>
                      <a:pt x="10295" y="1695"/>
                    </a:lnTo>
                    <a:lnTo>
                      <a:pt x="10217" y="1652"/>
                    </a:lnTo>
                    <a:lnTo>
                      <a:pt x="10217" y="1499"/>
                    </a:lnTo>
                    <a:lnTo>
                      <a:pt x="10295" y="1391"/>
                    </a:lnTo>
                    <a:lnTo>
                      <a:pt x="10412" y="1239"/>
                    </a:lnTo>
                    <a:lnTo>
                      <a:pt x="10489" y="1130"/>
                    </a:lnTo>
                    <a:lnTo>
                      <a:pt x="10567" y="1065"/>
                    </a:lnTo>
                    <a:lnTo>
                      <a:pt x="10567" y="934"/>
                    </a:lnTo>
                    <a:lnTo>
                      <a:pt x="10489" y="869"/>
                    </a:lnTo>
                    <a:lnTo>
                      <a:pt x="10334" y="761"/>
                    </a:lnTo>
                    <a:lnTo>
                      <a:pt x="10217" y="674"/>
                    </a:lnTo>
                    <a:lnTo>
                      <a:pt x="10062" y="630"/>
                    </a:lnTo>
                    <a:lnTo>
                      <a:pt x="9945" y="565"/>
                    </a:lnTo>
                    <a:lnTo>
                      <a:pt x="9751" y="478"/>
                    </a:lnTo>
                    <a:lnTo>
                      <a:pt x="9401" y="413"/>
                    </a:lnTo>
                    <a:lnTo>
                      <a:pt x="9129" y="369"/>
                    </a:lnTo>
                    <a:lnTo>
                      <a:pt x="8858" y="304"/>
                    </a:lnTo>
                    <a:lnTo>
                      <a:pt x="8508" y="217"/>
                    </a:lnTo>
                    <a:lnTo>
                      <a:pt x="8236" y="65"/>
                    </a:lnTo>
                    <a:lnTo>
                      <a:pt x="8197" y="0"/>
                    </a:lnTo>
                    <a:lnTo>
                      <a:pt x="8197" y="22"/>
                    </a:lnTo>
                    <a:lnTo>
                      <a:pt x="8119" y="0"/>
                    </a:lnTo>
                    <a:lnTo>
                      <a:pt x="8119" y="22"/>
                    </a:lnTo>
                    <a:lnTo>
                      <a:pt x="7925" y="22"/>
                    </a:lnTo>
                    <a:lnTo>
                      <a:pt x="7770" y="109"/>
                    </a:lnTo>
                    <a:lnTo>
                      <a:pt x="7692" y="174"/>
                    </a:lnTo>
                    <a:lnTo>
                      <a:pt x="7653" y="261"/>
                    </a:lnTo>
                    <a:lnTo>
                      <a:pt x="7498" y="326"/>
                    </a:lnTo>
                    <a:lnTo>
                      <a:pt x="7420" y="413"/>
                    </a:lnTo>
                    <a:lnTo>
                      <a:pt x="7304" y="478"/>
                    </a:lnTo>
                    <a:lnTo>
                      <a:pt x="7187" y="522"/>
                    </a:lnTo>
                    <a:lnTo>
                      <a:pt x="7032" y="522"/>
                    </a:lnTo>
                    <a:lnTo>
                      <a:pt x="6954" y="478"/>
                    </a:lnTo>
                    <a:lnTo>
                      <a:pt x="6837" y="478"/>
                    </a:lnTo>
                    <a:lnTo>
                      <a:pt x="6760" y="456"/>
                    </a:lnTo>
                    <a:lnTo>
                      <a:pt x="6760" y="413"/>
                    </a:lnTo>
                    <a:lnTo>
                      <a:pt x="6643" y="413"/>
                    </a:lnTo>
                    <a:lnTo>
                      <a:pt x="6565" y="456"/>
                    </a:lnTo>
                    <a:lnTo>
                      <a:pt x="6410" y="565"/>
                    </a:lnTo>
                    <a:lnTo>
                      <a:pt x="6410" y="717"/>
                    </a:lnTo>
                    <a:lnTo>
                      <a:pt x="6216" y="913"/>
                    </a:lnTo>
                    <a:lnTo>
                      <a:pt x="6099" y="1087"/>
                    </a:lnTo>
                    <a:lnTo>
                      <a:pt x="6022" y="1130"/>
                    </a:lnTo>
                    <a:lnTo>
                      <a:pt x="6022" y="1195"/>
                    </a:lnTo>
                    <a:lnTo>
                      <a:pt x="6099" y="1434"/>
                    </a:lnTo>
                    <a:lnTo>
                      <a:pt x="6138" y="1738"/>
                    </a:lnTo>
                    <a:lnTo>
                      <a:pt x="6138" y="1804"/>
                    </a:lnTo>
                    <a:lnTo>
                      <a:pt x="6099" y="1847"/>
                    </a:lnTo>
                    <a:lnTo>
                      <a:pt x="6099" y="1999"/>
                    </a:lnTo>
                    <a:lnTo>
                      <a:pt x="6138" y="2108"/>
                    </a:lnTo>
                    <a:lnTo>
                      <a:pt x="6216" y="2238"/>
                    </a:lnTo>
                    <a:lnTo>
                      <a:pt x="6371" y="2303"/>
                    </a:lnTo>
                    <a:lnTo>
                      <a:pt x="6410" y="2412"/>
                    </a:lnTo>
                    <a:lnTo>
                      <a:pt x="6488" y="2499"/>
                    </a:lnTo>
                    <a:lnTo>
                      <a:pt x="6488" y="2803"/>
                    </a:lnTo>
                    <a:lnTo>
                      <a:pt x="6138" y="2803"/>
                    </a:lnTo>
                    <a:lnTo>
                      <a:pt x="6022" y="2825"/>
                    </a:lnTo>
                    <a:lnTo>
                      <a:pt x="5866" y="2912"/>
                    </a:lnTo>
                    <a:lnTo>
                      <a:pt x="5827" y="2955"/>
                    </a:lnTo>
                    <a:lnTo>
                      <a:pt x="5827" y="3107"/>
                    </a:lnTo>
                    <a:lnTo>
                      <a:pt x="5866" y="3216"/>
                    </a:lnTo>
                    <a:lnTo>
                      <a:pt x="5866" y="3368"/>
                    </a:lnTo>
                    <a:lnTo>
                      <a:pt x="5827" y="3412"/>
                    </a:lnTo>
                    <a:lnTo>
                      <a:pt x="5750" y="3433"/>
                    </a:lnTo>
                    <a:lnTo>
                      <a:pt x="5750" y="3520"/>
                    </a:lnTo>
                    <a:lnTo>
                      <a:pt x="5672" y="3520"/>
                    </a:lnTo>
                    <a:lnTo>
                      <a:pt x="5555" y="3433"/>
                    </a:lnTo>
                    <a:lnTo>
                      <a:pt x="5283" y="3368"/>
                    </a:lnTo>
                    <a:lnTo>
                      <a:pt x="5089" y="3325"/>
                    </a:lnTo>
                    <a:lnTo>
                      <a:pt x="4662" y="3260"/>
                    </a:lnTo>
                    <a:lnTo>
                      <a:pt x="4273" y="3173"/>
                    </a:lnTo>
                    <a:lnTo>
                      <a:pt x="4040" y="3173"/>
                    </a:lnTo>
                    <a:lnTo>
                      <a:pt x="4040" y="3216"/>
                    </a:lnTo>
                    <a:lnTo>
                      <a:pt x="4001" y="3260"/>
                    </a:lnTo>
                    <a:lnTo>
                      <a:pt x="4001" y="3368"/>
                    </a:lnTo>
                    <a:lnTo>
                      <a:pt x="3924" y="3412"/>
                    </a:lnTo>
                    <a:lnTo>
                      <a:pt x="3768" y="3520"/>
                    </a:lnTo>
                    <a:lnTo>
                      <a:pt x="3652" y="3586"/>
                    </a:lnTo>
                    <a:lnTo>
                      <a:pt x="3496" y="3586"/>
                    </a:lnTo>
                    <a:lnTo>
                      <a:pt x="3380" y="3629"/>
                    </a:lnTo>
                    <a:lnTo>
                      <a:pt x="3030" y="3586"/>
                    </a:lnTo>
                    <a:lnTo>
                      <a:pt x="2564" y="3586"/>
                    </a:lnTo>
                    <a:lnTo>
                      <a:pt x="2486" y="3629"/>
                    </a:lnTo>
                    <a:lnTo>
                      <a:pt x="2292" y="3629"/>
                    </a:lnTo>
                    <a:lnTo>
                      <a:pt x="2176" y="3586"/>
                    </a:lnTo>
                    <a:lnTo>
                      <a:pt x="2098" y="3520"/>
                    </a:lnTo>
                    <a:lnTo>
                      <a:pt x="2098" y="3412"/>
                    </a:lnTo>
                    <a:lnTo>
                      <a:pt x="2020" y="3368"/>
                    </a:lnTo>
                    <a:lnTo>
                      <a:pt x="1826" y="3173"/>
                    </a:lnTo>
                    <a:lnTo>
                      <a:pt x="1476" y="2955"/>
                    </a:lnTo>
                    <a:lnTo>
                      <a:pt x="1127" y="2716"/>
                    </a:lnTo>
                    <a:lnTo>
                      <a:pt x="855" y="2564"/>
                    </a:lnTo>
                    <a:lnTo>
                      <a:pt x="622" y="2499"/>
                    </a:lnTo>
                    <a:lnTo>
                      <a:pt x="272" y="2499"/>
                    </a:lnTo>
                    <a:lnTo>
                      <a:pt x="194" y="2564"/>
                    </a:lnTo>
                    <a:lnTo>
                      <a:pt x="117" y="2651"/>
                    </a:lnTo>
                    <a:lnTo>
                      <a:pt x="117" y="2912"/>
                    </a:lnTo>
                    <a:lnTo>
                      <a:pt x="0" y="3260"/>
                    </a:lnTo>
                    <a:lnTo>
                      <a:pt x="0" y="3281"/>
                    </a:lnTo>
                    <a:lnTo>
                      <a:pt x="78" y="3368"/>
                    </a:lnTo>
                    <a:lnTo>
                      <a:pt x="0" y="3412"/>
                    </a:lnTo>
                    <a:lnTo>
                      <a:pt x="78" y="3433"/>
                    </a:lnTo>
                    <a:lnTo>
                      <a:pt x="932" y="3825"/>
                    </a:lnTo>
                    <a:lnTo>
                      <a:pt x="1476" y="3998"/>
                    </a:lnTo>
                    <a:lnTo>
                      <a:pt x="1671" y="4085"/>
                    </a:lnTo>
                    <a:lnTo>
                      <a:pt x="1904" y="4151"/>
                    </a:lnTo>
                    <a:lnTo>
                      <a:pt x="2292" y="4237"/>
                    </a:lnTo>
                    <a:lnTo>
                      <a:pt x="2719" y="4237"/>
                    </a:lnTo>
                    <a:lnTo>
                      <a:pt x="2914" y="4281"/>
                    </a:lnTo>
                    <a:lnTo>
                      <a:pt x="3108" y="4303"/>
                    </a:lnTo>
                    <a:lnTo>
                      <a:pt x="3302" y="4346"/>
                    </a:lnTo>
                    <a:lnTo>
                      <a:pt x="3574" y="4498"/>
                    </a:lnTo>
                    <a:lnTo>
                      <a:pt x="3574" y="4694"/>
                    </a:lnTo>
                    <a:lnTo>
                      <a:pt x="3729" y="4694"/>
                    </a:lnTo>
                    <a:lnTo>
                      <a:pt x="3768" y="4650"/>
                    </a:lnTo>
                    <a:lnTo>
                      <a:pt x="3924" y="4650"/>
                    </a:lnTo>
                    <a:lnTo>
                      <a:pt x="4118" y="4759"/>
                    </a:lnTo>
                    <a:lnTo>
                      <a:pt x="4196" y="4846"/>
                    </a:lnTo>
                    <a:lnTo>
                      <a:pt x="4390" y="4955"/>
                    </a:lnTo>
                    <a:lnTo>
                      <a:pt x="4468" y="4955"/>
                    </a:lnTo>
                    <a:lnTo>
                      <a:pt x="4545" y="4998"/>
                    </a:lnTo>
                    <a:lnTo>
                      <a:pt x="4468" y="5150"/>
                    </a:lnTo>
                    <a:lnTo>
                      <a:pt x="4390" y="5215"/>
                    </a:lnTo>
                    <a:lnTo>
                      <a:pt x="4390" y="5259"/>
                    </a:lnTo>
                    <a:lnTo>
                      <a:pt x="4468" y="5324"/>
                    </a:lnTo>
                    <a:lnTo>
                      <a:pt x="4545" y="5520"/>
                    </a:lnTo>
                    <a:lnTo>
                      <a:pt x="4584" y="5628"/>
                    </a:lnTo>
                    <a:lnTo>
                      <a:pt x="4662" y="5715"/>
                    </a:lnTo>
                    <a:lnTo>
                      <a:pt x="4662" y="5824"/>
                    </a:lnTo>
                    <a:lnTo>
                      <a:pt x="4584" y="5867"/>
                    </a:lnTo>
                    <a:lnTo>
                      <a:pt x="4584" y="5889"/>
                    </a:lnTo>
                    <a:lnTo>
                      <a:pt x="4545" y="5932"/>
                    </a:lnTo>
                    <a:lnTo>
                      <a:pt x="4545" y="5976"/>
                    </a:lnTo>
                    <a:lnTo>
                      <a:pt x="4584" y="6019"/>
                    </a:lnTo>
                    <a:lnTo>
                      <a:pt x="5012" y="6019"/>
                    </a:lnTo>
                    <a:lnTo>
                      <a:pt x="5089" y="6041"/>
                    </a:lnTo>
                    <a:lnTo>
                      <a:pt x="5128" y="6041"/>
                    </a:lnTo>
                    <a:lnTo>
                      <a:pt x="5128" y="6085"/>
                    </a:lnTo>
                    <a:lnTo>
                      <a:pt x="5206" y="6171"/>
                    </a:lnTo>
                    <a:lnTo>
                      <a:pt x="5128" y="6237"/>
                    </a:lnTo>
                    <a:lnTo>
                      <a:pt x="5128" y="6280"/>
                    </a:lnTo>
                    <a:lnTo>
                      <a:pt x="5012" y="6432"/>
                    </a:lnTo>
                    <a:lnTo>
                      <a:pt x="5012" y="6541"/>
                    </a:lnTo>
                    <a:lnTo>
                      <a:pt x="5089" y="6628"/>
                    </a:lnTo>
                    <a:lnTo>
                      <a:pt x="5672" y="6954"/>
                    </a:lnTo>
                    <a:lnTo>
                      <a:pt x="5750" y="7062"/>
                    </a:lnTo>
                    <a:lnTo>
                      <a:pt x="5866" y="7149"/>
                    </a:lnTo>
                    <a:lnTo>
                      <a:pt x="5866" y="7454"/>
                    </a:lnTo>
                    <a:lnTo>
                      <a:pt x="5827" y="7714"/>
                    </a:lnTo>
                    <a:lnTo>
                      <a:pt x="5750" y="7975"/>
                    </a:lnTo>
                    <a:lnTo>
                      <a:pt x="5750" y="8105"/>
                    </a:lnTo>
                    <a:lnTo>
                      <a:pt x="5827" y="8279"/>
                    </a:lnTo>
                    <a:lnTo>
                      <a:pt x="5944" y="8431"/>
                    </a:lnTo>
                    <a:lnTo>
                      <a:pt x="6138" y="8540"/>
                    </a:lnTo>
                    <a:lnTo>
                      <a:pt x="6294" y="8692"/>
                    </a:lnTo>
                    <a:lnTo>
                      <a:pt x="6643" y="8931"/>
                    </a:lnTo>
                    <a:lnTo>
                      <a:pt x="6837" y="9040"/>
                    </a:lnTo>
                    <a:lnTo>
                      <a:pt x="6954" y="9192"/>
                    </a:lnTo>
                    <a:lnTo>
                      <a:pt x="7032" y="9127"/>
                    </a:lnTo>
                    <a:lnTo>
                      <a:pt x="7109" y="9083"/>
                    </a:lnTo>
                    <a:lnTo>
                      <a:pt x="7187" y="9083"/>
                    </a:lnTo>
                    <a:lnTo>
                      <a:pt x="7304" y="9040"/>
                    </a:lnTo>
                    <a:lnTo>
                      <a:pt x="7381" y="9040"/>
                    </a:lnTo>
                    <a:lnTo>
                      <a:pt x="7498" y="9083"/>
                    </a:lnTo>
                    <a:lnTo>
                      <a:pt x="7653" y="9127"/>
                    </a:lnTo>
                    <a:lnTo>
                      <a:pt x="7692" y="9148"/>
                    </a:lnTo>
                    <a:lnTo>
                      <a:pt x="7692" y="9192"/>
                    </a:lnTo>
                    <a:lnTo>
                      <a:pt x="7770" y="9279"/>
                    </a:lnTo>
                    <a:lnTo>
                      <a:pt x="7847" y="9388"/>
                    </a:lnTo>
                    <a:lnTo>
                      <a:pt x="7847" y="9409"/>
                    </a:lnTo>
                    <a:lnTo>
                      <a:pt x="7925" y="9453"/>
                    </a:lnTo>
                    <a:lnTo>
                      <a:pt x="8197" y="9453"/>
                    </a:lnTo>
                    <a:lnTo>
                      <a:pt x="8391" y="9409"/>
                    </a:lnTo>
                    <a:lnTo>
                      <a:pt x="8508" y="9409"/>
                    </a:lnTo>
                    <a:lnTo>
                      <a:pt x="8586" y="9453"/>
                    </a:lnTo>
                    <a:lnTo>
                      <a:pt x="8586" y="9540"/>
                    </a:lnTo>
                    <a:lnTo>
                      <a:pt x="8663" y="9561"/>
                    </a:lnTo>
                    <a:lnTo>
                      <a:pt x="8780" y="9561"/>
                    </a:lnTo>
                    <a:lnTo>
                      <a:pt x="8858" y="9540"/>
                    </a:lnTo>
                    <a:lnTo>
                      <a:pt x="8858" y="9496"/>
                    </a:lnTo>
                    <a:lnTo>
                      <a:pt x="8935" y="9496"/>
                    </a:lnTo>
                    <a:lnTo>
                      <a:pt x="8935" y="9540"/>
                    </a:lnTo>
                    <a:lnTo>
                      <a:pt x="9013" y="9561"/>
                    </a:lnTo>
                    <a:lnTo>
                      <a:pt x="9052" y="9692"/>
                    </a:lnTo>
                    <a:lnTo>
                      <a:pt x="9129" y="9844"/>
                    </a:lnTo>
                    <a:lnTo>
                      <a:pt x="9129" y="10322"/>
                    </a:lnTo>
                    <a:lnTo>
                      <a:pt x="9207" y="10409"/>
                    </a:lnTo>
                    <a:lnTo>
                      <a:pt x="9285" y="10452"/>
                    </a:lnTo>
                    <a:lnTo>
                      <a:pt x="9324" y="10452"/>
                    </a:lnTo>
                    <a:lnTo>
                      <a:pt x="9596" y="10409"/>
                    </a:lnTo>
                    <a:lnTo>
                      <a:pt x="9751" y="10452"/>
                    </a:lnTo>
                    <a:lnTo>
                      <a:pt x="9790" y="10474"/>
                    </a:lnTo>
                    <a:lnTo>
                      <a:pt x="9790" y="10561"/>
                    </a:lnTo>
                    <a:lnTo>
                      <a:pt x="9751" y="10670"/>
                    </a:lnTo>
                    <a:lnTo>
                      <a:pt x="9673" y="10713"/>
                    </a:lnTo>
                    <a:lnTo>
                      <a:pt x="9596" y="10735"/>
                    </a:lnTo>
                    <a:lnTo>
                      <a:pt x="9479" y="10735"/>
                    </a:lnTo>
                    <a:lnTo>
                      <a:pt x="9285" y="10778"/>
                    </a:lnTo>
                    <a:lnTo>
                      <a:pt x="9129" y="10822"/>
                    </a:lnTo>
                    <a:lnTo>
                      <a:pt x="8935" y="10930"/>
                    </a:lnTo>
                    <a:lnTo>
                      <a:pt x="8780" y="10974"/>
                    </a:lnTo>
                    <a:lnTo>
                      <a:pt x="8741" y="11039"/>
                    </a:lnTo>
                    <a:lnTo>
                      <a:pt x="8663" y="11039"/>
                    </a:lnTo>
                    <a:lnTo>
                      <a:pt x="8663" y="11169"/>
                    </a:lnTo>
                    <a:lnTo>
                      <a:pt x="8508" y="11169"/>
                    </a:lnTo>
                    <a:lnTo>
                      <a:pt x="8469" y="11126"/>
                    </a:lnTo>
                    <a:lnTo>
                      <a:pt x="8391" y="11169"/>
                    </a:lnTo>
                    <a:lnTo>
                      <a:pt x="8391" y="11235"/>
                    </a:lnTo>
                    <a:lnTo>
                      <a:pt x="8314" y="11343"/>
                    </a:lnTo>
                    <a:lnTo>
                      <a:pt x="8314" y="11647"/>
                    </a:lnTo>
                    <a:lnTo>
                      <a:pt x="8391" y="11691"/>
                    </a:lnTo>
                    <a:lnTo>
                      <a:pt x="8314" y="11756"/>
                    </a:lnTo>
                    <a:lnTo>
                      <a:pt x="8314" y="11843"/>
                    </a:lnTo>
                    <a:lnTo>
                      <a:pt x="8197" y="11908"/>
                    </a:lnTo>
                    <a:lnTo>
                      <a:pt x="8042" y="12039"/>
                    </a:lnTo>
                    <a:lnTo>
                      <a:pt x="7964" y="12060"/>
                    </a:lnTo>
                    <a:lnTo>
                      <a:pt x="7925" y="12104"/>
                    </a:lnTo>
                    <a:lnTo>
                      <a:pt x="7925" y="12256"/>
                    </a:lnTo>
                    <a:lnTo>
                      <a:pt x="7964" y="12343"/>
                    </a:lnTo>
                    <a:lnTo>
                      <a:pt x="7964" y="12365"/>
                    </a:lnTo>
                    <a:lnTo>
                      <a:pt x="7925" y="12452"/>
                    </a:lnTo>
                    <a:lnTo>
                      <a:pt x="7847" y="12495"/>
                    </a:lnTo>
                    <a:lnTo>
                      <a:pt x="7653" y="12560"/>
                    </a:lnTo>
                    <a:lnTo>
                      <a:pt x="7576" y="12560"/>
                    </a:lnTo>
                    <a:lnTo>
                      <a:pt x="7498" y="12647"/>
                    </a:lnTo>
                    <a:lnTo>
                      <a:pt x="7498" y="12669"/>
                    </a:lnTo>
                    <a:lnTo>
                      <a:pt x="7420" y="12756"/>
                    </a:lnTo>
                    <a:lnTo>
                      <a:pt x="7498" y="12799"/>
                    </a:lnTo>
                    <a:lnTo>
                      <a:pt x="7498" y="12821"/>
                    </a:lnTo>
                    <a:lnTo>
                      <a:pt x="7576" y="12864"/>
                    </a:lnTo>
                    <a:lnTo>
                      <a:pt x="7576" y="12973"/>
                    </a:lnTo>
                    <a:lnTo>
                      <a:pt x="7304" y="13125"/>
                    </a:lnTo>
                    <a:lnTo>
                      <a:pt x="7187" y="13212"/>
                    </a:lnTo>
                    <a:lnTo>
                      <a:pt x="6954" y="13234"/>
                    </a:lnTo>
                    <a:lnTo>
                      <a:pt x="6837" y="13277"/>
                    </a:lnTo>
                    <a:lnTo>
                      <a:pt x="6760" y="13364"/>
                    </a:lnTo>
                    <a:lnTo>
                      <a:pt x="6682" y="13386"/>
                    </a:lnTo>
                    <a:lnTo>
                      <a:pt x="6682" y="13429"/>
                    </a:lnTo>
                    <a:lnTo>
                      <a:pt x="6565" y="13690"/>
                    </a:lnTo>
                    <a:lnTo>
                      <a:pt x="6488" y="13842"/>
                    </a:lnTo>
                    <a:lnTo>
                      <a:pt x="6410" y="13842"/>
                    </a:lnTo>
                    <a:lnTo>
                      <a:pt x="6410" y="13821"/>
                    </a:lnTo>
                    <a:lnTo>
                      <a:pt x="6294" y="13777"/>
                    </a:lnTo>
                    <a:lnTo>
                      <a:pt x="6216" y="13734"/>
                    </a:lnTo>
                    <a:lnTo>
                      <a:pt x="6138" y="13734"/>
                    </a:lnTo>
                    <a:lnTo>
                      <a:pt x="6099" y="13777"/>
                    </a:lnTo>
                    <a:lnTo>
                      <a:pt x="6022" y="13842"/>
                    </a:lnTo>
                    <a:lnTo>
                      <a:pt x="6099" y="13929"/>
                    </a:lnTo>
                    <a:lnTo>
                      <a:pt x="6099" y="14233"/>
                    </a:lnTo>
                    <a:lnTo>
                      <a:pt x="6022" y="14255"/>
                    </a:lnTo>
                    <a:lnTo>
                      <a:pt x="5944" y="14255"/>
                    </a:lnTo>
                    <a:lnTo>
                      <a:pt x="5944" y="14233"/>
                    </a:lnTo>
                    <a:lnTo>
                      <a:pt x="5866" y="14190"/>
                    </a:lnTo>
                    <a:lnTo>
                      <a:pt x="5827" y="14146"/>
                    </a:lnTo>
                    <a:lnTo>
                      <a:pt x="5750" y="14146"/>
                    </a:lnTo>
                    <a:lnTo>
                      <a:pt x="5827" y="14190"/>
                    </a:lnTo>
                    <a:lnTo>
                      <a:pt x="5866" y="14233"/>
                    </a:lnTo>
                    <a:lnTo>
                      <a:pt x="5944" y="14299"/>
                    </a:lnTo>
                    <a:lnTo>
                      <a:pt x="6099" y="14342"/>
                    </a:lnTo>
                    <a:lnTo>
                      <a:pt x="6099" y="14494"/>
                    </a:lnTo>
                    <a:lnTo>
                      <a:pt x="6138" y="14603"/>
                    </a:lnTo>
                    <a:lnTo>
                      <a:pt x="6099" y="14646"/>
                    </a:lnTo>
                    <a:lnTo>
                      <a:pt x="5827" y="14690"/>
                    </a:lnTo>
                    <a:lnTo>
                      <a:pt x="5750" y="14690"/>
                    </a:lnTo>
                    <a:lnTo>
                      <a:pt x="5555" y="14755"/>
                    </a:lnTo>
                    <a:lnTo>
                      <a:pt x="5555" y="14994"/>
                    </a:lnTo>
                    <a:lnTo>
                      <a:pt x="5478" y="14994"/>
                    </a:lnTo>
                    <a:lnTo>
                      <a:pt x="5478" y="14951"/>
                    </a:lnTo>
                    <a:lnTo>
                      <a:pt x="5400" y="14864"/>
                    </a:lnTo>
                    <a:lnTo>
                      <a:pt x="5322" y="14798"/>
                    </a:lnTo>
                    <a:lnTo>
                      <a:pt x="5322" y="14755"/>
                    </a:lnTo>
                    <a:lnTo>
                      <a:pt x="4934" y="14755"/>
                    </a:lnTo>
                    <a:lnTo>
                      <a:pt x="4817" y="14842"/>
                    </a:lnTo>
                    <a:lnTo>
                      <a:pt x="4740" y="14864"/>
                    </a:lnTo>
                    <a:lnTo>
                      <a:pt x="4662" y="14864"/>
                    </a:lnTo>
                    <a:lnTo>
                      <a:pt x="4584" y="15016"/>
                    </a:lnTo>
                    <a:lnTo>
                      <a:pt x="4545" y="15059"/>
                    </a:lnTo>
                    <a:lnTo>
                      <a:pt x="4584" y="15103"/>
                    </a:lnTo>
                    <a:lnTo>
                      <a:pt x="4662" y="15146"/>
                    </a:lnTo>
                    <a:lnTo>
                      <a:pt x="5012" y="15146"/>
                    </a:lnTo>
                    <a:lnTo>
                      <a:pt x="5089" y="15168"/>
                    </a:lnTo>
                    <a:lnTo>
                      <a:pt x="5128" y="15211"/>
                    </a:lnTo>
                    <a:lnTo>
                      <a:pt x="5128" y="15255"/>
                    </a:lnTo>
                    <a:lnTo>
                      <a:pt x="5089" y="15320"/>
                    </a:lnTo>
                    <a:lnTo>
                      <a:pt x="5012" y="15407"/>
                    </a:lnTo>
                    <a:lnTo>
                      <a:pt x="4468" y="15711"/>
                    </a:lnTo>
                    <a:lnTo>
                      <a:pt x="4312" y="15776"/>
                    </a:lnTo>
                    <a:lnTo>
                      <a:pt x="4273" y="15885"/>
                    </a:lnTo>
                    <a:lnTo>
                      <a:pt x="4273" y="16276"/>
                    </a:lnTo>
                    <a:lnTo>
                      <a:pt x="4312" y="16189"/>
                    </a:lnTo>
                    <a:lnTo>
                      <a:pt x="4468" y="16167"/>
                    </a:lnTo>
                    <a:lnTo>
                      <a:pt x="4468" y="16124"/>
                    </a:lnTo>
                    <a:lnTo>
                      <a:pt x="4545" y="16167"/>
                    </a:lnTo>
                    <a:lnTo>
                      <a:pt x="4584" y="16167"/>
                    </a:lnTo>
                    <a:lnTo>
                      <a:pt x="4662" y="16233"/>
                    </a:lnTo>
                    <a:lnTo>
                      <a:pt x="4584" y="16276"/>
                    </a:lnTo>
                    <a:lnTo>
                      <a:pt x="4545" y="16385"/>
                    </a:lnTo>
                    <a:lnTo>
                      <a:pt x="4545" y="16580"/>
                    </a:lnTo>
                    <a:lnTo>
                      <a:pt x="4584" y="16602"/>
                    </a:lnTo>
                    <a:lnTo>
                      <a:pt x="4662" y="16602"/>
                    </a:lnTo>
                    <a:lnTo>
                      <a:pt x="4662" y="16537"/>
                    </a:lnTo>
                    <a:lnTo>
                      <a:pt x="4740" y="16537"/>
                    </a:lnTo>
                    <a:lnTo>
                      <a:pt x="4740" y="16732"/>
                    </a:lnTo>
                    <a:lnTo>
                      <a:pt x="4817" y="16732"/>
                    </a:lnTo>
                    <a:lnTo>
                      <a:pt x="4817" y="16602"/>
                    </a:lnTo>
                    <a:lnTo>
                      <a:pt x="4934" y="16602"/>
                    </a:lnTo>
                    <a:lnTo>
                      <a:pt x="4934" y="16689"/>
                    </a:lnTo>
                    <a:lnTo>
                      <a:pt x="5012" y="16798"/>
                    </a:lnTo>
                    <a:lnTo>
                      <a:pt x="5012" y="17449"/>
                    </a:lnTo>
                    <a:lnTo>
                      <a:pt x="5089" y="17493"/>
                    </a:lnTo>
                    <a:lnTo>
                      <a:pt x="5128" y="17493"/>
                    </a:lnTo>
                    <a:lnTo>
                      <a:pt x="5283" y="17515"/>
                    </a:lnTo>
                    <a:lnTo>
                      <a:pt x="5322" y="17515"/>
                    </a:lnTo>
                    <a:lnTo>
                      <a:pt x="5400" y="17602"/>
                    </a:lnTo>
                    <a:lnTo>
                      <a:pt x="5478" y="17623"/>
                    </a:lnTo>
                    <a:lnTo>
                      <a:pt x="5594" y="17775"/>
                    </a:lnTo>
                    <a:lnTo>
                      <a:pt x="5594" y="17906"/>
                    </a:lnTo>
                    <a:lnTo>
                      <a:pt x="5672" y="17906"/>
                    </a:lnTo>
                    <a:lnTo>
                      <a:pt x="5750" y="17928"/>
                    </a:lnTo>
                    <a:lnTo>
                      <a:pt x="5827" y="17971"/>
                    </a:lnTo>
                    <a:lnTo>
                      <a:pt x="5750" y="17971"/>
                    </a:lnTo>
                    <a:lnTo>
                      <a:pt x="5750" y="18080"/>
                    </a:lnTo>
                    <a:lnTo>
                      <a:pt x="5866" y="18123"/>
                    </a:lnTo>
                    <a:lnTo>
                      <a:pt x="6022" y="18210"/>
                    </a:lnTo>
                    <a:lnTo>
                      <a:pt x="6138" y="18232"/>
                    </a:lnTo>
                    <a:lnTo>
                      <a:pt x="6216" y="18275"/>
                    </a:lnTo>
                    <a:lnTo>
                      <a:pt x="6216" y="18319"/>
                    </a:lnTo>
                    <a:lnTo>
                      <a:pt x="6138" y="18362"/>
                    </a:lnTo>
                    <a:lnTo>
                      <a:pt x="5866" y="18362"/>
                    </a:lnTo>
                    <a:lnTo>
                      <a:pt x="5750" y="18384"/>
                    </a:lnTo>
                    <a:lnTo>
                      <a:pt x="5672" y="18427"/>
                    </a:lnTo>
                    <a:lnTo>
                      <a:pt x="5672" y="18471"/>
                    </a:lnTo>
                    <a:lnTo>
                      <a:pt x="5750" y="18536"/>
                    </a:lnTo>
                    <a:lnTo>
                      <a:pt x="5827" y="18623"/>
                    </a:lnTo>
                    <a:lnTo>
                      <a:pt x="5866" y="18688"/>
                    </a:lnTo>
                    <a:lnTo>
                      <a:pt x="5944" y="18688"/>
                    </a:lnTo>
                    <a:lnTo>
                      <a:pt x="6022" y="18732"/>
                    </a:lnTo>
                    <a:lnTo>
                      <a:pt x="6022" y="18775"/>
                    </a:lnTo>
                    <a:lnTo>
                      <a:pt x="5944" y="18797"/>
                    </a:lnTo>
                    <a:lnTo>
                      <a:pt x="5944" y="18840"/>
                    </a:lnTo>
                    <a:lnTo>
                      <a:pt x="5866" y="18884"/>
                    </a:lnTo>
                    <a:lnTo>
                      <a:pt x="5944" y="18927"/>
                    </a:lnTo>
                    <a:lnTo>
                      <a:pt x="6022" y="18927"/>
                    </a:lnTo>
                    <a:lnTo>
                      <a:pt x="6099" y="18949"/>
                    </a:lnTo>
                    <a:lnTo>
                      <a:pt x="6138" y="18992"/>
                    </a:lnTo>
                    <a:lnTo>
                      <a:pt x="6099" y="19036"/>
                    </a:lnTo>
                    <a:lnTo>
                      <a:pt x="6099" y="19079"/>
                    </a:lnTo>
                    <a:lnTo>
                      <a:pt x="5866" y="19079"/>
                    </a:lnTo>
                    <a:lnTo>
                      <a:pt x="5866" y="19144"/>
                    </a:lnTo>
                    <a:lnTo>
                      <a:pt x="5944" y="19144"/>
                    </a:lnTo>
                    <a:lnTo>
                      <a:pt x="6022" y="19231"/>
                    </a:lnTo>
                    <a:lnTo>
                      <a:pt x="6099" y="19253"/>
                    </a:lnTo>
                    <a:lnTo>
                      <a:pt x="6099" y="19297"/>
                    </a:lnTo>
                    <a:lnTo>
                      <a:pt x="5750" y="19297"/>
                    </a:lnTo>
                    <a:lnTo>
                      <a:pt x="5750" y="19557"/>
                    </a:lnTo>
                    <a:lnTo>
                      <a:pt x="5827" y="19644"/>
                    </a:lnTo>
                    <a:lnTo>
                      <a:pt x="5866" y="19709"/>
                    </a:lnTo>
                    <a:lnTo>
                      <a:pt x="6099" y="19840"/>
                    </a:lnTo>
                    <a:lnTo>
                      <a:pt x="6216" y="19948"/>
                    </a:lnTo>
                    <a:lnTo>
                      <a:pt x="6216" y="19970"/>
                    </a:lnTo>
                    <a:lnTo>
                      <a:pt x="6138" y="20014"/>
                    </a:lnTo>
                    <a:lnTo>
                      <a:pt x="6099" y="20014"/>
                    </a:lnTo>
                    <a:lnTo>
                      <a:pt x="6099" y="20057"/>
                    </a:lnTo>
                    <a:lnTo>
                      <a:pt x="6138" y="20166"/>
                    </a:lnTo>
                    <a:lnTo>
                      <a:pt x="6216" y="20274"/>
                    </a:lnTo>
                    <a:lnTo>
                      <a:pt x="6410" y="20405"/>
                    </a:lnTo>
                    <a:lnTo>
                      <a:pt x="6565" y="20470"/>
                    </a:lnTo>
                    <a:lnTo>
                      <a:pt x="6643" y="20427"/>
                    </a:lnTo>
                    <a:lnTo>
                      <a:pt x="6643" y="20361"/>
                    </a:lnTo>
                    <a:lnTo>
                      <a:pt x="6682" y="20274"/>
                    </a:lnTo>
                    <a:lnTo>
                      <a:pt x="6760" y="20253"/>
                    </a:lnTo>
                    <a:lnTo>
                      <a:pt x="6760" y="20209"/>
                    </a:lnTo>
                    <a:lnTo>
                      <a:pt x="6915" y="20209"/>
                    </a:lnTo>
                    <a:lnTo>
                      <a:pt x="6954" y="20166"/>
                    </a:lnTo>
                    <a:lnTo>
                      <a:pt x="7032" y="20166"/>
                    </a:lnTo>
                    <a:lnTo>
                      <a:pt x="7032" y="20209"/>
                    </a:lnTo>
                    <a:lnTo>
                      <a:pt x="6954" y="20274"/>
                    </a:lnTo>
                    <a:lnTo>
                      <a:pt x="6954" y="20405"/>
                    </a:lnTo>
                    <a:lnTo>
                      <a:pt x="7032" y="20427"/>
                    </a:lnTo>
                    <a:lnTo>
                      <a:pt x="7109" y="20427"/>
                    </a:lnTo>
                    <a:lnTo>
                      <a:pt x="7304" y="20405"/>
                    </a:lnTo>
                    <a:lnTo>
                      <a:pt x="7381" y="20405"/>
                    </a:lnTo>
                    <a:lnTo>
                      <a:pt x="7576" y="20361"/>
                    </a:lnTo>
                    <a:lnTo>
                      <a:pt x="7925" y="20557"/>
                    </a:lnTo>
                    <a:lnTo>
                      <a:pt x="8042" y="20557"/>
                    </a:lnTo>
                    <a:lnTo>
                      <a:pt x="8197" y="20513"/>
                    </a:lnTo>
                    <a:lnTo>
                      <a:pt x="8197" y="20470"/>
                    </a:lnTo>
                    <a:lnTo>
                      <a:pt x="8314" y="20470"/>
                    </a:lnTo>
                    <a:lnTo>
                      <a:pt x="8314" y="20513"/>
                    </a:lnTo>
                    <a:lnTo>
                      <a:pt x="8508" y="20513"/>
                    </a:lnTo>
                    <a:lnTo>
                      <a:pt x="8586" y="20470"/>
                    </a:lnTo>
                    <a:lnTo>
                      <a:pt x="8586" y="20427"/>
                    </a:lnTo>
                    <a:lnTo>
                      <a:pt x="8663" y="20557"/>
                    </a:lnTo>
                    <a:lnTo>
                      <a:pt x="8741" y="20622"/>
                    </a:lnTo>
                    <a:lnTo>
                      <a:pt x="8663" y="20709"/>
                    </a:lnTo>
                    <a:lnTo>
                      <a:pt x="8663" y="20731"/>
                    </a:lnTo>
                    <a:lnTo>
                      <a:pt x="8508" y="20818"/>
                    </a:lnTo>
                    <a:lnTo>
                      <a:pt x="8508" y="20861"/>
                    </a:lnTo>
                    <a:lnTo>
                      <a:pt x="8663" y="20818"/>
                    </a:lnTo>
                    <a:lnTo>
                      <a:pt x="8935" y="20709"/>
                    </a:lnTo>
                    <a:lnTo>
                      <a:pt x="9324" y="20557"/>
                    </a:lnTo>
                    <a:lnTo>
                      <a:pt x="9479" y="20427"/>
                    </a:lnTo>
                    <a:lnTo>
                      <a:pt x="9324" y="20622"/>
                    </a:lnTo>
                    <a:lnTo>
                      <a:pt x="9285" y="20709"/>
                    </a:lnTo>
                    <a:lnTo>
                      <a:pt x="9207" y="20818"/>
                    </a:lnTo>
                    <a:lnTo>
                      <a:pt x="9207" y="20883"/>
                    </a:lnTo>
                    <a:lnTo>
                      <a:pt x="9324" y="21013"/>
                    </a:lnTo>
                    <a:lnTo>
                      <a:pt x="9401" y="21013"/>
                    </a:lnTo>
                    <a:lnTo>
                      <a:pt x="9673" y="21078"/>
                    </a:lnTo>
                    <a:lnTo>
                      <a:pt x="9751" y="21078"/>
                    </a:lnTo>
                    <a:lnTo>
                      <a:pt x="9790" y="21035"/>
                    </a:lnTo>
                    <a:lnTo>
                      <a:pt x="9945" y="21013"/>
                    </a:lnTo>
                    <a:lnTo>
                      <a:pt x="10023" y="21013"/>
                    </a:lnTo>
                    <a:lnTo>
                      <a:pt x="10023" y="21122"/>
                    </a:lnTo>
                    <a:lnTo>
                      <a:pt x="9790" y="21187"/>
                    </a:lnTo>
                    <a:lnTo>
                      <a:pt x="9751" y="21274"/>
                    </a:lnTo>
                    <a:lnTo>
                      <a:pt x="9790" y="21296"/>
                    </a:lnTo>
                    <a:lnTo>
                      <a:pt x="9868" y="21274"/>
                    </a:lnTo>
                    <a:lnTo>
                      <a:pt x="9945" y="21187"/>
                    </a:lnTo>
                    <a:lnTo>
                      <a:pt x="10023" y="21122"/>
                    </a:lnTo>
                    <a:lnTo>
                      <a:pt x="10023" y="21078"/>
                    </a:lnTo>
                    <a:lnTo>
                      <a:pt x="10217" y="21078"/>
                    </a:lnTo>
                    <a:lnTo>
                      <a:pt x="10140" y="21144"/>
                    </a:lnTo>
                    <a:lnTo>
                      <a:pt x="10140" y="21231"/>
                    </a:lnTo>
                    <a:lnTo>
                      <a:pt x="10062" y="21274"/>
                    </a:lnTo>
                    <a:lnTo>
                      <a:pt x="10023" y="21339"/>
                    </a:lnTo>
                    <a:lnTo>
                      <a:pt x="9868" y="21383"/>
                    </a:lnTo>
                    <a:lnTo>
                      <a:pt x="9673" y="21448"/>
                    </a:lnTo>
                    <a:lnTo>
                      <a:pt x="9557" y="21578"/>
                    </a:lnTo>
                    <a:lnTo>
                      <a:pt x="9479" y="21600"/>
                    </a:lnTo>
                    <a:lnTo>
                      <a:pt x="9751" y="21535"/>
                    </a:lnTo>
                    <a:lnTo>
                      <a:pt x="9945" y="21426"/>
                    </a:lnTo>
                    <a:lnTo>
                      <a:pt x="10062" y="21339"/>
                    </a:lnTo>
                    <a:lnTo>
                      <a:pt x="10140" y="21231"/>
                    </a:lnTo>
                    <a:lnTo>
                      <a:pt x="10295" y="21078"/>
                    </a:lnTo>
                    <a:lnTo>
                      <a:pt x="10334" y="21013"/>
                    </a:lnTo>
                    <a:lnTo>
                      <a:pt x="10489" y="20926"/>
                    </a:lnTo>
                    <a:lnTo>
                      <a:pt x="10567" y="20926"/>
                    </a:lnTo>
                    <a:lnTo>
                      <a:pt x="10412" y="21013"/>
                    </a:lnTo>
                    <a:lnTo>
                      <a:pt x="10334" y="21122"/>
                    </a:lnTo>
                    <a:lnTo>
                      <a:pt x="10334" y="21144"/>
                    </a:lnTo>
                    <a:lnTo>
                      <a:pt x="10412" y="21187"/>
                    </a:lnTo>
                    <a:lnTo>
                      <a:pt x="10683" y="21187"/>
                    </a:lnTo>
                    <a:lnTo>
                      <a:pt x="10878" y="21144"/>
                    </a:lnTo>
                    <a:lnTo>
                      <a:pt x="11033" y="21078"/>
                    </a:lnTo>
                    <a:lnTo>
                      <a:pt x="11150" y="21035"/>
                    </a:lnTo>
                    <a:lnTo>
                      <a:pt x="11227" y="21013"/>
                    </a:lnTo>
                    <a:lnTo>
                      <a:pt x="11305" y="20926"/>
                    </a:lnTo>
                    <a:lnTo>
                      <a:pt x="11422" y="20861"/>
                    </a:lnTo>
                    <a:lnTo>
                      <a:pt x="11577" y="20861"/>
                    </a:lnTo>
                    <a:lnTo>
                      <a:pt x="11888" y="20818"/>
                    </a:lnTo>
                    <a:lnTo>
                      <a:pt x="12160" y="20731"/>
                    </a:lnTo>
                    <a:lnTo>
                      <a:pt x="12315" y="20731"/>
                    </a:lnTo>
                    <a:lnTo>
                      <a:pt x="12393" y="20709"/>
                    </a:lnTo>
                    <a:lnTo>
                      <a:pt x="12393" y="20666"/>
                    </a:lnTo>
                    <a:lnTo>
                      <a:pt x="12315" y="20622"/>
                    </a:lnTo>
                    <a:lnTo>
                      <a:pt x="12237" y="20557"/>
                    </a:lnTo>
                    <a:lnTo>
                      <a:pt x="12315" y="20513"/>
                    </a:lnTo>
                    <a:lnTo>
                      <a:pt x="12976" y="20513"/>
                    </a:lnTo>
                    <a:lnTo>
                      <a:pt x="13053" y="20470"/>
                    </a:lnTo>
                    <a:lnTo>
                      <a:pt x="13053" y="20405"/>
                    </a:lnTo>
                    <a:lnTo>
                      <a:pt x="12976" y="20361"/>
                    </a:lnTo>
                    <a:lnTo>
                      <a:pt x="13053" y="20361"/>
                    </a:lnTo>
                    <a:lnTo>
                      <a:pt x="13053" y="20427"/>
                    </a:lnTo>
                    <a:lnTo>
                      <a:pt x="13209" y="20405"/>
                    </a:lnTo>
                    <a:lnTo>
                      <a:pt x="13481" y="20318"/>
                    </a:lnTo>
                    <a:lnTo>
                      <a:pt x="13791" y="20209"/>
                    </a:lnTo>
                    <a:lnTo>
                      <a:pt x="13947" y="20166"/>
                    </a:lnTo>
                    <a:lnTo>
                      <a:pt x="13947" y="20101"/>
                    </a:lnTo>
                    <a:lnTo>
                      <a:pt x="13869" y="20014"/>
                    </a:lnTo>
                    <a:lnTo>
                      <a:pt x="13947" y="19948"/>
                    </a:lnTo>
                    <a:lnTo>
                      <a:pt x="13947" y="19905"/>
                    </a:lnTo>
                    <a:lnTo>
                      <a:pt x="13986" y="19862"/>
                    </a:lnTo>
                    <a:lnTo>
                      <a:pt x="14063" y="19862"/>
                    </a:lnTo>
                    <a:lnTo>
                      <a:pt x="14258" y="19948"/>
                    </a:lnTo>
                    <a:lnTo>
                      <a:pt x="14491" y="20014"/>
                    </a:lnTo>
                    <a:lnTo>
                      <a:pt x="14607" y="20057"/>
                    </a:lnTo>
                    <a:lnTo>
                      <a:pt x="14801" y="20101"/>
                    </a:lnTo>
                    <a:lnTo>
                      <a:pt x="14957" y="20014"/>
                    </a:lnTo>
                    <a:lnTo>
                      <a:pt x="14957" y="19840"/>
                    </a:lnTo>
                    <a:lnTo>
                      <a:pt x="14879" y="19796"/>
                    </a:lnTo>
                    <a:lnTo>
                      <a:pt x="14801" y="19709"/>
                    </a:lnTo>
                    <a:lnTo>
                      <a:pt x="14607" y="19688"/>
                    </a:lnTo>
                    <a:lnTo>
                      <a:pt x="14529" y="19644"/>
                    </a:lnTo>
                    <a:lnTo>
                      <a:pt x="14491" y="19644"/>
                    </a:lnTo>
                    <a:lnTo>
                      <a:pt x="14491" y="19536"/>
                    </a:lnTo>
                    <a:lnTo>
                      <a:pt x="14529" y="19536"/>
                    </a:lnTo>
                    <a:lnTo>
                      <a:pt x="14607" y="19492"/>
                    </a:lnTo>
                    <a:lnTo>
                      <a:pt x="14685" y="19492"/>
                    </a:lnTo>
                    <a:lnTo>
                      <a:pt x="14879" y="19536"/>
                    </a:lnTo>
                    <a:lnTo>
                      <a:pt x="15073" y="19557"/>
                    </a:lnTo>
                    <a:lnTo>
                      <a:pt x="15151" y="19557"/>
                    </a:lnTo>
                    <a:lnTo>
                      <a:pt x="15151" y="19601"/>
                    </a:lnTo>
                    <a:lnTo>
                      <a:pt x="15229" y="19644"/>
                    </a:lnTo>
                    <a:lnTo>
                      <a:pt x="15229" y="19688"/>
                    </a:lnTo>
                    <a:lnTo>
                      <a:pt x="15306" y="19709"/>
                    </a:lnTo>
                    <a:lnTo>
                      <a:pt x="15423" y="19644"/>
                    </a:lnTo>
                    <a:lnTo>
                      <a:pt x="15423" y="19144"/>
                    </a:lnTo>
                    <a:lnTo>
                      <a:pt x="15501" y="19144"/>
                    </a:lnTo>
                    <a:lnTo>
                      <a:pt x="15578" y="19188"/>
                    </a:lnTo>
                    <a:lnTo>
                      <a:pt x="15578" y="19297"/>
                    </a:lnTo>
                    <a:lnTo>
                      <a:pt x="15501" y="19449"/>
                    </a:lnTo>
                    <a:lnTo>
                      <a:pt x="15423" y="19536"/>
                    </a:lnTo>
                    <a:lnTo>
                      <a:pt x="15501" y="19536"/>
                    </a:lnTo>
                    <a:lnTo>
                      <a:pt x="15501" y="19557"/>
                    </a:lnTo>
                    <a:lnTo>
                      <a:pt x="15617" y="19557"/>
                    </a:lnTo>
                    <a:lnTo>
                      <a:pt x="15889" y="19536"/>
                    </a:lnTo>
                    <a:lnTo>
                      <a:pt x="16317" y="19449"/>
                    </a:lnTo>
                    <a:lnTo>
                      <a:pt x="16511" y="19384"/>
                    </a:lnTo>
                    <a:lnTo>
                      <a:pt x="16627" y="19384"/>
                    </a:lnTo>
                    <a:lnTo>
                      <a:pt x="16588" y="19340"/>
                    </a:lnTo>
                    <a:lnTo>
                      <a:pt x="16433" y="19340"/>
                    </a:lnTo>
                    <a:lnTo>
                      <a:pt x="16355" y="19297"/>
                    </a:lnTo>
                    <a:lnTo>
                      <a:pt x="16317" y="19253"/>
                    </a:lnTo>
                    <a:lnTo>
                      <a:pt x="16317" y="19231"/>
                    </a:lnTo>
                    <a:lnTo>
                      <a:pt x="16355" y="19188"/>
                    </a:lnTo>
                    <a:lnTo>
                      <a:pt x="16433" y="19188"/>
                    </a:lnTo>
                    <a:lnTo>
                      <a:pt x="16511" y="19231"/>
                    </a:lnTo>
                    <a:lnTo>
                      <a:pt x="16627" y="19188"/>
                    </a:lnTo>
                    <a:lnTo>
                      <a:pt x="16705" y="19188"/>
                    </a:lnTo>
                    <a:lnTo>
                      <a:pt x="16705" y="19144"/>
                    </a:lnTo>
                    <a:lnTo>
                      <a:pt x="16627" y="19101"/>
                    </a:lnTo>
                    <a:lnTo>
                      <a:pt x="16627" y="19079"/>
                    </a:lnTo>
                    <a:lnTo>
                      <a:pt x="16705" y="19036"/>
                    </a:lnTo>
                    <a:lnTo>
                      <a:pt x="16977" y="19144"/>
                    </a:lnTo>
                    <a:lnTo>
                      <a:pt x="17171" y="19231"/>
                    </a:lnTo>
                    <a:lnTo>
                      <a:pt x="17327" y="19231"/>
                    </a:lnTo>
                    <a:lnTo>
                      <a:pt x="17443" y="19188"/>
                    </a:lnTo>
                    <a:lnTo>
                      <a:pt x="17599" y="19144"/>
                    </a:lnTo>
                    <a:lnTo>
                      <a:pt x="17793" y="19036"/>
                    </a:lnTo>
                    <a:lnTo>
                      <a:pt x="17793" y="18992"/>
                    </a:lnTo>
                    <a:lnTo>
                      <a:pt x="17715" y="18949"/>
                    </a:lnTo>
                    <a:close/>
                    <a:moveTo>
                      <a:pt x="17171" y="17775"/>
                    </a:moveTo>
                    <a:lnTo>
                      <a:pt x="17521" y="17667"/>
                    </a:lnTo>
                    <a:lnTo>
                      <a:pt x="17676" y="17623"/>
                    </a:lnTo>
                    <a:lnTo>
                      <a:pt x="16122" y="17623"/>
                    </a:lnTo>
                    <a:lnTo>
                      <a:pt x="15967" y="17558"/>
                    </a:lnTo>
                    <a:lnTo>
                      <a:pt x="15889" y="17515"/>
                    </a:lnTo>
                    <a:lnTo>
                      <a:pt x="15889" y="17297"/>
                    </a:lnTo>
                    <a:lnTo>
                      <a:pt x="15850" y="17189"/>
                    </a:lnTo>
                    <a:lnTo>
                      <a:pt x="15773" y="17102"/>
                    </a:lnTo>
                    <a:lnTo>
                      <a:pt x="15773" y="16950"/>
                    </a:lnTo>
                    <a:lnTo>
                      <a:pt x="15850" y="16950"/>
                    </a:lnTo>
                    <a:lnTo>
                      <a:pt x="15889" y="16906"/>
                    </a:lnTo>
                    <a:lnTo>
                      <a:pt x="16122" y="16950"/>
                    </a:lnTo>
                    <a:lnTo>
                      <a:pt x="16239" y="16993"/>
                    </a:lnTo>
                    <a:lnTo>
                      <a:pt x="16355" y="16993"/>
                    </a:lnTo>
                    <a:lnTo>
                      <a:pt x="16433" y="16950"/>
                    </a:lnTo>
                    <a:lnTo>
                      <a:pt x="16433" y="16906"/>
                    </a:lnTo>
                    <a:lnTo>
                      <a:pt x="16511" y="16798"/>
                    </a:lnTo>
                    <a:lnTo>
                      <a:pt x="16627" y="16689"/>
                    </a:lnTo>
                    <a:lnTo>
                      <a:pt x="16705" y="16645"/>
                    </a:lnTo>
                    <a:lnTo>
                      <a:pt x="16783" y="16645"/>
                    </a:lnTo>
                    <a:lnTo>
                      <a:pt x="16860" y="16689"/>
                    </a:lnTo>
                    <a:lnTo>
                      <a:pt x="17055" y="16885"/>
                    </a:lnTo>
                    <a:lnTo>
                      <a:pt x="17171" y="16993"/>
                    </a:lnTo>
                    <a:lnTo>
                      <a:pt x="17249" y="17058"/>
                    </a:lnTo>
                    <a:lnTo>
                      <a:pt x="17327" y="17058"/>
                    </a:lnTo>
                    <a:lnTo>
                      <a:pt x="17327" y="16493"/>
                    </a:lnTo>
                    <a:lnTo>
                      <a:pt x="17404" y="16428"/>
                    </a:lnTo>
                    <a:lnTo>
                      <a:pt x="17521" y="16341"/>
                    </a:lnTo>
                    <a:lnTo>
                      <a:pt x="17676" y="16320"/>
                    </a:lnTo>
                    <a:lnTo>
                      <a:pt x="17715" y="16233"/>
                    </a:lnTo>
                    <a:lnTo>
                      <a:pt x="18220" y="16233"/>
                    </a:lnTo>
                    <a:lnTo>
                      <a:pt x="18259" y="16189"/>
                    </a:lnTo>
                    <a:lnTo>
                      <a:pt x="18259" y="16124"/>
                    </a:lnTo>
                    <a:lnTo>
                      <a:pt x="18220" y="16037"/>
                    </a:lnTo>
                    <a:lnTo>
                      <a:pt x="18065" y="16037"/>
                    </a:lnTo>
                    <a:lnTo>
                      <a:pt x="17871" y="15972"/>
                    </a:lnTo>
                    <a:lnTo>
                      <a:pt x="17676" y="15928"/>
                    </a:lnTo>
                    <a:lnTo>
                      <a:pt x="17404" y="15863"/>
                    </a:lnTo>
                    <a:lnTo>
                      <a:pt x="17249" y="15820"/>
                    </a:lnTo>
                    <a:lnTo>
                      <a:pt x="17055" y="15776"/>
                    </a:lnTo>
                    <a:lnTo>
                      <a:pt x="16977" y="15776"/>
                    </a:lnTo>
                    <a:lnTo>
                      <a:pt x="16860" y="15820"/>
                    </a:lnTo>
                    <a:lnTo>
                      <a:pt x="16588" y="15820"/>
                    </a:lnTo>
                    <a:lnTo>
                      <a:pt x="15967" y="15407"/>
                    </a:lnTo>
                    <a:lnTo>
                      <a:pt x="15850" y="15407"/>
                    </a:lnTo>
                    <a:lnTo>
                      <a:pt x="15695" y="15363"/>
                    </a:lnTo>
                    <a:lnTo>
                      <a:pt x="15345" y="15320"/>
                    </a:lnTo>
                    <a:lnTo>
                      <a:pt x="15151" y="15320"/>
                    </a:lnTo>
                    <a:lnTo>
                      <a:pt x="15035" y="15276"/>
                    </a:lnTo>
                    <a:lnTo>
                      <a:pt x="14801" y="15255"/>
                    </a:lnTo>
                    <a:lnTo>
                      <a:pt x="14801" y="15146"/>
                    </a:lnTo>
                    <a:lnTo>
                      <a:pt x="15035" y="15103"/>
                    </a:lnTo>
                    <a:lnTo>
                      <a:pt x="15229" y="15103"/>
                    </a:lnTo>
                    <a:lnTo>
                      <a:pt x="15306" y="15059"/>
                    </a:lnTo>
                    <a:lnTo>
                      <a:pt x="15229" y="14494"/>
                    </a:lnTo>
                    <a:lnTo>
                      <a:pt x="15073" y="14386"/>
                    </a:lnTo>
                    <a:lnTo>
                      <a:pt x="14957" y="14299"/>
                    </a:lnTo>
                    <a:lnTo>
                      <a:pt x="14607" y="14190"/>
                    </a:lnTo>
                    <a:lnTo>
                      <a:pt x="14491" y="14146"/>
                    </a:lnTo>
                    <a:lnTo>
                      <a:pt x="14258" y="14038"/>
                    </a:lnTo>
                    <a:lnTo>
                      <a:pt x="13986" y="13886"/>
                    </a:lnTo>
                    <a:lnTo>
                      <a:pt x="13791" y="13277"/>
                    </a:lnTo>
                    <a:lnTo>
                      <a:pt x="13753" y="13277"/>
                    </a:lnTo>
                    <a:lnTo>
                      <a:pt x="13597" y="13234"/>
                    </a:lnTo>
                    <a:lnTo>
                      <a:pt x="13247" y="13234"/>
                    </a:lnTo>
                    <a:lnTo>
                      <a:pt x="13209" y="13212"/>
                    </a:lnTo>
                    <a:lnTo>
                      <a:pt x="13209" y="13125"/>
                    </a:lnTo>
                    <a:lnTo>
                      <a:pt x="13403" y="13125"/>
                    </a:lnTo>
                    <a:lnTo>
                      <a:pt x="13519" y="13169"/>
                    </a:lnTo>
                    <a:lnTo>
                      <a:pt x="13791" y="13277"/>
                    </a:lnTo>
                    <a:lnTo>
                      <a:pt x="13947" y="13321"/>
                    </a:lnTo>
                    <a:lnTo>
                      <a:pt x="13986" y="13386"/>
                    </a:lnTo>
                    <a:lnTo>
                      <a:pt x="14063" y="13473"/>
                    </a:lnTo>
                    <a:lnTo>
                      <a:pt x="14141" y="13581"/>
                    </a:lnTo>
                    <a:lnTo>
                      <a:pt x="14335" y="13821"/>
                    </a:lnTo>
                    <a:lnTo>
                      <a:pt x="14491" y="14038"/>
                    </a:lnTo>
                    <a:lnTo>
                      <a:pt x="14607" y="14146"/>
                    </a:lnTo>
                    <a:lnTo>
                      <a:pt x="14685" y="14190"/>
                    </a:lnTo>
                    <a:lnTo>
                      <a:pt x="14801" y="14233"/>
                    </a:lnTo>
                    <a:lnTo>
                      <a:pt x="14957" y="14255"/>
                    </a:lnTo>
                    <a:lnTo>
                      <a:pt x="15035" y="14255"/>
                    </a:lnTo>
                    <a:lnTo>
                      <a:pt x="15151" y="14233"/>
                    </a:lnTo>
                    <a:lnTo>
                      <a:pt x="15229" y="14233"/>
                    </a:lnTo>
                    <a:lnTo>
                      <a:pt x="15306" y="14190"/>
                    </a:lnTo>
                    <a:lnTo>
                      <a:pt x="15423" y="14081"/>
                    </a:lnTo>
                    <a:lnTo>
                      <a:pt x="15578" y="13973"/>
                    </a:lnTo>
                    <a:lnTo>
                      <a:pt x="15695" y="13842"/>
                    </a:lnTo>
                    <a:lnTo>
                      <a:pt x="16122" y="13842"/>
                    </a:lnTo>
                    <a:lnTo>
                      <a:pt x="16045" y="14407"/>
                    </a:lnTo>
                    <a:lnTo>
                      <a:pt x="16161" y="14538"/>
                    </a:lnTo>
                    <a:lnTo>
                      <a:pt x="16355" y="14603"/>
                    </a:lnTo>
                    <a:lnTo>
                      <a:pt x="16627" y="14690"/>
                    </a:lnTo>
                    <a:lnTo>
                      <a:pt x="16977" y="14755"/>
                    </a:lnTo>
                    <a:lnTo>
                      <a:pt x="17521" y="14907"/>
                    </a:lnTo>
                    <a:lnTo>
                      <a:pt x="17715" y="14951"/>
                    </a:lnTo>
                    <a:lnTo>
                      <a:pt x="17793" y="14994"/>
                    </a:lnTo>
                    <a:lnTo>
                      <a:pt x="17871" y="15059"/>
                    </a:lnTo>
                    <a:lnTo>
                      <a:pt x="17871" y="15103"/>
                    </a:lnTo>
                    <a:lnTo>
                      <a:pt x="17793" y="15146"/>
                    </a:lnTo>
                    <a:lnTo>
                      <a:pt x="17715" y="15168"/>
                    </a:lnTo>
                    <a:lnTo>
                      <a:pt x="17676" y="15168"/>
                    </a:lnTo>
                    <a:lnTo>
                      <a:pt x="17599" y="15146"/>
                    </a:lnTo>
                    <a:lnTo>
                      <a:pt x="17404" y="15103"/>
                    </a:lnTo>
                    <a:lnTo>
                      <a:pt x="16860" y="14798"/>
                    </a:lnTo>
                    <a:lnTo>
                      <a:pt x="16705" y="14755"/>
                    </a:lnTo>
                    <a:lnTo>
                      <a:pt x="16588" y="14994"/>
                    </a:lnTo>
                    <a:lnTo>
                      <a:pt x="16355" y="15146"/>
                    </a:lnTo>
                    <a:lnTo>
                      <a:pt x="16239" y="14994"/>
                    </a:lnTo>
                    <a:lnTo>
                      <a:pt x="16161" y="14864"/>
                    </a:lnTo>
                    <a:lnTo>
                      <a:pt x="16045" y="14711"/>
                    </a:lnTo>
                    <a:lnTo>
                      <a:pt x="15889" y="14603"/>
                    </a:lnTo>
                    <a:lnTo>
                      <a:pt x="15850" y="14603"/>
                    </a:lnTo>
                    <a:lnTo>
                      <a:pt x="15773" y="14559"/>
                    </a:lnTo>
                    <a:lnTo>
                      <a:pt x="15695" y="14603"/>
                    </a:lnTo>
                    <a:lnTo>
                      <a:pt x="15617" y="14603"/>
                    </a:lnTo>
                    <a:lnTo>
                      <a:pt x="15578" y="14690"/>
                    </a:lnTo>
                    <a:lnTo>
                      <a:pt x="15501" y="14755"/>
                    </a:lnTo>
                    <a:lnTo>
                      <a:pt x="15501" y="14842"/>
                    </a:lnTo>
                    <a:lnTo>
                      <a:pt x="15578" y="14864"/>
                    </a:lnTo>
                    <a:lnTo>
                      <a:pt x="15617" y="14994"/>
                    </a:lnTo>
                    <a:lnTo>
                      <a:pt x="15889" y="15103"/>
                    </a:lnTo>
                    <a:lnTo>
                      <a:pt x="16122" y="15255"/>
                    </a:lnTo>
                    <a:lnTo>
                      <a:pt x="16355" y="15363"/>
                    </a:lnTo>
                    <a:lnTo>
                      <a:pt x="16705" y="15429"/>
                    </a:lnTo>
                    <a:lnTo>
                      <a:pt x="16860" y="15472"/>
                    </a:lnTo>
                    <a:lnTo>
                      <a:pt x="17171" y="15472"/>
                    </a:lnTo>
                    <a:lnTo>
                      <a:pt x="17249" y="15429"/>
                    </a:lnTo>
                    <a:lnTo>
                      <a:pt x="17327" y="15363"/>
                    </a:lnTo>
                    <a:lnTo>
                      <a:pt x="17327" y="15255"/>
                    </a:lnTo>
                    <a:lnTo>
                      <a:pt x="17404" y="15146"/>
                    </a:lnTo>
                    <a:lnTo>
                      <a:pt x="17404" y="15103"/>
                    </a:lnTo>
                    <a:lnTo>
                      <a:pt x="17599" y="15103"/>
                    </a:lnTo>
                    <a:lnTo>
                      <a:pt x="17676" y="15146"/>
                    </a:lnTo>
                    <a:lnTo>
                      <a:pt x="17715" y="15211"/>
                    </a:lnTo>
                    <a:lnTo>
                      <a:pt x="17793" y="15255"/>
                    </a:lnTo>
                    <a:lnTo>
                      <a:pt x="17871" y="15320"/>
                    </a:lnTo>
                    <a:lnTo>
                      <a:pt x="17987" y="15320"/>
                    </a:lnTo>
                    <a:lnTo>
                      <a:pt x="18065" y="15407"/>
                    </a:lnTo>
                    <a:lnTo>
                      <a:pt x="18065" y="15429"/>
                    </a:lnTo>
                    <a:lnTo>
                      <a:pt x="17948" y="15472"/>
                    </a:lnTo>
                    <a:lnTo>
                      <a:pt x="17793" y="15429"/>
                    </a:lnTo>
                    <a:lnTo>
                      <a:pt x="17599" y="15429"/>
                    </a:lnTo>
                    <a:lnTo>
                      <a:pt x="17599" y="15515"/>
                    </a:lnTo>
                    <a:lnTo>
                      <a:pt x="18142" y="15515"/>
                    </a:lnTo>
                    <a:lnTo>
                      <a:pt x="18337" y="15472"/>
                    </a:lnTo>
                    <a:lnTo>
                      <a:pt x="18453" y="15429"/>
                    </a:lnTo>
                    <a:lnTo>
                      <a:pt x="18609" y="15407"/>
                    </a:lnTo>
                    <a:lnTo>
                      <a:pt x="18686" y="15363"/>
                    </a:lnTo>
                    <a:lnTo>
                      <a:pt x="18686" y="15276"/>
                    </a:lnTo>
                    <a:lnTo>
                      <a:pt x="18609" y="15168"/>
                    </a:lnTo>
                    <a:lnTo>
                      <a:pt x="18414" y="15103"/>
                    </a:lnTo>
                    <a:lnTo>
                      <a:pt x="18337" y="14994"/>
                    </a:lnTo>
                    <a:lnTo>
                      <a:pt x="18259" y="14951"/>
                    </a:lnTo>
                    <a:lnTo>
                      <a:pt x="18259" y="14864"/>
                    </a:lnTo>
                    <a:lnTo>
                      <a:pt x="18337" y="14842"/>
                    </a:lnTo>
                    <a:lnTo>
                      <a:pt x="18414" y="14755"/>
                    </a:lnTo>
                    <a:lnTo>
                      <a:pt x="18686" y="14755"/>
                    </a:lnTo>
                    <a:lnTo>
                      <a:pt x="18803" y="14842"/>
                    </a:lnTo>
                    <a:lnTo>
                      <a:pt x="18958" y="14842"/>
                    </a:lnTo>
                    <a:lnTo>
                      <a:pt x="18997" y="14798"/>
                    </a:lnTo>
                    <a:lnTo>
                      <a:pt x="19075" y="14755"/>
                    </a:lnTo>
                    <a:lnTo>
                      <a:pt x="19230" y="14690"/>
                    </a:lnTo>
                    <a:lnTo>
                      <a:pt x="19347" y="14646"/>
                    </a:lnTo>
                    <a:lnTo>
                      <a:pt x="19424" y="14646"/>
                    </a:lnTo>
                    <a:lnTo>
                      <a:pt x="19424" y="14711"/>
                    </a:lnTo>
                    <a:lnTo>
                      <a:pt x="19075" y="14907"/>
                    </a:lnTo>
                    <a:lnTo>
                      <a:pt x="19075" y="15016"/>
                    </a:lnTo>
                    <a:lnTo>
                      <a:pt x="19153" y="15059"/>
                    </a:lnTo>
                    <a:lnTo>
                      <a:pt x="19424" y="15103"/>
                    </a:lnTo>
                    <a:lnTo>
                      <a:pt x="19502" y="15103"/>
                    </a:lnTo>
                    <a:lnTo>
                      <a:pt x="19619" y="15146"/>
                    </a:lnTo>
                    <a:lnTo>
                      <a:pt x="19696" y="15146"/>
                    </a:lnTo>
                    <a:lnTo>
                      <a:pt x="19696" y="15211"/>
                    </a:lnTo>
                    <a:lnTo>
                      <a:pt x="19619" y="15255"/>
                    </a:lnTo>
                    <a:lnTo>
                      <a:pt x="19502" y="15255"/>
                    </a:lnTo>
                    <a:lnTo>
                      <a:pt x="19269" y="15276"/>
                    </a:lnTo>
                    <a:lnTo>
                      <a:pt x="19230" y="15320"/>
                    </a:lnTo>
                    <a:lnTo>
                      <a:pt x="19774" y="15776"/>
                    </a:lnTo>
                    <a:lnTo>
                      <a:pt x="19696" y="15820"/>
                    </a:lnTo>
                    <a:lnTo>
                      <a:pt x="19696" y="15863"/>
                    </a:lnTo>
                    <a:lnTo>
                      <a:pt x="19619" y="15928"/>
                    </a:lnTo>
                    <a:lnTo>
                      <a:pt x="19502" y="16015"/>
                    </a:lnTo>
                    <a:lnTo>
                      <a:pt x="19424" y="16080"/>
                    </a:lnTo>
                    <a:lnTo>
                      <a:pt x="19153" y="16450"/>
                    </a:lnTo>
                    <a:lnTo>
                      <a:pt x="18958" y="16493"/>
                    </a:lnTo>
                    <a:lnTo>
                      <a:pt x="18609" y="16493"/>
                    </a:lnTo>
                    <a:lnTo>
                      <a:pt x="18065" y="16580"/>
                    </a:lnTo>
                    <a:lnTo>
                      <a:pt x="18065" y="16602"/>
                    </a:lnTo>
                    <a:lnTo>
                      <a:pt x="18414" y="16602"/>
                    </a:lnTo>
                    <a:lnTo>
                      <a:pt x="18414" y="16689"/>
                    </a:lnTo>
                    <a:lnTo>
                      <a:pt x="18337" y="16732"/>
                    </a:lnTo>
                    <a:lnTo>
                      <a:pt x="18259" y="16885"/>
                    </a:lnTo>
                    <a:lnTo>
                      <a:pt x="18142" y="16950"/>
                    </a:lnTo>
                    <a:lnTo>
                      <a:pt x="18142" y="17037"/>
                    </a:lnTo>
                    <a:lnTo>
                      <a:pt x="18220" y="17058"/>
                    </a:lnTo>
                    <a:lnTo>
                      <a:pt x="18259" y="17102"/>
                    </a:lnTo>
                    <a:lnTo>
                      <a:pt x="18337" y="17145"/>
                    </a:lnTo>
                    <a:lnTo>
                      <a:pt x="18453" y="17145"/>
                    </a:lnTo>
                    <a:lnTo>
                      <a:pt x="18686" y="17189"/>
                    </a:lnTo>
                    <a:lnTo>
                      <a:pt x="18725" y="17210"/>
                    </a:lnTo>
                    <a:lnTo>
                      <a:pt x="18725" y="17341"/>
                    </a:lnTo>
                    <a:lnTo>
                      <a:pt x="18686" y="17406"/>
                    </a:lnTo>
                    <a:lnTo>
                      <a:pt x="18531" y="17515"/>
                    </a:lnTo>
                    <a:lnTo>
                      <a:pt x="18065" y="17775"/>
                    </a:lnTo>
                    <a:lnTo>
                      <a:pt x="17948" y="17775"/>
                    </a:lnTo>
                    <a:lnTo>
                      <a:pt x="17793" y="17819"/>
                    </a:lnTo>
                    <a:lnTo>
                      <a:pt x="17327" y="17819"/>
                    </a:lnTo>
                    <a:lnTo>
                      <a:pt x="17171" y="17775"/>
                    </a:lnTo>
                    <a:close/>
                    <a:moveTo>
                      <a:pt x="12160" y="14299"/>
                    </a:moveTo>
                    <a:lnTo>
                      <a:pt x="12393" y="14559"/>
                    </a:lnTo>
                    <a:lnTo>
                      <a:pt x="12509" y="14646"/>
                    </a:lnTo>
                    <a:lnTo>
                      <a:pt x="12587" y="14690"/>
                    </a:lnTo>
                    <a:lnTo>
                      <a:pt x="12665" y="14755"/>
                    </a:lnTo>
                    <a:lnTo>
                      <a:pt x="12704" y="14755"/>
                    </a:lnTo>
                    <a:lnTo>
                      <a:pt x="12859" y="14798"/>
                    </a:lnTo>
                    <a:lnTo>
                      <a:pt x="12976" y="14842"/>
                    </a:lnTo>
                    <a:lnTo>
                      <a:pt x="13209" y="14864"/>
                    </a:lnTo>
                    <a:lnTo>
                      <a:pt x="13209" y="14951"/>
                    </a:lnTo>
                    <a:lnTo>
                      <a:pt x="12976" y="14907"/>
                    </a:lnTo>
                    <a:lnTo>
                      <a:pt x="12859" y="14842"/>
                    </a:lnTo>
                    <a:lnTo>
                      <a:pt x="12665" y="14842"/>
                    </a:lnTo>
                    <a:lnTo>
                      <a:pt x="12587" y="14864"/>
                    </a:lnTo>
                    <a:lnTo>
                      <a:pt x="12509" y="14864"/>
                    </a:lnTo>
                    <a:lnTo>
                      <a:pt x="12509" y="14994"/>
                    </a:lnTo>
                    <a:lnTo>
                      <a:pt x="12432" y="15146"/>
                    </a:lnTo>
                    <a:lnTo>
                      <a:pt x="12509" y="15276"/>
                    </a:lnTo>
                    <a:lnTo>
                      <a:pt x="12587" y="15429"/>
                    </a:lnTo>
                    <a:lnTo>
                      <a:pt x="12704" y="15581"/>
                    </a:lnTo>
                    <a:lnTo>
                      <a:pt x="12781" y="15668"/>
                    </a:lnTo>
                    <a:lnTo>
                      <a:pt x="12859" y="15711"/>
                    </a:lnTo>
                    <a:lnTo>
                      <a:pt x="12937" y="15711"/>
                    </a:lnTo>
                    <a:lnTo>
                      <a:pt x="13053" y="15255"/>
                    </a:lnTo>
                    <a:lnTo>
                      <a:pt x="13209" y="15255"/>
                    </a:lnTo>
                    <a:lnTo>
                      <a:pt x="13403" y="15211"/>
                    </a:lnTo>
                    <a:lnTo>
                      <a:pt x="13481" y="15211"/>
                    </a:lnTo>
                    <a:lnTo>
                      <a:pt x="13519" y="15168"/>
                    </a:lnTo>
                    <a:lnTo>
                      <a:pt x="13597" y="15146"/>
                    </a:lnTo>
                    <a:lnTo>
                      <a:pt x="13403" y="15059"/>
                    </a:lnTo>
                    <a:lnTo>
                      <a:pt x="13131" y="14842"/>
                    </a:lnTo>
                    <a:lnTo>
                      <a:pt x="12976" y="14711"/>
                    </a:lnTo>
                    <a:lnTo>
                      <a:pt x="12937" y="14603"/>
                    </a:lnTo>
                    <a:lnTo>
                      <a:pt x="12937" y="14559"/>
                    </a:lnTo>
                    <a:lnTo>
                      <a:pt x="12976" y="14538"/>
                    </a:lnTo>
                    <a:lnTo>
                      <a:pt x="12976" y="14494"/>
                    </a:lnTo>
                    <a:lnTo>
                      <a:pt x="13247" y="14494"/>
                    </a:lnTo>
                    <a:lnTo>
                      <a:pt x="13403" y="14603"/>
                    </a:lnTo>
                    <a:lnTo>
                      <a:pt x="13519" y="14646"/>
                    </a:lnTo>
                    <a:lnTo>
                      <a:pt x="13597" y="14690"/>
                    </a:lnTo>
                    <a:lnTo>
                      <a:pt x="13675" y="14690"/>
                    </a:lnTo>
                    <a:lnTo>
                      <a:pt x="13791" y="14451"/>
                    </a:lnTo>
                    <a:lnTo>
                      <a:pt x="13791" y="14299"/>
                    </a:lnTo>
                    <a:lnTo>
                      <a:pt x="13869" y="14233"/>
                    </a:lnTo>
                    <a:lnTo>
                      <a:pt x="13947" y="14233"/>
                    </a:lnTo>
                    <a:lnTo>
                      <a:pt x="14063" y="14299"/>
                    </a:lnTo>
                    <a:lnTo>
                      <a:pt x="14141" y="14407"/>
                    </a:lnTo>
                    <a:lnTo>
                      <a:pt x="14258" y="14451"/>
                    </a:lnTo>
                    <a:lnTo>
                      <a:pt x="14413" y="14494"/>
                    </a:lnTo>
                    <a:lnTo>
                      <a:pt x="14491" y="14559"/>
                    </a:lnTo>
                    <a:lnTo>
                      <a:pt x="14491" y="14646"/>
                    </a:lnTo>
                    <a:lnTo>
                      <a:pt x="14063" y="14646"/>
                    </a:lnTo>
                    <a:lnTo>
                      <a:pt x="13986" y="14690"/>
                    </a:lnTo>
                    <a:lnTo>
                      <a:pt x="13947" y="14690"/>
                    </a:lnTo>
                    <a:lnTo>
                      <a:pt x="13947" y="14842"/>
                    </a:lnTo>
                    <a:lnTo>
                      <a:pt x="13986" y="14994"/>
                    </a:lnTo>
                    <a:lnTo>
                      <a:pt x="14063" y="15146"/>
                    </a:lnTo>
                    <a:lnTo>
                      <a:pt x="14063" y="15255"/>
                    </a:lnTo>
                    <a:lnTo>
                      <a:pt x="13791" y="15624"/>
                    </a:lnTo>
                    <a:lnTo>
                      <a:pt x="13675" y="15624"/>
                    </a:lnTo>
                    <a:lnTo>
                      <a:pt x="13597" y="15581"/>
                    </a:lnTo>
                    <a:lnTo>
                      <a:pt x="13481" y="15472"/>
                    </a:lnTo>
                    <a:lnTo>
                      <a:pt x="13403" y="15407"/>
                    </a:lnTo>
                    <a:lnTo>
                      <a:pt x="13247" y="15320"/>
                    </a:lnTo>
                    <a:lnTo>
                      <a:pt x="13209" y="15363"/>
                    </a:lnTo>
                    <a:lnTo>
                      <a:pt x="13209" y="15407"/>
                    </a:lnTo>
                    <a:lnTo>
                      <a:pt x="13131" y="15429"/>
                    </a:lnTo>
                    <a:lnTo>
                      <a:pt x="13209" y="15515"/>
                    </a:lnTo>
                    <a:lnTo>
                      <a:pt x="13209" y="15668"/>
                    </a:lnTo>
                    <a:lnTo>
                      <a:pt x="13247" y="15776"/>
                    </a:lnTo>
                    <a:lnTo>
                      <a:pt x="13325" y="15885"/>
                    </a:lnTo>
                    <a:lnTo>
                      <a:pt x="13209" y="16015"/>
                    </a:lnTo>
                    <a:lnTo>
                      <a:pt x="13131" y="16080"/>
                    </a:lnTo>
                    <a:lnTo>
                      <a:pt x="12937" y="16276"/>
                    </a:lnTo>
                    <a:lnTo>
                      <a:pt x="12704" y="16450"/>
                    </a:lnTo>
                    <a:lnTo>
                      <a:pt x="12665" y="16537"/>
                    </a:lnTo>
                    <a:lnTo>
                      <a:pt x="12587" y="16645"/>
                    </a:lnTo>
                    <a:lnTo>
                      <a:pt x="12665" y="16754"/>
                    </a:lnTo>
                    <a:lnTo>
                      <a:pt x="12665" y="16885"/>
                    </a:lnTo>
                    <a:lnTo>
                      <a:pt x="12781" y="17102"/>
                    </a:lnTo>
                    <a:lnTo>
                      <a:pt x="12937" y="17341"/>
                    </a:lnTo>
                    <a:lnTo>
                      <a:pt x="12976" y="17558"/>
                    </a:lnTo>
                    <a:lnTo>
                      <a:pt x="12976" y="17775"/>
                    </a:lnTo>
                    <a:lnTo>
                      <a:pt x="13053" y="17819"/>
                    </a:lnTo>
                    <a:lnTo>
                      <a:pt x="13053" y="17862"/>
                    </a:lnTo>
                    <a:lnTo>
                      <a:pt x="13209" y="17906"/>
                    </a:lnTo>
                    <a:lnTo>
                      <a:pt x="13325" y="17971"/>
                    </a:lnTo>
                    <a:lnTo>
                      <a:pt x="13791" y="17971"/>
                    </a:lnTo>
                    <a:lnTo>
                      <a:pt x="13947" y="17906"/>
                    </a:lnTo>
                    <a:lnTo>
                      <a:pt x="13986" y="17819"/>
                    </a:lnTo>
                    <a:lnTo>
                      <a:pt x="14141" y="17819"/>
                    </a:lnTo>
                    <a:lnTo>
                      <a:pt x="14335" y="18427"/>
                    </a:lnTo>
                    <a:lnTo>
                      <a:pt x="14258" y="18514"/>
                    </a:lnTo>
                    <a:lnTo>
                      <a:pt x="14219" y="18536"/>
                    </a:lnTo>
                    <a:lnTo>
                      <a:pt x="14141" y="18536"/>
                    </a:lnTo>
                    <a:lnTo>
                      <a:pt x="14063" y="18514"/>
                    </a:lnTo>
                    <a:lnTo>
                      <a:pt x="13986" y="18427"/>
                    </a:lnTo>
                    <a:lnTo>
                      <a:pt x="13947" y="18319"/>
                    </a:lnTo>
                    <a:lnTo>
                      <a:pt x="13947" y="18167"/>
                    </a:lnTo>
                    <a:lnTo>
                      <a:pt x="13791" y="18123"/>
                    </a:lnTo>
                    <a:lnTo>
                      <a:pt x="13791" y="18080"/>
                    </a:lnTo>
                    <a:lnTo>
                      <a:pt x="13675" y="18014"/>
                    </a:lnTo>
                    <a:lnTo>
                      <a:pt x="13403" y="18014"/>
                    </a:lnTo>
                    <a:lnTo>
                      <a:pt x="13209" y="18058"/>
                    </a:lnTo>
                    <a:lnTo>
                      <a:pt x="12976" y="18536"/>
                    </a:lnTo>
                    <a:lnTo>
                      <a:pt x="12937" y="18514"/>
                    </a:lnTo>
                    <a:lnTo>
                      <a:pt x="12859" y="18427"/>
                    </a:lnTo>
                    <a:lnTo>
                      <a:pt x="12781" y="18275"/>
                    </a:lnTo>
                    <a:lnTo>
                      <a:pt x="12704" y="18167"/>
                    </a:lnTo>
                    <a:lnTo>
                      <a:pt x="12665" y="17906"/>
                    </a:lnTo>
                    <a:lnTo>
                      <a:pt x="12587" y="17710"/>
                    </a:lnTo>
                    <a:lnTo>
                      <a:pt x="12587" y="17558"/>
                    </a:lnTo>
                    <a:lnTo>
                      <a:pt x="12432" y="17341"/>
                    </a:lnTo>
                    <a:lnTo>
                      <a:pt x="12315" y="17297"/>
                    </a:lnTo>
                    <a:lnTo>
                      <a:pt x="12043" y="17145"/>
                    </a:lnTo>
                    <a:lnTo>
                      <a:pt x="12043" y="17058"/>
                    </a:lnTo>
                    <a:lnTo>
                      <a:pt x="12121" y="17037"/>
                    </a:lnTo>
                    <a:lnTo>
                      <a:pt x="12160" y="16950"/>
                    </a:lnTo>
                    <a:lnTo>
                      <a:pt x="12315" y="16885"/>
                    </a:lnTo>
                    <a:lnTo>
                      <a:pt x="12393" y="16841"/>
                    </a:lnTo>
                    <a:lnTo>
                      <a:pt x="12509" y="16602"/>
                    </a:lnTo>
                    <a:lnTo>
                      <a:pt x="12704" y="16341"/>
                    </a:lnTo>
                    <a:lnTo>
                      <a:pt x="12781" y="16037"/>
                    </a:lnTo>
                    <a:lnTo>
                      <a:pt x="12859" y="15972"/>
                    </a:lnTo>
                    <a:lnTo>
                      <a:pt x="12781" y="15885"/>
                    </a:lnTo>
                    <a:lnTo>
                      <a:pt x="12781" y="15820"/>
                    </a:lnTo>
                    <a:lnTo>
                      <a:pt x="12704" y="15733"/>
                    </a:lnTo>
                    <a:lnTo>
                      <a:pt x="12509" y="15668"/>
                    </a:lnTo>
                    <a:lnTo>
                      <a:pt x="12393" y="15559"/>
                    </a:lnTo>
                    <a:lnTo>
                      <a:pt x="12315" y="15515"/>
                    </a:lnTo>
                    <a:lnTo>
                      <a:pt x="12237" y="15429"/>
                    </a:lnTo>
                    <a:lnTo>
                      <a:pt x="12237" y="15146"/>
                    </a:lnTo>
                    <a:lnTo>
                      <a:pt x="12160" y="14951"/>
                    </a:lnTo>
                    <a:lnTo>
                      <a:pt x="12160" y="14842"/>
                    </a:lnTo>
                    <a:lnTo>
                      <a:pt x="11655" y="14494"/>
                    </a:lnTo>
                    <a:lnTo>
                      <a:pt x="11655" y="14451"/>
                    </a:lnTo>
                    <a:lnTo>
                      <a:pt x="11694" y="14407"/>
                    </a:lnTo>
                    <a:lnTo>
                      <a:pt x="11849" y="14386"/>
                    </a:lnTo>
                    <a:lnTo>
                      <a:pt x="11965" y="14342"/>
                    </a:lnTo>
                    <a:lnTo>
                      <a:pt x="12160" y="14299"/>
                    </a:lnTo>
                    <a:close/>
                  </a:path>
                </a:pathLst>
              </a:custGeom>
              <a:solidFill>
                <a:srgbClr val="D9D9D9"/>
              </a:solidFill>
              <a:ln w="9525" cap="flat">
                <a:solidFill>
                  <a:srgbClr val="A6A6A6"/>
                </a:solidFill>
                <a:prstDash val="solid"/>
                <a:round/>
              </a:ln>
              <a:effectLst/>
            </p:spPr>
            <p:txBody>
              <a:bodyPr wrap="square" lIns="45719" tIns="45719" rIns="45719" bIns="45719" numCol="1" anchor="ctr">
                <a:noAutofit/>
              </a:bodyPr>
              <a:lstStyle/>
              <a:p>
                <a:pPr algn="ctr" hangingPunct="0">
                  <a:defRPr>
                    <a:latin typeface="Arial"/>
                    <a:ea typeface="Arial"/>
                    <a:cs typeface="Arial"/>
                    <a:sym typeface="Arial"/>
                  </a:defRPr>
                </a:pPr>
                <a:endParaRPr sz="1200" kern="0">
                  <a:solidFill>
                    <a:srgbClr val="000000"/>
                  </a:solidFill>
                  <a:latin typeface="Arial"/>
                  <a:cs typeface="Arial"/>
                  <a:sym typeface="Arial"/>
                </a:endParaRPr>
              </a:p>
            </p:txBody>
          </p:sp>
          <p:sp>
            <p:nvSpPr>
              <p:cNvPr id="1000" name="Finland"/>
              <p:cNvSpPr txBox="1"/>
              <p:nvPr/>
            </p:nvSpPr>
            <p:spPr>
              <a:xfrm>
                <a:off x="409041" y="1210703"/>
                <a:ext cx="1388327" cy="3773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defTabSz="914400">
                  <a:defRPr sz="1100">
                    <a:latin typeface="Arial"/>
                    <a:ea typeface="Arial"/>
                    <a:cs typeface="Arial"/>
                    <a:sym typeface="Arial"/>
                  </a:defRPr>
                </a:lvl1pPr>
              </a:lstStyle>
              <a:p>
                <a:pPr hangingPunct="0">
                  <a:defRPr/>
                </a:pPr>
                <a:r>
                  <a:rPr sz="700" kern="0">
                    <a:solidFill>
                      <a:srgbClr val="000000"/>
                    </a:solidFill>
                  </a:rPr>
                  <a:t>Finland</a:t>
                </a:r>
              </a:p>
            </p:txBody>
          </p:sp>
        </p:grpSp>
        <p:grpSp>
          <p:nvGrpSpPr>
            <p:cNvPr id="1004" name="Freeform 242"/>
            <p:cNvGrpSpPr/>
            <p:nvPr/>
          </p:nvGrpSpPr>
          <p:grpSpPr>
            <a:xfrm>
              <a:off x="6588947" y="2419552"/>
              <a:ext cx="1660527" cy="3754439"/>
              <a:chOff x="0" y="0"/>
              <a:chExt cx="1660526" cy="3754437"/>
            </a:xfrm>
          </p:grpSpPr>
          <p:sp>
            <p:nvSpPr>
              <p:cNvPr id="1002" name="Form"/>
              <p:cNvSpPr/>
              <p:nvPr/>
            </p:nvSpPr>
            <p:spPr>
              <a:xfrm>
                <a:off x="0" y="0"/>
                <a:ext cx="1660526" cy="3754437"/>
              </a:xfrm>
              <a:custGeom>
                <a:avLst/>
                <a:gdLst/>
                <a:ahLst/>
                <a:cxnLst>
                  <a:cxn ang="0">
                    <a:pos x="wd2" y="hd2"/>
                  </a:cxn>
                  <a:cxn ang="5400000">
                    <a:pos x="wd2" y="hd2"/>
                  </a:cxn>
                  <a:cxn ang="10800000">
                    <a:pos x="wd2" y="hd2"/>
                  </a:cxn>
                  <a:cxn ang="16200000">
                    <a:pos x="wd2" y="hd2"/>
                  </a:cxn>
                </a:cxnLst>
                <a:rect l="0" t="0" r="r" b="b"/>
                <a:pathLst>
                  <a:path w="21600" h="21600" extrusionOk="0">
                    <a:moveTo>
                      <a:pt x="3413" y="21600"/>
                    </a:moveTo>
                    <a:lnTo>
                      <a:pt x="3456" y="21535"/>
                    </a:lnTo>
                    <a:lnTo>
                      <a:pt x="3413" y="21503"/>
                    </a:lnTo>
                    <a:lnTo>
                      <a:pt x="3154" y="21454"/>
                    </a:lnTo>
                    <a:lnTo>
                      <a:pt x="3110" y="21308"/>
                    </a:lnTo>
                    <a:lnTo>
                      <a:pt x="3240" y="21373"/>
                    </a:lnTo>
                    <a:lnTo>
                      <a:pt x="3456" y="21422"/>
                    </a:lnTo>
                    <a:lnTo>
                      <a:pt x="3542" y="21422"/>
                    </a:lnTo>
                    <a:lnTo>
                      <a:pt x="3629" y="21454"/>
                    </a:lnTo>
                    <a:lnTo>
                      <a:pt x="3629" y="21487"/>
                    </a:lnTo>
                    <a:lnTo>
                      <a:pt x="3542" y="21535"/>
                    </a:lnTo>
                    <a:lnTo>
                      <a:pt x="3542" y="21568"/>
                    </a:lnTo>
                    <a:lnTo>
                      <a:pt x="3413" y="21600"/>
                    </a:lnTo>
                    <a:close/>
                    <a:moveTo>
                      <a:pt x="6264" y="15329"/>
                    </a:moveTo>
                    <a:lnTo>
                      <a:pt x="6264" y="15783"/>
                    </a:lnTo>
                    <a:lnTo>
                      <a:pt x="6091" y="16010"/>
                    </a:lnTo>
                    <a:lnTo>
                      <a:pt x="5875" y="16123"/>
                    </a:lnTo>
                    <a:lnTo>
                      <a:pt x="5746" y="16236"/>
                    </a:lnTo>
                    <a:lnTo>
                      <a:pt x="5357" y="16317"/>
                    </a:lnTo>
                    <a:lnTo>
                      <a:pt x="5184" y="16366"/>
                    </a:lnTo>
                    <a:lnTo>
                      <a:pt x="5054" y="16431"/>
                    </a:lnTo>
                    <a:lnTo>
                      <a:pt x="4752" y="16544"/>
                    </a:lnTo>
                    <a:lnTo>
                      <a:pt x="4666" y="16544"/>
                    </a:lnTo>
                    <a:lnTo>
                      <a:pt x="4622" y="16512"/>
                    </a:lnTo>
                    <a:lnTo>
                      <a:pt x="4450" y="16480"/>
                    </a:lnTo>
                    <a:lnTo>
                      <a:pt x="4234" y="16463"/>
                    </a:lnTo>
                    <a:lnTo>
                      <a:pt x="4018" y="16463"/>
                    </a:lnTo>
                    <a:lnTo>
                      <a:pt x="4018" y="16480"/>
                    </a:lnTo>
                    <a:lnTo>
                      <a:pt x="3845" y="16544"/>
                    </a:lnTo>
                    <a:lnTo>
                      <a:pt x="3629" y="16690"/>
                    </a:lnTo>
                    <a:lnTo>
                      <a:pt x="3542" y="16771"/>
                    </a:lnTo>
                    <a:lnTo>
                      <a:pt x="3413" y="16820"/>
                    </a:lnTo>
                    <a:lnTo>
                      <a:pt x="3024" y="16820"/>
                    </a:lnTo>
                    <a:lnTo>
                      <a:pt x="2938" y="16804"/>
                    </a:lnTo>
                    <a:lnTo>
                      <a:pt x="2938" y="16771"/>
                    </a:lnTo>
                    <a:lnTo>
                      <a:pt x="3110" y="16658"/>
                    </a:lnTo>
                    <a:lnTo>
                      <a:pt x="3240" y="16544"/>
                    </a:lnTo>
                    <a:lnTo>
                      <a:pt x="3240" y="16480"/>
                    </a:lnTo>
                    <a:lnTo>
                      <a:pt x="3326" y="16398"/>
                    </a:lnTo>
                    <a:lnTo>
                      <a:pt x="3240" y="16366"/>
                    </a:lnTo>
                    <a:lnTo>
                      <a:pt x="3154" y="16285"/>
                    </a:lnTo>
                    <a:lnTo>
                      <a:pt x="3110" y="16204"/>
                    </a:lnTo>
                    <a:lnTo>
                      <a:pt x="3110" y="16091"/>
                    </a:lnTo>
                    <a:lnTo>
                      <a:pt x="3024" y="15977"/>
                    </a:lnTo>
                    <a:lnTo>
                      <a:pt x="3110" y="15945"/>
                    </a:lnTo>
                    <a:lnTo>
                      <a:pt x="3110" y="15896"/>
                    </a:lnTo>
                    <a:lnTo>
                      <a:pt x="3154" y="15864"/>
                    </a:lnTo>
                    <a:lnTo>
                      <a:pt x="3154" y="15815"/>
                    </a:lnTo>
                    <a:lnTo>
                      <a:pt x="3326" y="15815"/>
                    </a:lnTo>
                    <a:lnTo>
                      <a:pt x="3456" y="15783"/>
                    </a:lnTo>
                    <a:lnTo>
                      <a:pt x="3542" y="15783"/>
                    </a:lnTo>
                    <a:lnTo>
                      <a:pt x="3715" y="15815"/>
                    </a:lnTo>
                    <a:lnTo>
                      <a:pt x="3845" y="15815"/>
                    </a:lnTo>
                    <a:lnTo>
                      <a:pt x="4018" y="15864"/>
                    </a:lnTo>
                    <a:lnTo>
                      <a:pt x="4061" y="15864"/>
                    </a:lnTo>
                    <a:lnTo>
                      <a:pt x="4147" y="15831"/>
                    </a:lnTo>
                    <a:lnTo>
                      <a:pt x="4320" y="15410"/>
                    </a:lnTo>
                    <a:lnTo>
                      <a:pt x="4363" y="15361"/>
                    </a:lnTo>
                    <a:lnTo>
                      <a:pt x="4536" y="15329"/>
                    </a:lnTo>
                    <a:lnTo>
                      <a:pt x="4622" y="15297"/>
                    </a:lnTo>
                    <a:lnTo>
                      <a:pt x="4752" y="15264"/>
                    </a:lnTo>
                    <a:lnTo>
                      <a:pt x="4968" y="15248"/>
                    </a:lnTo>
                    <a:lnTo>
                      <a:pt x="5486" y="15248"/>
                    </a:lnTo>
                    <a:lnTo>
                      <a:pt x="5789" y="15264"/>
                    </a:lnTo>
                    <a:lnTo>
                      <a:pt x="6264" y="15329"/>
                    </a:lnTo>
                    <a:close/>
                    <a:moveTo>
                      <a:pt x="8208" y="16026"/>
                    </a:moveTo>
                    <a:lnTo>
                      <a:pt x="8294" y="16204"/>
                    </a:lnTo>
                    <a:lnTo>
                      <a:pt x="8381" y="16350"/>
                    </a:lnTo>
                    <a:lnTo>
                      <a:pt x="8381" y="16398"/>
                    </a:lnTo>
                    <a:lnTo>
                      <a:pt x="8294" y="16480"/>
                    </a:lnTo>
                    <a:lnTo>
                      <a:pt x="8208" y="16544"/>
                    </a:lnTo>
                    <a:lnTo>
                      <a:pt x="8078" y="16625"/>
                    </a:lnTo>
                    <a:lnTo>
                      <a:pt x="7906" y="16658"/>
                    </a:lnTo>
                    <a:lnTo>
                      <a:pt x="7776" y="16706"/>
                    </a:lnTo>
                    <a:lnTo>
                      <a:pt x="7690" y="16820"/>
                    </a:lnTo>
                    <a:lnTo>
                      <a:pt x="7603" y="16901"/>
                    </a:lnTo>
                    <a:lnTo>
                      <a:pt x="7603" y="17014"/>
                    </a:lnTo>
                    <a:lnTo>
                      <a:pt x="7517" y="17128"/>
                    </a:lnTo>
                    <a:lnTo>
                      <a:pt x="7085" y="17468"/>
                    </a:lnTo>
                    <a:lnTo>
                      <a:pt x="6998" y="17452"/>
                    </a:lnTo>
                    <a:lnTo>
                      <a:pt x="6869" y="17387"/>
                    </a:lnTo>
                    <a:lnTo>
                      <a:pt x="6869" y="17128"/>
                    </a:lnTo>
                    <a:lnTo>
                      <a:pt x="6955" y="17014"/>
                    </a:lnTo>
                    <a:lnTo>
                      <a:pt x="6998" y="16901"/>
                    </a:lnTo>
                    <a:lnTo>
                      <a:pt x="7085" y="16771"/>
                    </a:lnTo>
                    <a:lnTo>
                      <a:pt x="7387" y="16544"/>
                    </a:lnTo>
                    <a:lnTo>
                      <a:pt x="7603" y="16317"/>
                    </a:lnTo>
                    <a:lnTo>
                      <a:pt x="7819" y="16204"/>
                    </a:lnTo>
                    <a:lnTo>
                      <a:pt x="7992" y="16139"/>
                    </a:lnTo>
                    <a:lnTo>
                      <a:pt x="8122" y="16058"/>
                    </a:lnTo>
                    <a:lnTo>
                      <a:pt x="8208" y="16026"/>
                    </a:lnTo>
                    <a:close/>
                    <a:moveTo>
                      <a:pt x="2938" y="21195"/>
                    </a:moveTo>
                    <a:close/>
                    <a:moveTo>
                      <a:pt x="3542" y="21065"/>
                    </a:moveTo>
                    <a:lnTo>
                      <a:pt x="3715" y="21000"/>
                    </a:lnTo>
                    <a:lnTo>
                      <a:pt x="3758" y="20952"/>
                    </a:lnTo>
                    <a:lnTo>
                      <a:pt x="3758" y="20887"/>
                    </a:lnTo>
                    <a:lnTo>
                      <a:pt x="3715" y="20855"/>
                    </a:lnTo>
                    <a:lnTo>
                      <a:pt x="3542" y="20774"/>
                    </a:lnTo>
                    <a:lnTo>
                      <a:pt x="3456" y="20725"/>
                    </a:lnTo>
                    <a:lnTo>
                      <a:pt x="3456" y="20579"/>
                    </a:lnTo>
                    <a:lnTo>
                      <a:pt x="3542" y="20514"/>
                    </a:lnTo>
                    <a:lnTo>
                      <a:pt x="3629" y="20498"/>
                    </a:lnTo>
                    <a:lnTo>
                      <a:pt x="3715" y="20433"/>
                    </a:lnTo>
                    <a:lnTo>
                      <a:pt x="3715" y="20401"/>
                    </a:lnTo>
                    <a:lnTo>
                      <a:pt x="3629" y="20401"/>
                    </a:lnTo>
                    <a:lnTo>
                      <a:pt x="3542" y="20385"/>
                    </a:lnTo>
                    <a:lnTo>
                      <a:pt x="3154" y="20352"/>
                    </a:lnTo>
                    <a:lnTo>
                      <a:pt x="2851" y="20320"/>
                    </a:lnTo>
                    <a:lnTo>
                      <a:pt x="2722" y="20320"/>
                    </a:lnTo>
                    <a:lnTo>
                      <a:pt x="2592" y="20352"/>
                    </a:lnTo>
                    <a:lnTo>
                      <a:pt x="2419" y="20352"/>
                    </a:lnTo>
                    <a:lnTo>
                      <a:pt x="2203" y="20385"/>
                    </a:lnTo>
                    <a:lnTo>
                      <a:pt x="2419" y="20320"/>
                    </a:lnTo>
                    <a:lnTo>
                      <a:pt x="2592" y="20320"/>
                    </a:lnTo>
                    <a:lnTo>
                      <a:pt x="2722" y="20304"/>
                    </a:lnTo>
                    <a:lnTo>
                      <a:pt x="3240" y="20304"/>
                    </a:lnTo>
                    <a:lnTo>
                      <a:pt x="3715" y="20320"/>
                    </a:lnTo>
                    <a:lnTo>
                      <a:pt x="3413" y="20125"/>
                    </a:lnTo>
                    <a:lnTo>
                      <a:pt x="3326" y="20044"/>
                    </a:lnTo>
                    <a:lnTo>
                      <a:pt x="3326" y="19980"/>
                    </a:lnTo>
                    <a:lnTo>
                      <a:pt x="3456" y="19980"/>
                    </a:lnTo>
                    <a:lnTo>
                      <a:pt x="3542" y="20012"/>
                    </a:lnTo>
                    <a:lnTo>
                      <a:pt x="3715" y="20044"/>
                    </a:lnTo>
                    <a:lnTo>
                      <a:pt x="3931" y="20093"/>
                    </a:lnTo>
                    <a:lnTo>
                      <a:pt x="4147" y="20093"/>
                    </a:lnTo>
                    <a:lnTo>
                      <a:pt x="4234" y="20077"/>
                    </a:lnTo>
                    <a:lnTo>
                      <a:pt x="4147" y="20044"/>
                    </a:lnTo>
                    <a:lnTo>
                      <a:pt x="4018" y="19980"/>
                    </a:lnTo>
                    <a:lnTo>
                      <a:pt x="3845" y="19963"/>
                    </a:lnTo>
                    <a:lnTo>
                      <a:pt x="3758" y="19899"/>
                    </a:lnTo>
                    <a:lnTo>
                      <a:pt x="3629" y="19866"/>
                    </a:lnTo>
                    <a:lnTo>
                      <a:pt x="3629" y="19850"/>
                    </a:lnTo>
                    <a:lnTo>
                      <a:pt x="3715" y="19850"/>
                    </a:lnTo>
                    <a:lnTo>
                      <a:pt x="3715" y="19818"/>
                    </a:lnTo>
                    <a:lnTo>
                      <a:pt x="3758" y="19785"/>
                    </a:lnTo>
                    <a:lnTo>
                      <a:pt x="4234" y="19785"/>
                    </a:lnTo>
                    <a:lnTo>
                      <a:pt x="4363" y="19737"/>
                    </a:lnTo>
                    <a:lnTo>
                      <a:pt x="4363" y="19639"/>
                    </a:lnTo>
                    <a:lnTo>
                      <a:pt x="4320" y="19558"/>
                    </a:lnTo>
                    <a:lnTo>
                      <a:pt x="4234" y="19510"/>
                    </a:lnTo>
                    <a:lnTo>
                      <a:pt x="4147" y="19477"/>
                    </a:lnTo>
                    <a:lnTo>
                      <a:pt x="3845" y="19477"/>
                    </a:lnTo>
                    <a:lnTo>
                      <a:pt x="3715" y="19429"/>
                    </a:lnTo>
                    <a:lnTo>
                      <a:pt x="3629" y="19331"/>
                    </a:lnTo>
                    <a:lnTo>
                      <a:pt x="3542" y="19283"/>
                    </a:lnTo>
                    <a:lnTo>
                      <a:pt x="3542" y="19218"/>
                    </a:lnTo>
                    <a:lnTo>
                      <a:pt x="3456" y="19202"/>
                    </a:lnTo>
                    <a:lnTo>
                      <a:pt x="3413" y="19169"/>
                    </a:lnTo>
                    <a:lnTo>
                      <a:pt x="3154" y="19137"/>
                    </a:lnTo>
                    <a:lnTo>
                      <a:pt x="3110" y="19105"/>
                    </a:lnTo>
                    <a:lnTo>
                      <a:pt x="3024" y="19088"/>
                    </a:lnTo>
                    <a:lnTo>
                      <a:pt x="2938" y="19024"/>
                    </a:lnTo>
                    <a:lnTo>
                      <a:pt x="2938" y="18943"/>
                    </a:lnTo>
                    <a:lnTo>
                      <a:pt x="2851" y="18862"/>
                    </a:lnTo>
                    <a:lnTo>
                      <a:pt x="2722" y="18764"/>
                    </a:lnTo>
                    <a:lnTo>
                      <a:pt x="2506" y="18651"/>
                    </a:lnTo>
                    <a:lnTo>
                      <a:pt x="2506" y="18635"/>
                    </a:lnTo>
                    <a:lnTo>
                      <a:pt x="2592" y="18635"/>
                    </a:lnTo>
                    <a:lnTo>
                      <a:pt x="2592" y="18602"/>
                    </a:lnTo>
                    <a:lnTo>
                      <a:pt x="2333" y="18602"/>
                    </a:lnTo>
                    <a:lnTo>
                      <a:pt x="2203" y="18554"/>
                    </a:lnTo>
                    <a:lnTo>
                      <a:pt x="2203" y="18521"/>
                    </a:lnTo>
                    <a:lnTo>
                      <a:pt x="2030" y="18408"/>
                    </a:lnTo>
                    <a:lnTo>
                      <a:pt x="1987" y="18375"/>
                    </a:lnTo>
                    <a:lnTo>
                      <a:pt x="1987" y="18327"/>
                    </a:lnTo>
                    <a:lnTo>
                      <a:pt x="1901" y="18181"/>
                    </a:lnTo>
                    <a:lnTo>
                      <a:pt x="1901" y="18003"/>
                    </a:lnTo>
                    <a:lnTo>
                      <a:pt x="1814" y="17954"/>
                    </a:lnTo>
                    <a:lnTo>
                      <a:pt x="1814" y="17922"/>
                    </a:lnTo>
                    <a:lnTo>
                      <a:pt x="1728" y="17889"/>
                    </a:lnTo>
                    <a:lnTo>
                      <a:pt x="1382" y="17889"/>
                    </a:lnTo>
                    <a:lnTo>
                      <a:pt x="1382" y="17841"/>
                    </a:lnTo>
                    <a:lnTo>
                      <a:pt x="1296" y="17776"/>
                    </a:lnTo>
                    <a:lnTo>
                      <a:pt x="1296" y="17646"/>
                    </a:lnTo>
                    <a:lnTo>
                      <a:pt x="1382" y="17614"/>
                    </a:lnTo>
                    <a:lnTo>
                      <a:pt x="1426" y="17500"/>
                    </a:lnTo>
                    <a:lnTo>
                      <a:pt x="1685" y="17306"/>
                    </a:lnTo>
                    <a:lnTo>
                      <a:pt x="1814" y="17192"/>
                    </a:lnTo>
                    <a:lnTo>
                      <a:pt x="1814" y="16933"/>
                    </a:lnTo>
                    <a:lnTo>
                      <a:pt x="1728" y="16901"/>
                    </a:lnTo>
                    <a:lnTo>
                      <a:pt x="1685" y="16852"/>
                    </a:lnTo>
                    <a:lnTo>
                      <a:pt x="1598" y="16852"/>
                    </a:lnTo>
                    <a:lnTo>
                      <a:pt x="1512" y="16820"/>
                    </a:lnTo>
                    <a:lnTo>
                      <a:pt x="1426" y="16852"/>
                    </a:lnTo>
                    <a:lnTo>
                      <a:pt x="1382" y="16901"/>
                    </a:lnTo>
                    <a:lnTo>
                      <a:pt x="1296" y="16966"/>
                    </a:lnTo>
                    <a:lnTo>
                      <a:pt x="1210" y="16998"/>
                    </a:lnTo>
                    <a:lnTo>
                      <a:pt x="1123" y="17014"/>
                    </a:lnTo>
                    <a:lnTo>
                      <a:pt x="1080" y="17047"/>
                    </a:lnTo>
                    <a:lnTo>
                      <a:pt x="821" y="17047"/>
                    </a:lnTo>
                    <a:lnTo>
                      <a:pt x="691" y="17014"/>
                    </a:lnTo>
                    <a:lnTo>
                      <a:pt x="475" y="16966"/>
                    </a:lnTo>
                    <a:lnTo>
                      <a:pt x="302" y="16901"/>
                    </a:lnTo>
                    <a:lnTo>
                      <a:pt x="216" y="16885"/>
                    </a:lnTo>
                    <a:lnTo>
                      <a:pt x="216" y="16820"/>
                    </a:lnTo>
                    <a:lnTo>
                      <a:pt x="302" y="16804"/>
                    </a:lnTo>
                    <a:lnTo>
                      <a:pt x="302" y="16739"/>
                    </a:lnTo>
                    <a:lnTo>
                      <a:pt x="389" y="16625"/>
                    </a:lnTo>
                    <a:lnTo>
                      <a:pt x="389" y="16366"/>
                    </a:lnTo>
                    <a:lnTo>
                      <a:pt x="216" y="16172"/>
                    </a:lnTo>
                    <a:lnTo>
                      <a:pt x="0" y="15896"/>
                    </a:lnTo>
                    <a:lnTo>
                      <a:pt x="86" y="15864"/>
                    </a:lnTo>
                    <a:lnTo>
                      <a:pt x="173" y="15864"/>
                    </a:lnTo>
                    <a:lnTo>
                      <a:pt x="302" y="15896"/>
                    </a:lnTo>
                    <a:lnTo>
                      <a:pt x="475" y="15929"/>
                    </a:lnTo>
                    <a:lnTo>
                      <a:pt x="605" y="15929"/>
                    </a:lnTo>
                    <a:lnTo>
                      <a:pt x="691" y="16010"/>
                    </a:lnTo>
                    <a:lnTo>
                      <a:pt x="778" y="16026"/>
                    </a:lnTo>
                    <a:lnTo>
                      <a:pt x="821" y="16058"/>
                    </a:lnTo>
                    <a:lnTo>
                      <a:pt x="994" y="16058"/>
                    </a:lnTo>
                    <a:lnTo>
                      <a:pt x="1296" y="15945"/>
                    </a:lnTo>
                    <a:lnTo>
                      <a:pt x="1296" y="15864"/>
                    </a:lnTo>
                    <a:lnTo>
                      <a:pt x="1382" y="15783"/>
                    </a:lnTo>
                    <a:lnTo>
                      <a:pt x="1426" y="15718"/>
                    </a:lnTo>
                    <a:lnTo>
                      <a:pt x="1426" y="15637"/>
                    </a:lnTo>
                    <a:lnTo>
                      <a:pt x="1382" y="15588"/>
                    </a:lnTo>
                    <a:lnTo>
                      <a:pt x="1296" y="15410"/>
                    </a:lnTo>
                    <a:lnTo>
                      <a:pt x="1123" y="15151"/>
                    </a:lnTo>
                    <a:lnTo>
                      <a:pt x="1123" y="14956"/>
                    </a:lnTo>
                    <a:lnTo>
                      <a:pt x="1210" y="14940"/>
                    </a:lnTo>
                    <a:lnTo>
                      <a:pt x="1382" y="14875"/>
                    </a:lnTo>
                    <a:lnTo>
                      <a:pt x="1512" y="14843"/>
                    </a:lnTo>
                    <a:lnTo>
                      <a:pt x="1598" y="14827"/>
                    </a:lnTo>
                    <a:lnTo>
                      <a:pt x="1598" y="14794"/>
                    </a:lnTo>
                    <a:lnTo>
                      <a:pt x="1685" y="14762"/>
                    </a:lnTo>
                    <a:lnTo>
                      <a:pt x="1685" y="14713"/>
                    </a:lnTo>
                    <a:lnTo>
                      <a:pt x="1512" y="14616"/>
                    </a:lnTo>
                    <a:lnTo>
                      <a:pt x="1426" y="14600"/>
                    </a:lnTo>
                    <a:lnTo>
                      <a:pt x="1426" y="14567"/>
                    </a:lnTo>
                    <a:lnTo>
                      <a:pt x="1685" y="14503"/>
                    </a:lnTo>
                    <a:lnTo>
                      <a:pt x="2030" y="14454"/>
                    </a:lnTo>
                    <a:lnTo>
                      <a:pt x="2290" y="14422"/>
                    </a:lnTo>
                    <a:lnTo>
                      <a:pt x="2506" y="14373"/>
                    </a:lnTo>
                    <a:lnTo>
                      <a:pt x="2635" y="14276"/>
                    </a:lnTo>
                    <a:lnTo>
                      <a:pt x="2808" y="14260"/>
                    </a:lnTo>
                    <a:lnTo>
                      <a:pt x="2808" y="13741"/>
                    </a:lnTo>
                    <a:lnTo>
                      <a:pt x="2851" y="13628"/>
                    </a:lnTo>
                    <a:lnTo>
                      <a:pt x="2851" y="13466"/>
                    </a:lnTo>
                    <a:lnTo>
                      <a:pt x="2808" y="13401"/>
                    </a:lnTo>
                    <a:lnTo>
                      <a:pt x="2808" y="13352"/>
                    </a:lnTo>
                    <a:lnTo>
                      <a:pt x="2635" y="13271"/>
                    </a:lnTo>
                    <a:lnTo>
                      <a:pt x="2506" y="13190"/>
                    </a:lnTo>
                    <a:lnTo>
                      <a:pt x="2333" y="13093"/>
                    </a:lnTo>
                    <a:lnTo>
                      <a:pt x="2203" y="12963"/>
                    </a:lnTo>
                    <a:lnTo>
                      <a:pt x="2203" y="12753"/>
                    </a:lnTo>
                    <a:lnTo>
                      <a:pt x="2333" y="12736"/>
                    </a:lnTo>
                    <a:lnTo>
                      <a:pt x="2419" y="12736"/>
                    </a:lnTo>
                    <a:lnTo>
                      <a:pt x="2808" y="12704"/>
                    </a:lnTo>
                    <a:lnTo>
                      <a:pt x="2851" y="12704"/>
                    </a:lnTo>
                    <a:lnTo>
                      <a:pt x="3024" y="12672"/>
                    </a:lnTo>
                    <a:lnTo>
                      <a:pt x="3326" y="12202"/>
                    </a:lnTo>
                    <a:lnTo>
                      <a:pt x="3326" y="12169"/>
                    </a:lnTo>
                    <a:lnTo>
                      <a:pt x="3240" y="12104"/>
                    </a:lnTo>
                    <a:lnTo>
                      <a:pt x="3154" y="12056"/>
                    </a:lnTo>
                    <a:lnTo>
                      <a:pt x="3110" y="12023"/>
                    </a:lnTo>
                    <a:lnTo>
                      <a:pt x="2851" y="11975"/>
                    </a:lnTo>
                    <a:lnTo>
                      <a:pt x="2635" y="11910"/>
                    </a:lnTo>
                    <a:lnTo>
                      <a:pt x="2333" y="11878"/>
                    </a:lnTo>
                    <a:lnTo>
                      <a:pt x="2117" y="11829"/>
                    </a:lnTo>
                    <a:lnTo>
                      <a:pt x="2030" y="11797"/>
                    </a:lnTo>
                    <a:lnTo>
                      <a:pt x="1987" y="11748"/>
                    </a:lnTo>
                    <a:lnTo>
                      <a:pt x="1814" y="11716"/>
                    </a:lnTo>
                    <a:lnTo>
                      <a:pt x="1814" y="11343"/>
                    </a:lnTo>
                    <a:lnTo>
                      <a:pt x="1987" y="11262"/>
                    </a:lnTo>
                    <a:lnTo>
                      <a:pt x="2117" y="11035"/>
                    </a:lnTo>
                    <a:lnTo>
                      <a:pt x="2117" y="10841"/>
                    </a:lnTo>
                    <a:lnTo>
                      <a:pt x="2030" y="10776"/>
                    </a:lnTo>
                    <a:lnTo>
                      <a:pt x="2030" y="10695"/>
                    </a:lnTo>
                    <a:lnTo>
                      <a:pt x="1814" y="10581"/>
                    </a:lnTo>
                    <a:lnTo>
                      <a:pt x="1598" y="10452"/>
                    </a:lnTo>
                    <a:lnTo>
                      <a:pt x="1512" y="10387"/>
                    </a:lnTo>
                    <a:lnTo>
                      <a:pt x="1426" y="10338"/>
                    </a:lnTo>
                    <a:lnTo>
                      <a:pt x="1426" y="10273"/>
                    </a:lnTo>
                    <a:lnTo>
                      <a:pt x="1512" y="10225"/>
                    </a:lnTo>
                    <a:lnTo>
                      <a:pt x="1598" y="10160"/>
                    </a:lnTo>
                    <a:lnTo>
                      <a:pt x="1598" y="10047"/>
                    </a:lnTo>
                    <a:lnTo>
                      <a:pt x="1512" y="9965"/>
                    </a:lnTo>
                    <a:lnTo>
                      <a:pt x="1426" y="9901"/>
                    </a:lnTo>
                    <a:lnTo>
                      <a:pt x="1426" y="9884"/>
                    </a:lnTo>
                    <a:lnTo>
                      <a:pt x="1512" y="9820"/>
                    </a:lnTo>
                    <a:lnTo>
                      <a:pt x="1598" y="9771"/>
                    </a:lnTo>
                    <a:lnTo>
                      <a:pt x="1685" y="9739"/>
                    </a:lnTo>
                    <a:lnTo>
                      <a:pt x="1685" y="9236"/>
                    </a:lnTo>
                    <a:lnTo>
                      <a:pt x="1598" y="9236"/>
                    </a:lnTo>
                    <a:lnTo>
                      <a:pt x="1598" y="9317"/>
                    </a:lnTo>
                    <a:lnTo>
                      <a:pt x="1426" y="9479"/>
                    </a:lnTo>
                    <a:lnTo>
                      <a:pt x="1382" y="9690"/>
                    </a:lnTo>
                    <a:lnTo>
                      <a:pt x="1382" y="9739"/>
                    </a:lnTo>
                    <a:lnTo>
                      <a:pt x="1296" y="9771"/>
                    </a:lnTo>
                    <a:lnTo>
                      <a:pt x="1296" y="9236"/>
                    </a:lnTo>
                    <a:lnTo>
                      <a:pt x="1426" y="9139"/>
                    </a:lnTo>
                    <a:lnTo>
                      <a:pt x="1685" y="9058"/>
                    </a:lnTo>
                    <a:lnTo>
                      <a:pt x="1685" y="8896"/>
                    </a:lnTo>
                    <a:lnTo>
                      <a:pt x="1598" y="8864"/>
                    </a:lnTo>
                    <a:lnTo>
                      <a:pt x="1598" y="8815"/>
                    </a:lnTo>
                    <a:lnTo>
                      <a:pt x="1685" y="8750"/>
                    </a:lnTo>
                    <a:lnTo>
                      <a:pt x="1728" y="8637"/>
                    </a:lnTo>
                    <a:lnTo>
                      <a:pt x="1987" y="8556"/>
                    </a:lnTo>
                    <a:lnTo>
                      <a:pt x="2117" y="8442"/>
                    </a:lnTo>
                    <a:lnTo>
                      <a:pt x="2290" y="8329"/>
                    </a:lnTo>
                    <a:lnTo>
                      <a:pt x="2419" y="8248"/>
                    </a:lnTo>
                    <a:lnTo>
                      <a:pt x="2635" y="8183"/>
                    </a:lnTo>
                    <a:lnTo>
                      <a:pt x="2808" y="8134"/>
                    </a:lnTo>
                    <a:lnTo>
                      <a:pt x="3024" y="8102"/>
                    </a:lnTo>
                    <a:lnTo>
                      <a:pt x="3240" y="8053"/>
                    </a:lnTo>
                    <a:lnTo>
                      <a:pt x="4061" y="8053"/>
                    </a:lnTo>
                    <a:lnTo>
                      <a:pt x="4363" y="8070"/>
                    </a:lnTo>
                    <a:lnTo>
                      <a:pt x="4666" y="8102"/>
                    </a:lnTo>
                    <a:lnTo>
                      <a:pt x="4752" y="8070"/>
                    </a:lnTo>
                    <a:lnTo>
                      <a:pt x="4925" y="8070"/>
                    </a:lnTo>
                    <a:lnTo>
                      <a:pt x="4968" y="8053"/>
                    </a:lnTo>
                    <a:lnTo>
                      <a:pt x="5054" y="7989"/>
                    </a:lnTo>
                    <a:lnTo>
                      <a:pt x="5141" y="7908"/>
                    </a:lnTo>
                    <a:lnTo>
                      <a:pt x="5141" y="7843"/>
                    </a:lnTo>
                    <a:lnTo>
                      <a:pt x="5184" y="7729"/>
                    </a:lnTo>
                    <a:lnTo>
                      <a:pt x="5184" y="7648"/>
                    </a:lnTo>
                    <a:lnTo>
                      <a:pt x="5141" y="7567"/>
                    </a:lnTo>
                    <a:lnTo>
                      <a:pt x="5141" y="7502"/>
                    </a:lnTo>
                    <a:lnTo>
                      <a:pt x="4968" y="7486"/>
                    </a:lnTo>
                    <a:lnTo>
                      <a:pt x="4925" y="7421"/>
                    </a:lnTo>
                    <a:lnTo>
                      <a:pt x="4752" y="7373"/>
                    </a:lnTo>
                    <a:lnTo>
                      <a:pt x="4536" y="7308"/>
                    </a:lnTo>
                    <a:lnTo>
                      <a:pt x="4363" y="7276"/>
                    </a:lnTo>
                    <a:lnTo>
                      <a:pt x="4234" y="7227"/>
                    </a:lnTo>
                    <a:lnTo>
                      <a:pt x="4234" y="7178"/>
                    </a:lnTo>
                    <a:lnTo>
                      <a:pt x="4536" y="6919"/>
                    </a:lnTo>
                    <a:lnTo>
                      <a:pt x="4752" y="6692"/>
                    </a:lnTo>
                    <a:lnTo>
                      <a:pt x="4968" y="6401"/>
                    </a:lnTo>
                    <a:lnTo>
                      <a:pt x="5270" y="6190"/>
                    </a:lnTo>
                    <a:lnTo>
                      <a:pt x="5357" y="6158"/>
                    </a:lnTo>
                    <a:lnTo>
                      <a:pt x="5357" y="6125"/>
                    </a:lnTo>
                    <a:lnTo>
                      <a:pt x="5443" y="6125"/>
                    </a:lnTo>
                    <a:lnTo>
                      <a:pt x="5486" y="6077"/>
                    </a:lnTo>
                    <a:lnTo>
                      <a:pt x="5357" y="5639"/>
                    </a:lnTo>
                    <a:lnTo>
                      <a:pt x="5573" y="5283"/>
                    </a:lnTo>
                    <a:lnTo>
                      <a:pt x="5184" y="4829"/>
                    </a:lnTo>
                    <a:lnTo>
                      <a:pt x="5357" y="4764"/>
                    </a:lnTo>
                    <a:lnTo>
                      <a:pt x="5659" y="4764"/>
                    </a:lnTo>
                    <a:lnTo>
                      <a:pt x="5875" y="4796"/>
                    </a:lnTo>
                    <a:lnTo>
                      <a:pt x="6048" y="4796"/>
                    </a:lnTo>
                    <a:lnTo>
                      <a:pt x="6091" y="4764"/>
                    </a:lnTo>
                    <a:lnTo>
                      <a:pt x="6782" y="4553"/>
                    </a:lnTo>
                    <a:lnTo>
                      <a:pt x="6782" y="4489"/>
                    </a:lnTo>
                    <a:lnTo>
                      <a:pt x="6696" y="4408"/>
                    </a:lnTo>
                    <a:lnTo>
                      <a:pt x="6566" y="4343"/>
                    </a:lnTo>
                    <a:lnTo>
                      <a:pt x="6566" y="4262"/>
                    </a:lnTo>
                    <a:lnTo>
                      <a:pt x="6696" y="4181"/>
                    </a:lnTo>
                    <a:lnTo>
                      <a:pt x="6869" y="4067"/>
                    </a:lnTo>
                    <a:lnTo>
                      <a:pt x="7301" y="3808"/>
                    </a:lnTo>
                    <a:lnTo>
                      <a:pt x="7690" y="3581"/>
                    </a:lnTo>
                    <a:lnTo>
                      <a:pt x="7819" y="3468"/>
                    </a:lnTo>
                    <a:lnTo>
                      <a:pt x="7992" y="3387"/>
                    </a:lnTo>
                    <a:lnTo>
                      <a:pt x="8078" y="3338"/>
                    </a:lnTo>
                    <a:lnTo>
                      <a:pt x="8078" y="3192"/>
                    </a:lnTo>
                    <a:lnTo>
                      <a:pt x="7992" y="3127"/>
                    </a:lnTo>
                    <a:lnTo>
                      <a:pt x="7819" y="3079"/>
                    </a:lnTo>
                    <a:lnTo>
                      <a:pt x="7603" y="2933"/>
                    </a:lnTo>
                    <a:lnTo>
                      <a:pt x="7474" y="2852"/>
                    </a:lnTo>
                    <a:lnTo>
                      <a:pt x="7387" y="2803"/>
                    </a:lnTo>
                    <a:lnTo>
                      <a:pt x="7387" y="2690"/>
                    </a:lnTo>
                    <a:lnTo>
                      <a:pt x="7474" y="2657"/>
                    </a:lnTo>
                    <a:lnTo>
                      <a:pt x="7603" y="2657"/>
                    </a:lnTo>
                    <a:lnTo>
                      <a:pt x="7690" y="2625"/>
                    </a:lnTo>
                    <a:lnTo>
                      <a:pt x="7819" y="2625"/>
                    </a:lnTo>
                    <a:lnTo>
                      <a:pt x="7906" y="2576"/>
                    </a:lnTo>
                    <a:lnTo>
                      <a:pt x="7992" y="2512"/>
                    </a:lnTo>
                    <a:lnTo>
                      <a:pt x="8078" y="2431"/>
                    </a:lnTo>
                    <a:lnTo>
                      <a:pt x="8122" y="2204"/>
                    </a:lnTo>
                    <a:lnTo>
                      <a:pt x="8122" y="2139"/>
                    </a:lnTo>
                    <a:lnTo>
                      <a:pt x="8208" y="2090"/>
                    </a:lnTo>
                    <a:lnTo>
                      <a:pt x="8510" y="1928"/>
                    </a:lnTo>
                    <a:lnTo>
                      <a:pt x="8726" y="1782"/>
                    </a:lnTo>
                    <a:lnTo>
                      <a:pt x="8813" y="1718"/>
                    </a:lnTo>
                    <a:lnTo>
                      <a:pt x="8986" y="1701"/>
                    </a:lnTo>
                    <a:lnTo>
                      <a:pt x="9936" y="1863"/>
                    </a:lnTo>
                    <a:lnTo>
                      <a:pt x="10109" y="1831"/>
                    </a:lnTo>
                    <a:lnTo>
                      <a:pt x="10152" y="1831"/>
                    </a:lnTo>
                    <a:lnTo>
                      <a:pt x="10152" y="1442"/>
                    </a:lnTo>
                    <a:lnTo>
                      <a:pt x="10022" y="1183"/>
                    </a:lnTo>
                    <a:lnTo>
                      <a:pt x="9936" y="1069"/>
                    </a:lnTo>
                    <a:lnTo>
                      <a:pt x="9936" y="1053"/>
                    </a:lnTo>
                    <a:lnTo>
                      <a:pt x="10109" y="988"/>
                    </a:lnTo>
                    <a:lnTo>
                      <a:pt x="10238" y="956"/>
                    </a:lnTo>
                    <a:lnTo>
                      <a:pt x="10541" y="956"/>
                    </a:lnTo>
                    <a:lnTo>
                      <a:pt x="11016" y="988"/>
                    </a:lnTo>
                    <a:lnTo>
                      <a:pt x="11534" y="1021"/>
                    </a:lnTo>
                    <a:lnTo>
                      <a:pt x="12442" y="1134"/>
                    </a:lnTo>
                    <a:lnTo>
                      <a:pt x="12960" y="1134"/>
                    </a:lnTo>
                    <a:lnTo>
                      <a:pt x="13176" y="1069"/>
                    </a:lnTo>
                    <a:lnTo>
                      <a:pt x="13262" y="1021"/>
                    </a:lnTo>
                    <a:lnTo>
                      <a:pt x="13349" y="988"/>
                    </a:lnTo>
                    <a:lnTo>
                      <a:pt x="13349" y="956"/>
                    </a:lnTo>
                    <a:lnTo>
                      <a:pt x="13262" y="940"/>
                    </a:lnTo>
                    <a:lnTo>
                      <a:pt x="13090" y="875"/>
                    </a:lnTo>
                    <a:lnTo>
                      <a:pt x="13046" y="843"/>
                    </a:lnTo>
                    <a:lnTo>
                      <a:pt x="12874" y="843"/>
                    </a:lnTo>
                    <a:lnTo>
                      <a:pt x="12874" y="826"/>
                    </a:lnTo>
                    <a:lnTo>
                      <a:pt x="12787" y="826"/>
                    </a:lnTo>
                    <a:lnTo>
                      <a:pt x="12787" y="762"/>
                    </a:lnTo>
                    <a:lnTo>
                      <a:pt x="12874" y="713"/>
                    </a:lnTo>
                    <a:lnTo>
                      <a:pt x="12960" y="648"/>
                    </a:lnTo>
                    <a:lnTo>
                      <a:pt x="13046" y="616"/>
                    </a:lnTo>
                    <a:lnTo>
                      <a:pt x="13176" y="502"/>
                    </a:lnTo>
                    <a:lnTo>
                      <a:pt x="13262" y="486"/>
                    </a:lnTo>
                    <a:lnTo>
                      <a:pt x="13262" y="373"/>
                    </a:lnTo>
                    <a:lnTo>
                      <a:pt x="13176" y="308"/>
                    </a:lnTo>
                    <a:lnTo>
                      <a:pt x="13090" y="178"/>
                    </a:lnTo>
                    <a:lnTo>
                      <a:pt x="13046" y="178"/>
                    </a:lnTo>
                    <a:lnTo>
                      <a:pt x="13046" y="146"/>
                    </a:lnTo>
                    <a:lnTo>
                      <a:pt x="12787" y="113"/>
                    </a:lnTo>
                    <a:lnTo>
                      <a:pt x="12744" y="81"/>
                    </a:lnTo>
                    <a:lnTo>
                      <a:pt x="12744" y="0"/>
                    </a:lnTo>
                    <a:lnTo>
                      <a:pt x="13565" y="0"/>
                    </a:lnTo>
                    <a:lnTo>
                      <a:pt x="13694" y="32"/>
                    </a:lnTo>
                    <a:lnTo>
                      <a:pt x="13781" y="32"/>
                    </a:lnTo>
                    <a:lnTo>
                      <a:pt x="13867" y="65"/>
                    </a:lnTo>
                    <a:lnTo>
                      <a:pt x="13954" y="81"/>
                    </a:lnTo>
                    <a:lnTo>
                      <a:pt x="13997" y="113"/>
                    </a:lnTo>
                    <a:lnTo>
                      <a:pt x="13954" y="146"/>
                    </a:lnTo>
                    <a:lnTo>
                      <a:pt x="13954" y="178"/>
                    </a:lnTo>
                    <a:lnTo>
                      <a:pt x="14990" y="486"/>
                    </a:lnTo>
                    <a:lnTo>
                      <a:pt x="15509" y="616"/>
                    </a:lnTo>
                    <a:lnTo>
                      <a:pt x="15725" y="681"/>
                    </a:lnTo>
                    <a:lnTo>
                      <a:pt x="16027" y="729"/>
                    </a:lnTo>
                    <a:lnTo>
                      <a:pt x="16286" y="729"/>
                    </a:lnTo>
                    <a:lnTo>
                      <a:pt x="16502" y="762"/>
                    </a:lnTo>
                    <a:lnTo>
                      <a:pt x="16934" y="794"/>
                    </a:lnTo>
                    <a:lnTo>
                      <a:pt x="17194" y="826"/>
                    </a:lnTo>
                    <a:lnTo>
                      <a:pt x="17410" y="826"/>
                    </a:lnTo>
                    <a:lnTo>
                      <a:pt x="17539" y="875"/>
                    </a:lnTo>
                    <a:lnTo>
                      <a:pt x="17755" y="940"/>
                    </a:lnTo>
                    <a:lnTo>
                      <a:pt x="17842" y="956"/>
                    </a:lnTo>
                    <a:lnTo>
                      <a:pt x="17842" y="1053"/>
                    </a:lnTo>
                    <a:lnTo>
                      <a:pt x="17928" y="1069"/>
                    </a:lnTo>
                    <a:lnTo>
                      <a:pt x="17928" y="1134"/>
                    </a:lnTo>
                    <a:lnTo>
                      <a:pt x="18014" y="1134"/>
                    </a:lnTo>
                    <a:lnTo>
                      <a:pt x="18058" y="1102"/>
                    </a:lnTo>
                    <a:lnTo>
                      <a:pt x="18144" y="1069"/>
                    </a:lnTo>
                    <a:lnTo>
                      <a:pt x="18317" y="1102"/>
                    </a:lnTo>
                    <a:lnTo>
                      <a:pt x="18360" y="1134"/>
                    </a:lnTo>
                    <a:lnTo>
                      <a:pt x="18446" y="1150"/>
                    </a:lnTo>
                    <a:lnTo>
                      <a:pt x="18533" y="1248"/>
                    </a:lnTo>
                    <a:lnTo>
                      <a:pt x="18749" y="1329"/>
                    </a:lnTo>
                    <a:lnTo>
                      <a:pt x="18922" y="1329"/>
                    </a:lnTo>
                    <a:lnTo>
                      <a:pt x="18922" y="1361"/>
                    </a:lnTo>
                    <a:lnTo>
                      <a:pt x="18835" y="1442"/>
                    </a:lnTo>
                    <a:lnTo>
                      <a:pt x="18749" y="1491"/>
                    </a:lnTo>
                    <a:lnTo>
                      <a:pt x="18749" y="1556"/>
                    </a:lnTo>
                    <a:lnTo>
                      <a:pt x="18835" y="1604"/>
                    </a:lnTo>
                    <a:lnTo>
                      <a:pt x="18922" y="1718"/>
                    </a:lnTo>
                    <a:lnTo>
                      <a:pt x="18965" y="1815"/>
                    </a:lnTo>
                    <a:lnTo>
                      <a:pt x="19051" y="1896"/>
                    </a:lnTo>
                    <a:lnTo>
                      <a:pt x="19051" y="1944"/>
                    </a:lnTo>
                    <a:lnTo>
                      <a:pt x="18965" y="2009"/>
                    </a:lnTo>
                    <a:lnTo>
                      <a:pt x="18965" y="2090"/>
                    </a:lnTo>
                    <a:lnTo>
                      <a:pt x="19051" y="2123"/>
                    </a:lnTo>
                    <a:lnTo>
                      <a:pt x="19138" y="2123"/>
                    </a:lnTo>
                    <a:lnTo>
                      <a:pt x="19354" y="2090"/>
                    </a:lnTo>
                    <a:lnTo>
                      <a:pt x="19440" y="2123"/>
                    </a:lnTo>
                    <a:lnTo>
                      <a:pt x="19526" y="2123"/>
                    </a:lnTo>
                    <a:lnTo>
                      <a:pt x="19570" y="2139"/>
                    </a:lnTo>
                    <a:lnTo>
                      <a:pt x="19656" y="2139"/>
                    </a:lnTo>
                    <a:lnTo>
                      <a:pt x="19656" y="2252"/>
                    </a:lnTo>
                    <a:lnTo>
                      <a:pt x="19570" y="2317"/>
                    </a:lnTo>
                    <a:lnTo>
                      <a:pt x="19440" y="2431"/>
                    </a:lnTo>
                    <a:lnTo>
                      <a:pt x="19440" y="2512"/>
                    </a:lnTo>
                    <a:lnTo>
                      <a:pt x="19526" y="2576"/>
                    </a:lnTo>
                    <a:lnTo>
                      <a:pt x="19742" y="2625"/>
                    </a:lnTo>
                    <a:lnTo>
                      <a:pt x="20045" y="2771"/>
                    </a:lnTo>
                    <a:lnTo>
                      <a:pt x="20174" y="2820"/>
                    </a:lnTo>
                    <a:lnTo>
                      <a:pt x="20261" y="2884"/>
                    </a:lnTo>
                    <a:lnTo>
                      <a:pt x="20390" y="2965"/>
                    </a:lnTo>
                    <a:lnTo>
                      <a:pt x="20477" y="3014"/>
                    </a:lnTo>
                    <a:lnTo>
                      <a:pt x="20477" y="3192"/>
                    </a:lnTo>
                    <a:lnTo>
                      <a:pt x="20347" y="3387"/>
                    </a:lnTo>
                    <a:lnTo>
                      <a:pt x="20261" y="3565"/>
                    </a:lnTo>
                    <a:lnTo>
                      <a:pt x="20261" y="3678"/>
                    </a:lnTo>
                    <a:lnTo>
                      <a:pt x="20347" y="3808"/>
                    </a:lnTo>
                    <a:lnTo>
                      <a:pt x="20477" y="3889"/>
                    </a:lnTo>
                    <a:lnTo>
                      <a:pt x="20693" y="4002"/>
                    </a:lnTo>
                    <a:lnTo>
                      <a:pt x="20866" y="4100"/>
                    </a:lnTo>
                    <a:lnTo>
                      <a:pt x="21254" y="4294"/>
                    </a:lnTo>
                    <a:lnTo>
                      <a:pt x="21470" y="4375"/>
                    </a:lnTo>
                    <a:lnTo>
                      <a:pt x="21600" y="4489"/>
                    </a:lnTo>
                    <a:lnTo>
                      <a:pt x="21470" y="4553"/>
                    </a:lnTo>
                    <a:lnTo>
                      <a:pt x="21384" y="4570"/>
                    </a:lnTo>
                    <a:lnTo>
                      <a:pt x="21254" y="4602"/>
                    </a:lnTo>
                    <a:lnTo>
                      <a:pt x="21168" y="4602"/>
                    </a:lnTo>
                    <a:lnTo>
                      <a:pt x="21082" y="4553"/>
                    </a:lnTo>
                    <a:lnTo>
                      <a:pt x="20995" y="4521"/>
                    </a:lnTo>
                    <a:lnTo>
                      <a:pt x="20952" y="4521"/>
                    </a:lnTo>
                    <a:lnTo>
                      <a:pt x="20866" y="4553"/>
                    </a:lnTo>
                    <a:lnTo>
                      <a:pt x="20779" y="4570"/>
                    </a:lnTo>
                    <a:lnTo>
                      <a:pt x="20779" y="4602"/>
                    </a:lnTo>
                    <a:lnTo>
                      <a:pt x="20693" y="4602"/>
                    </a:lnTo>
                    <a:lnTo>
                      <a:pt x="20563" y="4570"/>
                    </a:lnTo>
                    <a:lnTo>
                      <a:pt x="20347" y="4553"/>
                    </a:lnTo>
                    <a:lnTo>
                      <a:pt x="20088" y="4553"/>
                    </a:lnTo>
                    <a:lnTo>
                      <a:pt x="20045" y="4570"/>
                    </a:lnTo>
                    <a:lnTo>
                      <a:pt x="19958" y="4570"/>
                    </a:lnTo>
                    <a:lnTo>
                      <a:pt x="19958" y="4683"/>
                    </a:lnTo>
                    <a:lnTo>
                      <a:pt x="20045" y="4748"/>
                    </a:lnTo>
                    <a:lnTo>
                      <a:pt x="19786" y="4796"/>
                    </a:lnTo>
                    <a:lnTo>
                      <a:pt x="19742" y="4829"/>
                    </a:lnTo>
                    <a:lnTo>
                      <a:pt x="19526" y="4829"/>
                    </a:lnTo>
                    <a:lnTo>
                      <a:pt x="19354" y="4796"/>
                    </a:lnTo>
                    <a:lnTo>
                      <a:pt x="19224" y="4764"/>
                    </a:lnTo>
                    <a:lnTo>
                      <a:pt x="18922" y="4683"/>
                    </a:lnTo>
                    <a:lnTo>
                      <a:pt x="18749" y="4634"/>
                    </a:lnTo>
                    <a:lnTo>
                      <a:pt x="18533" y="4634"/>
                    </a:lnTo>
                    <a:lnTo>
                      <a:pt x="18619" y="4651"/>
                    </a:lnTo>
                    <a:lnTo>
                      <a:pt x="18619" y="4715"/>
                    </a:lnTo>
                    <a:lnTo>
                      <a:pt x="18662" y="4764"/>
                    </a:lnTo>
                    <a:lnTo>
                      <a:pt x="18619" y="4796"/>
                    </a:lnTo>
                    <a:lnTo>
                      <a:pt x="18619" y="4861"/>
                    </a:lnTo>
                    <a:lnTo>
                      <a:pt x="18533" y="4877"/>
                    </a:lnTo>
                    <a:lnTo>
                      <a:pt x="18446" y="4975"/>
                    </a:lnTo>
                    <a:lnTo>
                      <a:pt x="18446" y="5023"/>
                    </a:lnTo>
                    <a:lnTo>
                      <a:pt x="18533" y="5023"/>
                    </a:lnTo>
                    <a:lnTo>
                      <a:pt x="18533" y="5056"/>
                    </a:lnTo>
                    <a:lnTo>
                      <a:pt x="18230" y="5023"/>
                    </a:lnTo>
                    <a:lnTo>
                      <a:pt x="18058" y="4991"/>
                    </a:lnTo>
                    <a:lnTo>
                      <a:pt x="17928" y="4975"/>
                    </a:lnTo>
                    <a:lnTo>
                      <a:pt x="17842" y="4975"/>
                    </a:lnTo>
                    <a:lnTo>
                      <a:pt x="17755" y="4910"/>
                    </a:lnTo>
                    <a:lnTo>
                      <a:pt x="17755" y="4877"/>
                    </a:lnTo>
                    <a:lnTo>
                      <a:pt x="17712" y="4877"/>
                    </a:lnTo>
                    <a:lnTo>
                      <a:pt x="17712" y="4942"/>
                    </a:lnTo>
                    <a:lnTo>
                      <a:pt x="17755" y="4975"/>
                    </a:lnTo>
                    <a:lnTo>
                      <a:pt x="17928" y="4991"/>
                    </a:lnTo>
                    <a:lnTo>
                      <a:pt x="18058" y="5023"/>
                    </a:lnTo>
                    <a:lnTo>
                      <a:pt x="18230" y="5023"/>
                    </a:lnTo>
                    <a:lnTo>
                      <a:pt x="18360" y="5056"/>
                    </a:lnTo>
                    <a:lnTo>
                      <a:pt x="18446" y="5088"/>
                    </a:lnTo>
                    <a:lnTo>
                      <a:pt x="18533" y="5104"/>
                    </a:lnTo>
                    <a:lnTo>
                      <a:pt x="18533" y="5169"/>
                    </a:lnTo>
                    <a:lnTo>
                      <a:pt x="18058" y="5169"/>
                    </a:lnTo>
                    <a:lnTo>
                      <a:pt x="18014" y="5202"/>
                    </a:lnTo>
                    <a:lnTo>
                      <a:pt x="18230" y="5202"/>
                    </a:lnTo>
                    <a:lnTo>
                      <a:pt x="18360" y="5250"/>
                    </a:lnTo>
                    <a:lnTo>
                      <a:pt x="18360" y="5331"/>
                    </a:lnTo>
                    <a:lnTo>
                      <a:pt x="18317" y="5331"/>
                    </a:lnTo>
                    <a:lnTo>
                      <a:pt x="18317" y="5315"/>
                    </a:lnTo>
                    <a:lnTo>
                      <a:pt x="18230" y="5315"/>
                    </a:lnTo>
                    <a:lnTo>
                      <a:pt x="18230" y="5331"/>
                    </a:lnTo>
                    <a:lnTo>
                      <a:pt x="18317" y="5364"/>
                    </a:lnTo>
                    <a:lnTo>
                      <a:pt x="18230" y="5364"/>
                    </a:lnTo>
                    <a:lnTo>
                      <a:pt x="18144" y="5396"/>
                    </a:lnTo>
                    <a:lnTo>
                      <a:pt x="17928" y="5396"/>
                    </a:lnTo>
                    <a:lnTo>
                      <a:pt x="17626" y="5428"/>
                    </a:lnTo>
                    <a:lnTo>
                      <a:pt x="17453" y="5428"/>
                    </a:lnTo>
                    <a:lnTo>
                      <a:pt x="17323" y="5445"/>
                    </a:lnTo>
                    <a:lnTo>
                      <a:pt x="17194" y="5477"/>
                    </a:lnTo>
                    <a:lnTo>
                      <a:pt x="17194" y="5558"/>
                    </a:lnTo>
                    <a:lnTo>
                      <a:pt x="17237" y="5558"/>
                    </a:lnTo>
                    <a:lnTo>
                      <a:pt x="17323" y="5526"/>
                    </a:lnTo>
                    <a:lnTo>
                      <a:pt x="17410" y="5526"/>
                    </a:lnTo>
                    <a:lnTo>
                      <a:pt x="17539" y="5590"/>
                    </a:lnTo>
                    <a:lnTo>
                      <a:pt x="17712" y="5639"/>
                    </a:lnTo>
                    <a:lnTo>
                      <a:pt x="17755" y="5736"/>
                    </a:lnTo>
                    <a:lnTo>
                      <a:pt x="17928" y="5785"/>
                    </a:lnTo>
                    <a:lnTo>
                      <a:pt x="17928" y="5898"/>
                    </a:lnTo>
                    <a:lnTo>
                      <a:pt x="17410" y="6093"/>
                    </a:lnTo>
                    <a:lnTo>
                      <a:pt x="17237" y="6190"/>
                    </a:lnTo>
                    <a:lnTo>
                      <a:pt x="17194" y="6239"/>
                    </a:lnTo>
                    <a:lnTo>
                      <a:pt x="17107" y="6271"/>
                    </a:lnTo>
                    <a:lnTo>
                      <a:pt x="17107" y="6384"/>
                    </a:lnTo>
                    <a:lnTo>
                      <a:pt x="17194" y="6401"/>
                    </a:lnTo>
                    <a:lnTo>
                      <a:pt x="17194" y="6465"/>
                    </a:lnTo>
                    <a:lnTo>
                      <a:pt x="17237" y="6514"/>
                    </a:lnTo>
                    <a:lnTo>
                      <a:pt x="17410" y="6546"/>
                    </a:lnTo>
                    <a:lnTo>
                      <a:pt x="17626" y="6611"/>
                    </a:lnTo>
                    <a:lnTo>
                      <a:pt x="18058" y="6725"/>
                    </a:lnTo>
                    <a:lnTo>
                      <a:pt x="18230" y="6773"/>
                    </a:lnTo>
                    <a:lnTo>
                      <a:pt x="18317" y="6838"/>
                    </a:lnTo>
                    <a:lnTo>
                      <a:pt x="18360" y="6854"/>
                    </a:lnTo>
                    <a:lnTo>
                      <a:pt x="18317" y="6887"/>
                    </a:lnTo>
                    <a:lnTo>
                      <a:pt x="18058" y="7033"/>
                    </a:lnTo>
                    <a:lnTo>
                      <a:pt x="17755" y="7178"/>
                    </a:lnTo>
                    <a:lnTo>
                      <a:pt x="17539" y="7259"/>
                    </a:lnTo>
                    <a:lnTo>
                      <a:pt x="17539" y="7340"/>
                    </a:lnTo>
                    <a:lnTo>
                      <a:pt x="17453" y="7454"/>
                    </a:lnTo>
                    <a:lnTo>
                      <a:pt x="17410" y="7681"/>
                    </a:lnTo>
                    <a:lnTo>
                      <a:pt x="17323" y="7794"/>
                    </a:lnTo>
                    <a:lnTo>
                      <a:pt x="17194" y="7908"/>
                    </a:lnTo>
                    <a:lnTo>
                      <a:pt x="17107" y="7989"/>
                    </a:lnTo>
                    <a:lnTo>
                      <a:pt x="16934" y="7989"/>
                    </a:lnTo>
                    <a:lnTo>
                      <a:pt x="16934" y="7956"/>
                    </a:lnTo>
                    <a:lnTo>
                      <a:pt x="16891" y="7940"/>
                    </a:lnTo>
                    <a:lnTo>
                      <a:pt x="16805" y="7940"/>
                    </a:lnTo>
                    <a:lnTo>
                      <a:pt x="16805" y="8151"/>
                    </a:lnTo>
                    <a:lnTo>
                      <a:pt x="16718" y="8183"/>
                    </a:lnTo>
                    <a:lnTo>
                      <a:pt x="16632" y="8183"/>
                    </a:lnTo>
                    <a:lnTo>
                      <a:pt x="16632" y="8053"/>
                    </a:lnTo>
                    <a:lnTo>
                      <a:pt x="16589" y="8053"/>
                    </a:lnTo>
                    <a:lnTo>
                      <a:pt x="16589" y="8070"/>
                    </a:lnTo>
                    <a:lnTo>
                      <a:pt x="16502" y="8070"/>
                    </a:lnTo>
                    <a:lnTo>
                      <a:pt x="16502" y="8215"/>
                    </a:lnTo>
                    <a:lnTo>
                      <a:pt x="16330" y="8215"/>
                    </a:lnTo>
                    <a:lnTo>
                      <a:pt x="16200" y="8248"/>
                    </a:lnTo>
                    <a:lnTo>
                      <a:pt x="16027" y="8248"/>
                    </a:lnTo>
                    <a:lnTo>
                      <a:pt x="15811" y="8329"/>
                    </a:lnTo>
                    <a:lnTo>
                      <a:pt x="15811" y="8377"/>
                    </a:lnTo>
                    <a:lnTo>
                      <a:pt x="15725" y="8442"/>
                    </a:lnTo>
                    <a:lnTo>
                      <a:pt x="15725" y="8475"/>
                    </a:lnTo>
                    <a:lnTo>
                      <a:pt x="15509" y="8475"/>
                    </a:lnTo>
                    <a:lnTo>
                      <a:pt x="15379" y="8410"/>
                    </a:lnTo>
                    <a:lnTo>
                      <a:pt x="15206" y="8377"/>
                    </a:lnTo>
                    <a:lnTo>
                      <a:pt x="15120" y="8377"/>
                    </a:lnTo>
                    <a:lnTo>
                      <a:pt x="15077" y="8410"/>
                    </a:lnTo>
                    <a:lnTo>
                      <a:pt x="15077" y="8475"/>
                    </a:lnTo>
                    <a:lnTo>
                      <a:pt x="15206" y="8556"/>
                    </a:lnTo>
                    <a:lnTo>
                      <a:pt x="15293" y="8604"/>
                    </a:lnTo>
                    <a:lnTo>
                      <a:pt x="15379" y="8637"/>
                    </a:lnTo>
                    <a:lnTo>
                      <a:pt x="15379" y="8669"/>
                    </a:lnTo>
                    <a:lnTo>
                      <a:pt x="15206" y="8669"/>
                    </a:lnTo>
                    <a:lnTo>
                      <a:pt x="15120" y="8604"/>
                    </a:lnTo>
                    <a:lnTo>
                      <a:pt x="14990" y="8588"/>
                    </a:lnTo>
                    <a:lnTo>
                      <a:pt x="14818" y="8588"/>
                    </a:lnTo>
                    <a:lnTo>
                      <a:pt x="14818" y="8928"/>
                    </a:lnTo>
                    <a:lnTo>
                      <a:pt x="14774" y="8977"/>
                    </a:lnTo>
                    <a:lnTo>
                      <a:pt x="14688" y="9009"/>
                    </a:lnTo>
                    <a:lnTo>
                      <a:pt x="14602" y="9026"/>
                    </a:lnTo>
                    <a:lnTo>
                      <a:pt x="14472" y="9026"/>
                    </a:lnTo>
                    <a:lnTo>
                      <a:pt x="14299" y="9009"/>
                    </a:lnTo>
                    <a:lnTo>
                      <a:pt x="14170" y="8977"/>
                    </a:lnTo>
                    <a:lnTo>
                      <a:pt x="14083" y="8945"/>
                    </a:lnTo>
                    <a:lnTo>
                      <a:pt x="13954" y="8945"/>
                    </a:lnTo>
                    <a:lnTo>
                      <a:pt x="13954" y="8977"/>
                    </a:lnTo>
                    <a:lnTo>
                      <a:pt x="14083" y="8977"/>
                    </a:lnTo>
                    <a:lnTo>
                      <a:pt x="14256" y="9009"/>
                    </a:lnTo>
                    <a:lnTo>
                      <a:pt x="14256" y="9026"/>
                    </a:lnTo>
                    <a:lnTo>
                      <a:pt x="14299" y="9026"/>
                    </a:lnTo>
                    <a:lnTo>
                      <a:pt x="14299" y="9058"/>
                    </a:lnTo>
                    <a:lnTo>
                      <a:pt x="14256" y="9090"/>
                    </a:lnTo>
                    <a:lnTo>
                      <a:pt x="14083" y="9090"/>
                    </a:lnTo>
                    <a:lnTo>
                      <a:pt x="14083" y="9058"/>
                    </a:lnTo>
                    <a:lnTo>
                      <a:pt x="14170" y="9009"/>
                    </a:lnTo>
                    <a:lnTo>
                      <a:pt x="13954" y="9009"/>
                    </a:lnTo>
                    <a:lnTo>
                      <a:pt x="13954" y="9026"/>
                    </a:lnTo>
                    <a:lnTo>
                      <a:pt x="13997" y="9058"/>
                    </a:lnTo>
                    <a:lnTo>
                      <a:pt x="14083" y="9090"/>
                    </a:lnTo>
                    <a:lnTo>
                      <a:pt x="14083" y="9123"/>
                    </a:lnTo>
                    <a:lnTo>
                      <a:pt x="13867" y="9123"/>
                    </a:lnTo>
                    <a:lnTo>
                      <a:pt x="13781" y="9090"/>
                    </a:lnTo>
                    <a:lnTo>
                      <a:pt x="13694" y="9090"/>
                    </a:lnTo>
                    <a:lnTo>
                      <a:pt x="13694" y="9123"/>
                    </a:lnTo>
                    <a:lnTo>
                      <a:pt x="13781" y="9139"/>
                    </a:lnTo>
                    <a:lnTo>
                      <a:pt x="13867" y="9139"/>
                    </a:lnTo>
                    <a:lnTo>
                      <a:pt x="13867" y="9171"/>
                    </a:lnTo>
                    <a:lnTo>
                      <a:pt x="13694" y="9171"/>
                    </a:lnTo>
                    <a:lnTo>
                      <a:pt x="13694" y="9285"/>
                    </a:lnTo>
                    <a:lnTo>
                      <a:pt x="13651" y="9350"/>
                    </a:lnTo>
                    <a:lnTo>
                      <a:pt x="13478" y="9350"/>
                    </a:lnTo>
                    <a:lnTo>
                      <a:pt x="13262" y="9366"/>
                    </a:lnTo>
                    <a:lnTo>
                      <a:pt x="13176" y="9366"/>
                    </a:lnTo>
                    <a:lnTo>
                      <a:pt x="13262" y="9398"/>
                    </a:lnTo>
                    <a:lnTo>
                      <a:pt x="13867" y="9398"/>
                    </a:lnTo>
                    <a:lnTo>
                      <a:pt x="13867" y="9431"/>
                    </a:lnTo>
                    <a:lnTo>
                      <a:pt x="13781" y="9479"/>
                    </a:lnTo>
                    <a:lnTo>
                      <a:pt x="13651" y="9577"/>
                    </a:lnTo>
                    <a:lnTo>
                      <a:pt x="13478" y="9593"/>
                    </a:lnTo>
                    <a:lnTo>
                      <a:pt x="13349" y="9658"/>
                    </a:lnTo>
                    <a:lnTo>
                      <a:pt x="13262" y="9706"/>
                    </a:lnTo>
                    <a:lnTo>
                      <a:pt x="13176" y="9739"/>
                    </a:lnTo>
                    <a:lnTo>
                      <a:pt x="13090" y="9739"/>
                    </a:lnTo>
                    <a:lnTo>
                      <a:pt x="13046" y="9771"/>
                    </a:lnTo>
                    <a:lnTo>
                      <a:pt x="12960" y="9739"/>
                    </a:lnTo>
                    <a:lnTo>
                      <a:pt x="12874" y="9739"/>
                    </a:lnTo>
                    <a:lnTo>
                      <a:pt x="12787" y="9706"/>
                    </a:lnTo>
                    <a:lnTo>
                      <a:pt x="12874" y="9706"/>
                    </a:lnTo>
                    <a:lnTo>
                      <a:pt x="12960" y="9690"/>
                    </a:lnTo>
                    <a:lnTo>
                      <a:pt x="13090" y="9690"/>
                    </a:lnTo>
                    <a:lnTo>
                      <a:pt x="13090" y="9625"/>
                    </a:lnTo>
                    <a:lnTo>
                      <a:pt x="13046" y="9658"/>
                    </a:lnTo>
                    <a:lnTo>
                      <a:pt x="12874" y="9690"/>
                    </a:lnTo>
                    <a:lnTo>
                      <a:pt x="12744" y="9706"/>
                    </a:lnTo>
                    <a:lnTo>
                      <a:pt x="12787" y="9771"/>
                    </a:lnTo>
                    <a:lnTo>
                      <a:pt x="12874" y="9820"/>
                    </a:lnTo>
                    <a:lnTo>
                      <a:pt x="12960" y="9884"/>
                    </a:lnTo>
                    <a:lnTo>
                      <a:pt x="13046" y="9965"/>
                    </a:lnTo>
                    <a:lnTo>
                      <a:pt x="13046" y="10079"/>
                    </a:lnTo>
                    <a:lnTo>
                      <a:pt x="12960" y="10111"/>
                    </a:lnTo>
                    <a:lnTo>
                      <a:pt x="12874" y="10111"/>
                    </a:lnTo>
                    <a:lnTo>
                      <a:pt x="12874" y="10047"/>
                    </a:lnTo>
                    <a:lnTo>
                      <a:pt x="12787" y="10014"/>
                    </a:lnTo>
                    <a:lnTo>
                      <a:pt x="12787" y="9998"/>
                    </a:lnTo>
                    <a:lnTo>
                      <a:pt x="12744" y="10014"/>
                    </a:lnTo>
                    <a:lnTo>
                      <a:pt x="12744" y="10225"/>
                    </a:lnTo>
                    <a:lnTo>
                      <a:pt x="11837" y="10225"/>
                    </a:lnTo>
                    <a:lnTo>
                      <a:pt x="11664" y="10241"/>
                    </a:lnTo>
                    <a:lnTo>
                      <a:pt x="11534" y="10306"/>
                    </a:lnTo>
                    <a:lnTo>
                      <a:pt x="11534" y="10338"/>
                    </a:lnTo>
                    <a:lnTo>
                      <a:pt x="11621" y="10387"/>
                    </a:lnTo>
                    <a:lnTo>
                      <a:pt x="11750" y="10419"/>
                    </a:lnTo>
                    <a:lnTo>
                      <a:pt x="12139" y="10500"/>
                    </a:lnTo>
                    <a:lnTo>
                      <a:pt x="12269" y="10565"/>
                    </a:lnTo>
                    <a:lnTo>
                      <a:pt x="12442" y="10614"/>
                    </a:lnTo>
                    <a:lnTo>
                      <a:pt x="12226" y="10614"/>
                    </a:lnTo>
                    <a:lnTo>
                      <a:pt x="12139" y="10695"/>
                    </a:lnTo>
                    <a:lnTo>
                      <a:pt x="12226" y="10759"/>
                    </a:lnTo>
                    <a:lnTo>
                      <a:pt x="12226" y="10889"/>
                    </a:lnTo>
                    <a:lnTo>
                      <a:pt x="12139" y="10922"/>
                    </a:lnTo>
                    <a:lnTo>
                      <a:pt x="12139" y="10986"/>
                    </a:lnTo>
                    <a:lnTo>
                      <a:pt x="12053" y="11003"/>
                    </a:lnTo>
                    <a:lnTo>
                      <a:pt x="11966" y="11067"/>
                    </a:lnTo>
                    <a:lnTo>
                      <a:pt x="11966" y="11262"/>
                    </a:lnTo>
                    <a:lnTo>
                      <a:pt x="12139" y="11262"/>
                    </a:lnTo>
                    <a:lnTo>
                      <a:pt x="12442" y="11408"/>
                    </a:lnTo>
                    <a:lnTo>
                      <a:pt x="12485" y="11440"/>
                    </a:lnTo>
                    <a:lnTo>
                      <a:pt x="12485" y="11521"/>
                    </a:lnTo>
                    <a:lnTo>
                      <a:pt x="12442" y="11553"/>
                    </a:lnTo>
                    <a:lnTo>
                      <a:pt x="12226" y="11553"/>
                    </a:lnTo>
                    <a:lnTo>
                      <a:pt x="12139" y="11521"/>
                    </a:lnTo>
                    <a:lnTo>
                      <a:pt x="11923" y="11456"/>
                    </a:lnTo>
                    <a:lnTo>
                      <a:pt x="11750" y="11440"/>
                    </a:lnTo>
                    <a:lnTo>
                      <a:pt x="11664" y="11440"/>
                    </a:lnTo>
                    <a:lnTo>
                      <a:pt x="11534" y="11456"/>
                    </a:lnTo>
                    <a:lnTo>
                      <a:pt x="11534" y="11489"/>
                    </a:lnTo>
                    <a:lnTo>
                      <a:pt x="11448" y="11521"/>
                    </a:lnTo>
                    <a:lnTo>
                      <a:pt x="11448" y="11570"/>
                    </a:lnTo>
                    <a:lnTo>
                      <a:pt x="11534" y="11602"/>
                    </a:lnTo>
                    <a:lnTo>
                      <a:pt x="11664" y="11683"/>
                    </a:lnTo>
                    <a:lnTo>
                      <a:pt x="11837" y="11748"/>
                    </a:lnTo>
                    <a:lnTo>
                      <a:pt x="11966" y="11861"/>
                    </a:lnTo>
                    <a:lnTo>
                      <a:pt x="12139" y="11942"/>
                    </a:lnTo>
                    <a:lnTo>
                      <a:pt x="12139" y="12056"/>
                    </a:lnTo>
                    <a:lnTo>
                      <a:pt x="11966" y="12056"/>
                    </a:lnTo>
                    <a:lnTo>
                      <a:pt x="11837" y="12023"/>
                    </a:lnTo>
                    <a:lnTo>
                      <a:pt x="11750" y="12056"/>
                    </a:lnTo>
                    <a:lnTo>
                      <a:pt x="11750" y="12088"/>
                    </a:lnTo>
                    <a:lnTo>
                      <a:pt x="11837" y="12088"/>
                    </a:lnTo>
                    <a:lnTo>
                      <a:pt x="11923" y="12104"/>
                    </a:lnTo>
                    <a:lnTo>
                      <a:pt x="11966" y="12137"/>
                    </a:lnTo>
                    <a:lnTo>
                      <a:pt x="12053" y="12169"/>
                    </a:lnTo>
                    <a:lnTo>
                      <a:pt x="11966" y="12202"/>
                    </a:lnTo>
                    <a:lnTo>
                      <a:pt x="11923" y="12202"/>
                    </a:lnTo>
                    <a:lnTo>
                      <a:pt x="11966" y="12283"/>
                    </a:lnTo>
                    <a:lnTo>
                      <a:pt x="11966" y="12477"/>
                    </a:lnTo>
                    <a:lnTo>
                      <a:pt x="12053" y="12510"/>
                    </a:lnTo>
                    <a:lnTo>
                      <a:pt x="12139" y="12510"/>
                    </a:lnTo>
                    <a:lnTo>
                      <a:pt x="12053" y="12526"/>
                    </a:lnTo>
                    <a:lnTo>
                      <a:pt x="12053" y="12623"/>
                    </a:lnTo>
                    <a:lnTo>
                      <a:pt x="12139" y="12639"/>
                    </a:lnTo>
                    <a:lnTo>
                      <a:pt x="12226" y="12672"/>
                    </a:lnTo>
                    <a:lnTo>
                      <a:pt x="12269" y="12736"/>
                    </a:lnTo>
                    <a:lnTo>
                      <a:pt x="12355" y="12785"/>
                    </a:lnTo>
                    <a:lnTo>
                      <a:pt x="12355" y="12850"/>
                    </a:lnTo>
                    <a:lnTo>
                      <a:pt x="12269" y="12866"/>
                    </a:lnTo>
                    <a:lnTo>
                      <a:pt x="12269" y="12979"/>
                    </a:lnTo>
                    <a:lnTo>
                      <a:pt x="12442" y="12979"/>
                    </a:lnTo>
                    <a:lnTo>
                      <a:pt x="12485" y="13044"/>
                    </a:lnTo>
                    <a:lnTo>
                      <a:pt x="12485" y="13077"/>
                    </a:lnTo>
                    <a:lnTo>
                      <a:pt x="12874" y="13077"/>
                    </a:lnTo>
                    <a:lnTo>
                      <a:pt x="13176" y="13044"/>
                    </a:lnTo>
                    <a:lnTo>
                      <a:pt x="13694" y="13044"/>
                    </a:lnTo>
                    <a:lnTo>
                      <a:pt x="13954" y="13093"/>
                    </a:lnTo>
                    <a:lnTo>
                      <a:pt x="13954" y="13239"/>
                    </a:lnTo>
                    <a:lnTo>
                      <a:pt x="13997" y="13271"/>
                    </a:lnTo>
                    <a:lnTo>
                      <a:pt x="14083" y="13320"/>
                    </a:lnTo>
                    <a:lnTo>
                      <a:pt x="14386" y="13401"/>
                    </a:lnTo>
                    <a:lnTo>
                      <a:pt x="14472" y="13401"/>
                    </a:lnTo>
                    <a:lnTo>
                      <a:pt x="14472" y="13385"/>
                    </a:lnTo>
                    <a:lnTo>
                      <a:pt x="14602" y="13385"/>
                    </a:lnTo>
                    <a:lnTo>
                      <a:pt x="14602" y="13433"/>
                    </a:lnTo>
                    <a:lnTo>
                      <a:pt x="14558" y="13466"/>
                    </a:lnTo>
                    <a:lnTo>
                      <a:pt x="15077" y="13401"/>
                    </a:lnTo>
                    <a:lnTo>
                      <a:pt x="15293" y="13401"/>
                    </a:lnTo>
                    <a:lnTo>
                      <a:pt x="15422" y="13385"/>
                    </a:lnTo>
                    <a:lnTo>
                      <a:pt x="15509" y="13401"/>
                    </a:lnTo>
                    <a:lnTo>
                      <a:pt x="15595" y="13401"/>
                    </a:lnTo>
                    <a:lnTo>
                      <a:pt x="15595" y="13466"/>
                    </a:lnTo>
                    <a:lnTo>
                      <a:pt x="15422" y="13514"/>
                    </a:lnTo>
                    <a:lnTo>
                      <a:pt x="15379" y="13611"/>
                    </a:lnTo>
                    <a:lnTo>
                      <a:pt x="15206" y="13611"/>
                    </a:lnTo>
                    <a:lnTo>
                      <a:pt x="14818" y="13514"/>
                    </a:lnTo>
                    <a:lnTo>
                      <a:pt x="14818" y="13498"/>
                    </a:lnTo>
                    <a:lnTo>
                      <a:pt x="14774" y="13498"/>
                    </a:lnTo>
                    <a:lnTo>
                      <a:pt x="14688" y="13514"/>
                    </a:lnTo>
                    <a:lnTo>
                      <a:pt x="14818" y="13579"/>
                    </a:lnTo>
                    <a:lnTo>
                      <a:pt x="14904" y="13611"/>
                    </a:lnTo>
                    <a:lnTo>
                      <a:pt x="15077" y="13611"/>
                    </a:lnTo>
                    <a:lnTo>
                      <a:pt x="15120" y="13692"/>
                    </a:lnTo>
                    <a:lnTo>
                      <a:pt x="15206" y="13741"/>
                    </a:lnTo>
                    <a:lnTo>
                      <a:pt x="15293" y="13806"/>
                    </a:lnTo>
                    <a:lnTo>
                      <a:pt x="15422" y="13854"/>
                    </a:lnTo>
                    <a:lnTo>
                      <a:pt x="15422" y="13838"/>
                    </a:lnTo>
                    <a:lnTo>
                      <a:pt x="15682" y="13741"/>
                    </a:lnTo>
                    <a:lnTo>
                      <a:pt x="15725" y="13773"/>
                    </a:lnTo>
                    <a:lnTo>
                      <a:pt x="15725" y="13806"/>
                    </a:lnTo>
                    <a:lnTo>
                      <a:pt x="15811" y="13838"/>
                    </a:lnTo>
                    <a:lnTo>
                      <a:pt x="15811" y="13919"/>
                    </a:lnTo>
                    <a:lnTo>
                      <a:pt x="16027" y="13968"/>
                    </a:lnTo>
                    <a:lnTo>
                      <a:pt x="16200" y="14000"/>
                    </a:lnTo>
                    <a:lnTo>
                      <a:pt x="16416" y="14065"/>
                    </a:lnTo>
                    <a:lnTo>
                      <a:pt x="16589" y="14081"/>
                    </a:lnTo>
                    <a:lnTo>
                      <a:pt x="16632" y="14146"/>
                    </a:lnTo>
                    <a:lnTo>
                      <a:pt x="16632" y="14341"/>
                    </a:lnTo>
                    <a:lnTo>
                      <a:pt x="16589" y="14373"/>
                    </a:lnTo>
                    <a:lnTo>
                      <a:pt x="16502" y="14373"/>
                    </a:lnTo>
                    <a:lnTo>
                      <a:pt x="16416" y="14341"/>
                    </a:lnTo>
                    <a:lnTo>
                      <a:pt x="16286" y="14276"/>
                    </a:lnTo>
                    <a:lnTo>
                      <a:pt x="16200" y="14308"/>
                    </a:lnTo>
                    <a:lnTo>
                      <a:pt x="16027" y="14341"/>
                    </a:lnTo>
                    <a:lnTo>
                      <a:pt x="16027" y="14373"/>
                    </a:lnTo>
                    <a:lnTo>
                      <a:pt x="15984" y="14422"/>
                    </a:lnTo>
                    <a:lnTo>
                      <a:pt x="15811" y="14454"/>
                    </a:lnTo>
                    <a:lnTo>
                      <a:pt x="15811" y="14503"/>
                    </a:lnTo>
                    <a:lnTo>
                      <a:pt x="15725" y="14600"/>
                    </a:lnTo>
                    <a:lnTo>
                      <a:pt x="15379" y="14729"/>
                    </a:lnTo>
                    <a:lnTo>
                      <a:pt x="15077" y="14794"/>
                    </a:lnTo>
                    <a:lnTo>
                      <a:pt x="15077" y="14827"/>
                    </a:lnTo>
                    <a:lnTo>
                      <a:pt x="15120" y="14843"/>
                    </a:lnTo>
                    <a:lnTo>
                      <a:pt x="15206" y="14908"/>
                    </a:lnTo>
                    <a:lnTo>
                      <a:pt x="15206" y="14940"/>
                    </a:lnTo>
                    <a:lnTo>
                      <a:pt x="15120" y="14940"/>
                    </a:lnTo>
                    <a:lnTo>
                      <a:pt x="15077" y="14908"/>
                    </a:lnTo>
                    <a:lnTo>
                      <a:pt x="14818" y="14908"/>
                    </a:lnTo>
                    <a:lnTo>
                      <a:pt x="14688" y="14940"/>
                    </a:lnTo>
                    <a:lnTo>
                      <a:pt x="14558" y="14940"/>
                    </a:lnTo>
                    <a:lnTo>
                      <a:pt x="14386" y="14956"/>
                    </a:lnTo>
                    <a:lnTo>
                      <a:pt x="14083" y="14956"/>
                    </a:lnTo>
                    <a:lnTo>
                      <a:pt x="14083" y="14794"/>
                    </a:lnTo>
                    <a:lnTo>
                      <a:pt x="14170" y="14729"/>
                    </a:lnTo>
                    <a:lnTo>
                      <a:pt x="14170" y="14713"/>
                    </a:lnTo>
                    <a:lnTo>
                      <a:pt x="14083" y="14681"/>
                    </a:lnTo>
                    <a:lnTo>
                      <a:pt x="14083" y="14648"/>
                    </a:lnTo>
                    <a:lnTo>
                      <a:pt x="13954" y="14616"/>
                    </a:lnTo>
                    <a:lnTo>
                      <a:pt x="13867" y="14600"/>
                    </a:lnTo>
                    <a:lnTo>
                      <a:pt x="13954" y="14600"/>
                    </a:lnTo>
                    <a:lnTo>
                      <a:pt x="13867" y="14567"/>
                    </a:lnTo>
                    <a:lnTo>
                      <a:pt x="13867" y="14503"/>
                    </a:lnTo>
                    <a:lnTo>
                      <a:pt x="13694" y="14422"/>
                    </a:lnTo>
                    <a:lnTo>
                      <a:pt x="13651" y="14373"/>
                    </a:lnTo>
                    <a:lnTo>
                      <a:pt x="13565" y="14373"/>
                    </a:lnTo>
                    <a:lnTo>
                      <a:pt x="13478" y="14341"/>
                    </a:lnTo>
                    <a:lnTo>
                      <a:pt x="13392" y="14341"/>
                    </a:lnTo>
                    <a:lnTo>
                      <a:pt x="13262" y="14373"/>
                    </a:lnTo>
                    <a:lnTo>
                      <a:pt x="13090" y="14389"/>
                    </a:lnTo>
                    <a:lnTo>
                      <a:pt x="13046" y="14422"/>
                    </a:lnTo>
                    <a:lnTo>
                      <a:pt x="13046" y="14454"/>
                    </a:lnTo>
                    <a:lnTo>
                      <a:pt x="13090" y="14454"/>
                    </a:lnTo>
                    <a:lnTo>
                      <a:pt x="13262" y="14422"/>
                    </a:lnTo>
                    <a:lnTo>
                      <a:pt x="13349" y="14454"/>
                    </a:lnTo>
                    <a:lnTo>
                      <a:pt x="13392" y="14503"/>
                    </a:lnTo>
                    <a:lnTo>
                      <a:pt x="13392" y="14616"/>
                    </a:lnTo>
                    <a:lnTo>
                      <a:pt x="13478" y="14681"/>
                    </a:lnTo>
                    <a:lnTo>
                      <a:pt x="13478" y="14713"/>
                    </a:lnTo>
                    <a:lnTo>
                      <a:pt x="13565" y="14713"/>
                    </a:lnTo>
                    <a:lnTo>
                      <a:pt x="13651" y="14729"/>
                    </a:lnTo>
                    <a:lnTo>
                      <a:pt x="13781" y="14762"/>
                    </a:lnTo>
                    <a:lnTo>
                      <a:pt x="13954" y="14762"/>
                    </a:lnTo>
                    <a:lnTo>
                      <a:pt x="13954" y="14827"/>
                    </a:lnTo>
                    <a:lnTo>
                      <a:pt x="13867" y="14843"/>
                    </a:lnTo>
                    <a:lnTo>
                      <a:pt x="13694" y="14908"/>
                    </a:lnTo>
                    <a:lnTo>
                      <a:pt x="13478" y="14908"/>
                    </a:lnTo>
                    <a:lnTo>
                      <a:pt x="13349" y="14875"/>
                    </a:lnTo>
                    <a:lnTo>
                      <a:pt x="13090" y="14843"/>
                    </a:lnTo>
                    <a:lnTo>
                      <a:pt x="12744" y="14729"/>
                    </a:lnTo>
                    <a:lnTo>
                      <a:pt x="12571" y="14713"/>
                    </a:lnTo>
                    <a:lnTo>
                      <a:pt x="12485" y="14713"/>
                    </a:lnTo>
                    <a:lnTo>
                      <a:pt x="12485" y="14681"/>
                    </a:lnTo>
                    <a:lnTo>
                      <a:pt x="12355" y="14713"/>
                    </a:lnTo>
                    <a:lnTo>
                      <a:pt x="12269" y="14713"/>
                    </a:lnTo>
                    <a:lnTo>
                      <a:pt x="11923" y="14843"/>
                    </a:lnTo>
                    <a:lnTo>
                      <a:pt x="11750" y="14843"/>
                    </a:lnTo>
                    <a:lnTo>
                      <a:pt x="11664" y="14827"/>
                    </a:lnTo>
                    <a:lnTo>
                      <a:pt x="11534" y="14762"/>
                    </a:lnTo>
                    <a:lnTo>
                      <a:pt x="11534" y="14713"/>
                    </a:lnTo>
                    <a:lnTo>
                      <a:pt x="11318" y="14713"/>
                    </a:lnTo>
                    <a:lnTo>
                      <a:pt x="11318" y="14908"/>
                    </a:lnTo>
                    <a:lnTo>
                      <a:pt x="11232" y="14908"/>
                    </a:lnTo>
                    <a:lnTo>
                      <a:pt x="11146" y="14875"/>
                    </a:lnTo>
                    <a:lnTo>
                      <a:pt x="10714" y="14875"/>
                    </a:lnTo>
                    <a:lnTo>
                      <a:pt x="10454" y="14908"/>
                    </a:lnTo>
                    <a:lnTo>
                      <a:pt x="10325" y="14940"/>
                    </a:lnTo>
                    <a:lnTo>
                      <a:pt x="10325" y="14956"/>
                    </a:lnTo>
                    <a:lnTo>
                      <a:pt x="10454" y="14989"/>
                    </a:lnTo>
                    <a:lnTo>
                      <a:pt x="10541" y="15021"/>
                    </a:lnTo>
                    <a:lnTo>
                      <a:pt x="10757" y="15021"/>
                    </a:lnTo>
                    <a:lnTo>
                      <a:pt x="10843" y="14989"/>
                    </a:lnTo>
                    <a:lnTo>
                      <a:pt x="11232" y="14940"/>
                    </a:lnTo>
                    <a:lnTo>
                      <a:pt x="11318" y="14940"/>
                    </a:lnTo>
                    <a:lnTo>
                      <a:pt x="11448" y="14956"/>
                    </a:lnTo>
                    <a:lnTo>
                      <a:pt x="11664" y="14989"/>
                    </a:lnTo>
                    <a:lnTo>
                      <a:pt x="11923" y="15054"/>
                    </a:lnTo>
                    <a:lnTo>
                      <a:pt x="12139" y="15054"/>
                    </a:lnTo>
                    <a:lnTo>
                      <a:pt x="12139" y="14956"/>
                    </a:lnTo>
                    <a:lnTo>
                      <a:pt x="11966" y="14908"/>
                    </a:lnTo>
                    <a:lnTo>
                      <a:pt x="12139" y="14908"/>
                    </a:lnTo>
                    <a:lnTo>
                      <a:pt x="12269" y="14956"/>
                    </a:lnTo>
                    <a:lnTo>
                      <a:pt x="12355" y="15021"/>
                    </a:lnTo>
                    <a:lnTo>
                      <a:pt x="12442" y="15054"/>
                    </a:lnTo>
                    <a:lnTo>
                      <a:pt x="13090" y="15054"/>
                    </a:lnTo>
                    <a:lnTo>
                      <a:pt x="13090" y="15070"/>
                    </a:lnTo>
                    <a:lnTo>
                      <a:pt x="13046" y="15135"/>
                    </a:lnTo>
                    <a:lnTo>
                      <a:pt x="12960" y="15183"/>
                    </a:lnTo>
                    <a:lnTo>
                      <a:pt x="12960" y="15248"/>
                    </a:lnTo>
                    <a:lnTo>
                      <a:pt x="13090" y="15248"/>
                    </a:lnTo>
                    <a:lnTo>
                      <a:pt x="13262" y="15216"/>
                    </a:lnTo>
                    <a:lnTo>
                      <a:pt x="13349" y="15183"/>
                    </a:lnTo>
                    <a:lnTo>
                      <a:pt x="13262" y="15135"/>
                    </a:lnTo>
                    <a:lnTo>
                      <a:pt x="13262" y="15102"/>
                    </a:lnTo>
                    <a:lnTo>
                      <a:pt x="13176" y="15102"/>
                    </a:lnTo>
                    <a:lnTo>
                      <a:pt x="13478" y="15102"/>
                    </a:lnTo>
                    <a:lnTo>
                      <a:pt x="13565" y="15135"/>
                    </a:lnTo>
                    <a:lnTo>
                      <a:pt x="13997" y="15216"/>
                    </a:lnTo>
                    <a:lnTo>
                      <a:pt x="14299" y="15216"/>
                    </a:lnTo>
                    <a:lnTo>
                      <a:pt x="14386" y="15183"/>
                    </a:lnTo>
                    <a:lnTo>
                      <a:pt x="14472" y="15102"/>
                    </a:lnTo>
                    <a:lnTo>
                      <a:pt x="14472" y="15021"/>
                    </a:lnTo>
                    <a:lnTo>
                      <a:pt x="15077" y="15021"/>
                    </a:lnTo>
                    <a:lnTo>
                      <a:pt x="15077" y="14989"/>
                    </a:lnTo>
                    <a:lnTo>
                      <a:pt x="15120" y="14956"/>
                    </a:lnTo>
                    <a:lnTo>
                      <a:pt x="15206" y="14908"/>
                    </a:lnTo>
                    <a:lnTo>
                      <a:pt x="15379" y="14843"/>
                    </a:lnTo>
                    <a:lnTo>
                      <a:pt x="15422" y="14843"/>
                    </a:lnTo>
                    <a:lnTo>
                      <a:pt x="15509" y="14827"/>
                    </a:lnTo>
                    <a:lnTo>
                      <a:pt x="15682" y="14827"/>
                    </a:lnTo>
                    <a:lnTo>
                      <a:pt x="15682" y="14843"/>
                    </a:lnTo>
                    <a:lnTo>
                      <a:pt x="15811" y="14875"/>
                    </a:lnTo>
                    <a:lnTo>
                      <a:pt x="15984" y="14940"/>
                    </a:lnTo>
                    <a:lnTo>
                      <a:pt x="15984" y="14956"/>
                    </a:lnTo>
                    <a:lnTo>
                      <a:pt x="15811" y="14989"/>
                    </a:lnTo>
                    <a:lnTo>
                      <a:pt x="15725" y="15021"/>
                    </a:lnTo>
                    <a:lnTo>
                      <a:pt x="15120" y="15021"/>
                    </a:lnTo>
                    <a:lnTo>
                      <a:pt x="15120" y="15054"/>
                    </a:lnTo>
                    <a:lnTo>
                      <a:pt x="15206" y="15070"/>
                    </a:lnTo>
                    <a:lnTo>
                      <a:pt x="15422" y="15183"/>
                    </a:lnTo>
                    <a:lnTo>
                      <a:pt x="15509" y="15248"/>
                    </a:lnTo>
                    <a:lnTo>
                      <a:pt x="15509" y="15297"/>
                    </a:lnTo>
                    <a:lnTo>
                      <a:pt x="15422" y="15297"/>
                    </a:lnTo>
                    <a:lnTo>
                      <a:pt x="15379" y="15264"/>
                    </a:lnTo>
                    <a:lnTo>
                      <a:pt x="15293" y="15297"/>
                    </a:lnTo>
                    <a:lnTo>
                      <a:pt x="14990" y="15378"/>
                    </a:lnTo>
                    <a:lnTo>
                      <a:pt x="14818" y="15410"/>
                    </a:lnTo>
                    <a:lnTo>
                      <a:pt x="14688" y="15475"/>
                    </a:lnTo>
                    <a:lnTo>
                      <a:pt x="14688" y="15605"/>
                    </a:lnTo>
                    <a:lnTo>
                      <a:pt x="14602" y="15669"/>
                    </a:lnTo>
                    <a:lnTo>
                      <a:pt x="14602" y="15750"/>
                    </a:lnTo>
                    <a:lnTo>
                      <a:pt x="14558" y="15750"/>
                    </a:lnTo>
                    <a:lnTo>
                      <a:pt x="14558" y="15718"/>
                    </a:lnTo>
                    <a:lnTo>
                      <a:pt x="14472" y="15669"/>
                    </a:lnTo>
                    <a:lnTo>
                      <a:pt x="14386" y="15605"/>
                    </a:lnTo>
                    <a:lnTo>
                      <a:pt x="14256" y="15605"/>
                    </a:lnTo>
                    <a:lnTo>
                      <a:pt x="14299" y="15669"/>
                    </a:lnTo>
                    <a:lnTo>
                      <a:pt x="14299" y="15718"/>
                    </a:lnTo>
                    <a:lnTo>
                      <a:pt x="14386" y="15718"/>
                    </a:lnTo>
                    <a:lnTo>
                      <a:pt x="14299" y="15718"/>
                    </a:lnTo>
                    <a:lnTo>
                      <a:pt x="14256" y="15702"/>
                    </a:lnTo>
                    <a:lnTo>
                      <a:pt x="14256" y="15410"/>
                    </a:lnTo>
                    <a:lnTo>
                      <a:pt x="14170" y="15361"/>
                    </a:lnTo>
                    <a:lnTo>
                      <a:pt x="14170" y="15329"/>
                    </a:lnTo>
                    <a:lnTo>
                      <a:pt x="14083" y="15297"/>
                    </a:lnTo>
                    <a:lnTo>
                      <a:pt x="13954" y="15297"/>
                    </a:lnTo>
                    <a:lnTo>
                      <a:pt x="13954" y="15588"/>
                    </a:lnTo>
                    <a:lnTo>
                      <a:pt x="13781" y="15815"/>
                    </a:lnTo>
                    <a:lnTo>
                      <a:pt x="13694" y="15896"/>
                    </a:lnTo>
                    <a:lnTo>
                      <a:pt x="13565" y="15945"/>
                    </a:lnTo>
                    <a:lnTo>
                      <a:pt x="13478" y="15945"/>
                    </a:lnTo>
                    <a:lnTo>
                      <a:pt x="13392" y="15977"/>
                    </a:lnTo>
                    <a:lnTo>
                      <a:pt x="12787" y="15977"/>
                    </a:lnTo>
                    <a:lnTo>
                      <a:pt x="12787" y="16010"/>
                    </a:lnTo>
                    <a:lnTo>
                      <a:pt x="12874" y="16010"/>
                    </a:lnTo>
                    <a:lnTo>
                      <a:pt x="13046" y="16026"/>
                    </a:lnTo>
                    <a:lnTo>
                      <a:pt x="13046" y="16139"/>
                    </a:lnTo>
                    <a:lnTo>
                      <a:pt x="12744" y="16139"/>
                    </a:lnTo>
                    <a:lnTo>
                      <a:pt x="12658" y="16123"/>
                    </a:lnTo>
                    <a:lnTo>
                      <a:pt x="12658" y="16139"/>
                    </a:lnTo>
                    <a:lnTo>
                      <a:pt x="12787" y="16139"/>
                    </a:lnTo>
                    <a:lnTo>
                      <a:pt x="12787" y="16172"/>
                    </a:lnTo>
                    <a:lnTo>
                      <a:pt x="12658" y="16172"/>
                    </a:lnTo>
                    <a:lnTo>
                      <a:pt x="12658" y="16204"/>
                    </a:lnTo>
                    <a:lnTo>
                      <a:pt x="12269" y="16204"/>
                    </a:lnTo>
                    <a:lnTo>
                      <a:pt x="11664" y="16172"/>
                    </a:lnTo>
                    <a:lnTo>
                      <a:pt x="11362" y="16172"/>
                    </a:lnTo>
                    <a:lnTo>
                      <a:pt x="11146" y="16204"/>
                    </a:lnTo>
                    <a:lnTo>
                      <a:pt x="11016" y="16204"/>
                    </a:lnTo>
                    <a:lnTo>
                      <a:pt x="11016" y="16253"/>
                    </a:lnTo>
                    <a:lnTo>
                      <a:pt x="11232" y="16253"/>
                    </a:lnTo>
                    <a:lnTo>
                      <a:pt x="11232" y="16236"/>
                    </a:lnTo>
                    <a:lnTo>
                      <a:pt x="11362" y="16236"/>
                    </a:lnTo>
                    <a:lnTo>
                      <a:pt x="11362" y="16285"/>
                    </a:lnTo>
                    <a:lnTo>
                      <a:pt x="11534" y="16285"/>
                    </a:lnTo>
                    <a:lnTo>
                      <a:pt x="11448" y="16253"/>
                    </a:lnTo>
                    <a:lnTo>
                      <a:pt x="11534" y="16236"/>
                    </a:lnTo>
                    <a:lnTo>
                      <a:pt x="11750" y="16204"/>
                    </a:lnTo>
                    <a:lnTo>
                      <a:pt x="12139" y="16204"/>
                    </a:lnTo>
                    <a:lnTo>
                      <a:pt x="12226" y="16236"/>
                    </a:lnTo>
                    <a:lnTo>
                      <a:pt x="12355" y="16253"/>
                    </a:lnTo>
                    <a:lnTo>
                      <a:pt x="12485" y="16285"/>
                    </a:lnTo>
                    <a:lnTo>
                      <a:pt x="12571" y="16350"/>
                    </a:lnTo>
                    <a:lnTo>
                      <a:pt x="12744" y="16398"/>
                    </a:lnTo>
                    <a:lnTo>
                      <a:pt x="12485" y="16398"/>
                    </a:lnTo>
                    <a:lnTo>
                      <a:pt x="12485" y="16512"/>
                    </a:lnTo>
                    <a:lnTo>
                      <a:pt x="12442" y="16512"/>
                    </a:lnTo>
                    <a:lnTo>
                      <a:pt x="12269" y="16544"/>
                    </a:lnTo>
                    <a:lnTo>
                      <a:pt x="12226" y="16512"/>
                    </a:lnTo>
                    <a:lnTo>
                      <a:pt x="12139" y="16512"/>
                    </a:lnTo>
                    <a:lnTo>
                      <a:pt x="11923" y="16480"/>
                    </a:lnTo>
                    <a:lnTo>
                      <a:pt x="11837" y="16463"/>
                    </a:lnTo>
                    <a:lnTo>
                      <a:pt x="11621" y="16463"/>
                    </a:lnTo>
                    <a:lnTo>
                      <a:pt x="11534" y="16480"/>
                    </a:lnTo>
                    <a:lnTo>
                      <a:pt x="11534" y="16512"/>
                    </a:lnTo>
                    <a:lnTo>
                      <a:pt x="11750" y="16512"/>
                    </a:lnTo>
                    <a:lnTo>
                      <a:pt x="12053" y="16544"/>
                    </a:lnTo>
                    <a:lnTo>
                      <a:pt x="12139" y="16544"/>
                    </a:lnTo>
                    <a:lnTo>
                      <a:pt x="12269" y="16577"/>
                    </a:lnTo>
                    <a:lnTo>
                      <a:pt x="12355" y="16625"/>
                    </a:lnTo>
                    <a:lnTo>
                      <a:pt x="12485" y="16690"/>
                    </a:lnTo>
                    <a:lnTo>
                      <a:pt x="12485" y="16804"/>
                    </a:lnTo>
                    <a:lnTo>
                      <a:pt x="12571" y="16820"/>
                    </a:lnTo>
                    <a:lnTo>
                      <a:pt x="12485" y="16852"/>
                    </a:lnTo>
                    <a:lnTo>
                      <a:pt x="12485" y="16885"/>
                    </a:lnTo>
                    <a:lnTo>
                      <a:pt x="12442" y="16885"/>
                    </a:lnTo>
                    <a:lnTo>
                      <a:pt x="12269" y="16852"/>
                    </a:lnTo>
                    <a:lnTo>
                      <a:pt x="12139" y="16852"/>
                    </a:lnTo>
                    <a:lnTo>
                      <a:pt x="12139" y="16901"/>
                    </a:lnTo>
                    <a:lnTo>
                      <a:pt x="12226" y="16966"/>
                    </a:lnTo>
                    <a:lnTo>
                      <a:pt x="12442" y="17079"/>
                    </a:lnTo>
                    <a:lnTo>
                      <a:pt x="12485" y="17160"/>
                    </a:lnTo>
                    <a:lnTo>
                      <a:pt x="12571" y="17241"/>
                    </a:lnTo>
                    <a:lnTo>
                      <a:pt x="12571" y="17355"/>
                    </a:lnTo>
                    <a:lnTo>
                      <a:pt x="11966" y="17355"/>
                    </a:lnTo>
                    <a:lnTo>
                      <a:pt x="11923" y="17338"/>
                    </a:lnTo>
                    <a:lnTo>
                      <a:pt x="11750" y="17355"/>
                    </a:lnTo>
                    <a:lnTo>
                      <a:pt x="12053" y="17468"/>
                    </a:lnTo>
                    <a:lnTo>
                      <a:pt x="12269" y="17500"/>
                    </a:lnTo>
                    <a:lnTo>
                      <a:pt x="12442" y="17581"/>
                    </a:lnTo>
                    <a:lnTo>
                      <a:pt x="12485" y="17614"/>
                    </a:lnTo>
                    <a:lnTo>
                      <a:pt x="12485" y="17695"/>
                    </a:lnTo>
                    <a:lnTo>
                      <a:pt x="12269" y="17727"/>
                    </a:lnTo>
                    <a:lnTo>
                      <a:pt x="12226" y="17776"/>
                    </a:lnTo>
                    <a:lnTo>
                      <a:pt x="12139" y="17841"/>
                    </a:lnTo>
                    <a:lnTo>
                      <a:pt x="12139" y="17889"/>
                    </a:lnTo>
                    <a:lnTo>
                      <a:pt x="12226" y="17889"/>
                    </a:lnTo>
                    <a:lnTo>
                      <a:pt x="12269" y="17922"/>
                    </a:lnTo>
                    <a:lnTo>
                      <a:pt x="12485" y="17954"/>
                    </a:lnTo>
                    <a:lnTo>
                      <a:pt x="12571" y="17986"/>
                    </a:lnTo>
                    <a:lnTo>
                      <a:pt x="12485" y="18003"/>
                    </a:lnTo>
                    <a:lnTo>
                      <a:pt x="12442" y="18003"/>
                    </a:lnTo>
                    <a:lnTo>
                      <a:pt x="12269" y="18149"/>
                    </a:lnTo>
                    <a:lnTo>
                      <a:pt x="12226" y="18230"/>
                    </a:lnTo>
                    <a:lnTo>
                      <a:pt x="12139" y="18294"/>
                    </a:lnTo>
                    <a:lnTo>
                      <a:pt x="12139" y="18327"/>
                    </a:lnTo>
                    <a:lnTo>
                      <a:pt x="12226" y="18375"/>
                    </a:lnTo>
                    <a:lnTo>
                      <a:pt x="12269" y="18489"/>
                    </a:lnTo>
                    <a:lnTo>
                      <a:pt x="12442" y="18602"/>
                    </a:lnTo>
                    <a:lnTo>
                      <a:pt x="12485" y="18635"/>
                    </a:lnTo>
                    <a:lnTo>
                      <a:pt x="12269" y="18635"/>
                    </a:lnTo>
                    <a:lnTo>
                      <a:pt x="12139" y="18683"/>
                    </a:lnTo>
                    <a:lnTo>
                      <a:pt x="12139" y="18797"/>
                    </a:lnTo>
                    <a:lnTo>
                      <a:pt x="12226" y="18862"/>
                    </a:lnTo>
                    <a:lnTo>
                      <a:pt x="12355" y="18975"/>
                    </a:lnTo>
                    <a:lnTo>
                      <a:pt x="12355" y="19088"/>
                    </a:lnTo>
                    <a:lnTo>
                      <a:pt x="12269" y="19088"/>
                    </a:lnTo>
                    <a:lnTo>
                      <a:pt x="12269" y="19105"/>
                    </a:lnTo>
                    <a:lnTo>
                      <a:pt x="12139" y="19105"/>
                    </a:lnTo>
                    <a:lnTo>
                      <a:pt x="12139" y="19169"/>
                    </a:lnTo>
                    <a:lnTo>
                      <a:pt x="12226" y="19218"/>
                    </a:lnTo>
                    <a:lnTo>
                      <a:pt x="12139" y="19331"/>
                    </a:lnTo>
                    <a:lnTo>
                      <a:pt x="12053" y="19364"/>
                    </a:lnTo>
                    <a:lnTo>
                      <a:pt x="11966" y="19364"/>
                    </a:lnTo>
                    <a:lnTo>
                      <a:pt x="11966" y="19315"/>
                    </a:lnTo>
                    <a:lnTo>
                      <a:pt x="11923" y="19250"/>
                    </a:lnTo>
                    <a:lnTo>
                      <a:pt x="11923" y="19218"/>
                    </a:lnTo>
                    <a:lnTo>
                      <a:pt x="11923" y="19250"/>
                    </a:lnTo>
                    <a:lnTo>
                      <a:pt x="11837" y="19364"/>
                    </a:lnTo>
                    <a:lnTo>
                      <a:pt x="11750" y="19558"/>
                    </a:lnTo>
                    <a:lnTo>
                      <a:pt x="11664" y="19785"/>
                    </a:lnTo>
                    <a:lnTo>
                      <a:pt x="11534" y="19899"/>
                    </a:lnTo>
                    <a:lnTo>
                      <a:pt x="11448" y="19980"/>
                    </a:lnTo>
                    <a:lnTo>
                      <a:pt x="11318" y="20093"/>
                    </a:lnTo>
                    <a:lnTo>
                      <a:pt x="11146" y="20190"/>
                    </a:lnTo>
                    <a:lnTo>
                      <a:pt x="11059" y="20190"/>
                    </a:lnTo>
                    <a:lnTo>
                      <a:pt x="11016" y="20158"/>
                    </a:lnTo>
                    <a:lnTo>
                      <a:pt x="11016" y="20125"/>
                    </a:lnTo>
                    <a:lnTo>
                      <a:pt x="11059" y="20125"/>
                    </a:lnTo>
                    <a:lnTo>
                      <a:pt x="11059" y="20077"/>
                    </a:lnTo>
                    <a:lnTo>
                      <a:pt x="11016" y="20044"/>
                    </a:lnTo>
                    <a:lnTo>
                      <a:pt x="10757" y="20044"/>
                    </a:lnTo>
                    <a:lnTo>
                      <a:pt x="10541" y="20077"/>
                    </a:lnTo>
                    <a:lnTo>
                      <a:pt x="10541" y="20012"/>
                    </a:lnTo>
                    <a:lnTo>
                      <a:pt x="10411" y="20012"/>
                    </a:lnTo>
                    <a:lnTo>
                      <a:pt x="10238" y="20044"/>
                    </a:lnTo>
                    <a:lnTo>
                      <a:pt x="10022" y="20125"/>
                    </a:lnTo>
                    <a:lnTo>
                      <a:pt x="10022" y="20158"/>
                    </a:lnTo>
                    <a:lnTo>
                      <a:pt x="9893" y="20158"/>
                    </a:lnTo>
                    <a:lnTo>
                      <a:pt x="9893" y="20044"/>
                    </a:lnTo>
                    <a:lnTo>
                      <a:pt x="9634" y="20093"/>
                    </a:lnTo>
                    <a:lnTo>
                      <a:pt x="9504" y="20093"/>
                    </a:lnTo>
                    <a:lnTo>
                      <a:pt x="9331" y="20125"/>
                    </a:lnTo>
                    <a:lnTo>
                      <a:pt x="8813" y="20125"/>
                    </a:lnTo>
                    <a:lnTo>
                      <a:pt x="8597" y="20093"/>
                    </a:lnTo>
                    <a:lnTo>
                      <a:pt x="8510" y="20093"/>
                    </a:lnTo>
                    <a:lnTo>
                      <a:pt x="8510" y="20190"/>
                    </a:lnTo>
                    <a:lnTo>
                      <a:pt x="8597" y="20239"/>
                    </a:lnTo>
                    <a:lnTo>
                      <a:pt x="8683" y="20304"/>
                    </a:lnTo>
                    <a:lnTo>
                      <a:pt x="8683" y="20320"/>
                    </a:lnTo>
                    <a:lnTo>
                      <a:pt x="8597" y="20320"/>
                    </a:lnTo>
                    <a:lnTo>
                      <a:pt x="8510" y="20352"/>
                    </a:lnTo>
                    <a:lnTo>
                      <a:pt x="8424" y="20320"/>
                    </a:lnTo>
                    <a:lnTo>
                      <a:pt x="8078" y="20320"/>
                    </a:lnTo>
                    <a:lnTo>
                      <a:pt x="7906" y="20352"/>
                    </a:lnTo>
                    <a:lnTo>
                      <a:pt x="7819" y="20401"/>
                    </a:lnTo>
                    <a:lnTo>
                      <a:pt x="7474" y="20660"/>
                    </a:lnTo>
                    <a:lnTo>
                      <a:pt x="7474" y="20806"/>
                    </a:lnTo>
                    <a:lnTo>
                      <a:pt x="7517" y="20855"/>
                    </a:lnTo>
                    <a:lnTo>
                      <a:pt x="7603" y="20919"/>
                    </a:lnTo>
                    <a:lnTo>
                      <a:pt x="7776" y="20968"/>
                    </a:lnTo>
                    <a:lnTo>
                      <a:pt x="7906" y="21065"/>
                    </a:lnTo>
                    <a:lnTo>
                      <a:pt x="7906" y="21114"/>
                    </a:lnTo>
                    <a:lnTo>
                      <a:pt x="7819" y="21195"/>
                    </a:lnTo>
                    <a:lnTo>
                      <a:pt x="7776" y="21260"/>
                    </a:lnTo>
                    <a:lnTo>
                      <a:pt x="7603" y="21308"/>
                    </a:lnTo>
                    <a:lnTo>
                      <a:pt x="7517" y="21373"/>
                    </a:lnTo>
                    <a:lnTo>
                      <a:pt x="7387" y="21373"/>
                    </a:lnTo>
                    <a:lnTo>
                      <a:pt x="7085" y="21341"/>
                    </a:lnTo>
                    <a:lnTo>
                      <a:pt x="6869" y="21308"/>
                    </a:lnTo>
                    <a:lnTo>
                      <a:pt x="6350" y="21308"/>
                    </a:lnTo>
                    <a:lnTo>
                      <a:pt x="6264" y="21341"/>
                    </a:lnTo>
                    <a:lnTo>
                      <a:pt x="6091" y="21373"/>
                    </a:lnTo>
                    <a:lnTo>
                      <a:pt x="6048" y="21422"/>
                    </a:lnTo>
                    <a:lnTo>
                      <a:pt x="5875" y="21454"/>
                    </a:lnTo>
                    <a:lnTo>
                      <a:pt x="5746" y="21487"/>
                    </a:lnTo>
                    <a:lnTo>
                      <a:pt x="5270" y="21487"/>
                    </a:lnTo>
                    <a:lnTo>
                      <a:pt x="5141" y="21454"/>
                    </a:lnTo>
                    <a:lnTo>
                      <a:pt x="4925" y="21422"/>
                    </a:lnTo>
                    <a:lnTo>
                      <a:pt x="4320" y="21422"/>
                    </a:lnTo>
                    <a:lnTo>
                      <a:pt x="4320" y="21389"/>
                    </a:lnTo>
                    <a:lnTo>
                      <a:pt x="4363" y="21373"/>
                    </a:lnTo>
                    <a:lnTo>
                      <a:pt x="4666" y="21341"/>
                    </a:lnTo>
                    <a:lnTo>
                      <a:pt x="4666" y="21276"/>
                    </a:lnTo>
                    <a:lnTo>
                      <a:pt x="4622" y="21260"/>
                    </a:lnTo>
                    <a:lnTo>
                      <a:pt x="4536" y="21195"/>
                    </a:lnTo>
                    <a:lnTo>
                      <a:pt x="4536" y="21081"/>
                    </a:lnTo>
                    <a:lnTo>
                      <a:pt x="4666" y="21065"/>
                    </a:lnTo>
                    <a:lnTo>
                      <a:pt x="4752" y="21000"/>
                    </a:lnTo>
                    <a:lnTo>
                      <a:pt x="4838" y="20968"/>
                    </a:lnTo>
                    <a:lnTo>
                      <a:pt x="4536" y="20806"/>
                    </a:lnTo>
                    <a:lnTo>
                      <a:pt x="3845" y="20401"/>
                    </a:lnTo>
                    <a:lnTo>
                      <a:pt x="3715" y="20498"/>
                    </a:lnTo>
                    <a:lnTo>
                      <a:pt x="3629" y="20514"/>
                    </a:lnTo>
                    <a:lnTo>
                      <a:pt x="3629" y="20579"/>
                    </a:lnTo>
                    <a:lnTo>
                      <a:pt x="3715" y="20660"/>
                    </a:lnTo>
                    <a:lnTo>
                      <a:pt x="3758" y="20725"/>
                    </a:lnTo>
                    <a:lnTo>
                      <a:pt x="3931" y="20806"/>
                    </a:lnTo>
                    <a:lnTo>
                      <a:pt x="3931" y="20919"/>
                    </a:lnTo>
                    <a:lnTo>
                      <a:pt x="3758" y="20968"/>
                    </a:lnTo>
                    <a:lnTo>
                      <a:pt x="3542" y="21033"/>
                    </a:lnTo>
                    <a:lnTo>
                      <a:pt x="3542" y="21065"/>
                    </a:lnTo>
                    <a:close/>
                    <a:moveTo>
                      <a:pt x="13478" y="18116"/>
                    </a:moveTo>
                    <a:lnTo>
                      <a:pt x="13565" y="18116"/>
                    </a:lnTo>
                    <a:lnTo>
                      <a:pt x="13694" y="18100"/>
                    </a:lnTo>
                    <a:lnTo>
                      <a:pt x="13651" y="18213"/>
                    </a:lnTo>
                    <a:lnTo>
                      <a:pt x="13565" y="18327"/>
                    </a:lnTo>
                    <a:lnTo>
                      <a:pt x="13262" y="18683"/>
                    </a:lnTo>
                    <a:lnTo>
                      <a:pt x="13090" y="19088"/>
                    </a:lnTo>
                    <a:lnTo>
                      <a:pt x="12960" y="19331"/>
                    </a:lnTo>
                    <a:lnTo>
                      <a:pt x="12960" y="19704"/>
                    </a:lnTo>
                    <a:lnTo>
                      <a:pt x="12874" y="19785"/>
                    </a:lnTo>
                    <a:lnTo>
                      <a:pt x="12787" y="19850"/>
                    </a:lnTo>
                    <a:lnTo>
                      <a:pt x="12744" y="19866"/>
                    </a:lnTo>
                    <a:lnTo>
                      <a:pt x="12658" y="19866"/>
                    </a:lnTo>
                    <a:lnTo>
                      <a:pt x="12658" y="19850"/>
                    </a:lnTo>
                    <a:lnTo>
                      <a:pt x="12571" y="19785"/>
                    </a:lnTo>
                    <a:lnTo>
                      <a:pt x="12485" y="19623"/>
                    </a:lnTo>
                    <a:lnTo>
                      <a:pt x="12485" y="19202"/>
                    </a:lnTo>
                    <a:lnTo>
                      <a:pt x="12571" y="19088"/>
                    </a:lnTo>
                    <a:lnTo>
                      <a:pt x="12744" y="18975"/>
                    </a:lnTo>
                    <a:lnTo>
                      <a:pt x="12874" y="18878"/>
                    </a:lnTo>
                    <a:lnTo>
                      <a:pt x="13090" y="18683"/>
                    </a:lnTo>
                    <a:lnTo>
                      <a:pt x="13262" y="18602"/>
                    </a:lnTo>
                    <a:lnTo>
                      <a:pt x="13349" y="18456"/>
                    </a:lnTo>
                    <a:lnTo>
                      <a:pt x="13349" y="18375"/>
                    </a:lnTo>
                    <a:lnTo>
                      <a:pt x="13262" y="18294"/>
                    </a:lnTo>
                    <a:lnTo>
                      <a:pt x="13262" y="18262"/>
                    </a:lnTo>
                    <a:lnTo>
                      <a:pt x="13349" y="18230"/>
                    </a:lnTo>
                    <a:lnTo>
                      <a:pt x="13349" y="18213"/>
                    </a:lnTo>
                    <a:lnTo>
                      <a:pt x="13478" y="18116"/>
                    </a:lnTo>
                    <a:close/>
                    <a:moveTo>
                      <a:pt x="17712" y="17808"/>
                    </a:moveTo>
                    <a:lnTo>
                      <a:pt x="17712" y="17873"/>
                    </a:lnTo>
                    <a:lnTo>
                      <a:pt x="17626" y="17873"/>
                    </a:lnTo>
                    <a:lnTo>
                      <a:pt x="17539" y="17889"/>
                    </a:lnTo>
                    <a:lnTo>
                      <a:pt x="17453" y="17922"/>
                    </a:lnTo>
                    <a:lnTo>
                      <a:pt x="17323" y="17954"/>
                    </a:lnTo>
                    <a:lnTo>
                      <a:pt x="17237" y="17986"/>
                    </a:lnTo>
                    <a:lnTo>
                      <a:pt x="17194" y="18035"/>
                    </a:lnTo>
                    <a:lnTo>
                      <a:pt x="17194" y="18068"/>
                    </a:lnTo>
                    <a:lnTo>
                      <a:pt x="17323" y="18068"/>
                    </a:lnTo>
                    <a:lnTo>
                      <a:pt x="17323" y="18100"/>
                    </a:lnTo>
                    <a:lnTo>
                      <a:pt x="17194" y="18116"/>
                    </a:lnTo>
                    <a:lnTo>
                      <a:pt x="17021" y="18181"/>
                    </a:lnTo>
                    <a:lnTo>
                      <a:pt x="16891" y="18213"/>
                    </a:lnTo>
                    <a:lnTo>
                      <a:pt x="16805" y="18262"/>
                    </a:lnTo>
                    <a:lnTo>
                      <a:pt x="16805" y="18294"/>
                    </a:lnTo>
                    <a:lnTo>
                      <a:pt x="16718" y="18294"/>
                    </a:lnTo>
                    <a:lnTo>
                      <a:pt x="16718" y="18375"/>
                    </a:lnTo>
                    <a:lnTo>
                      <a:pt x="16632" y="18408"/>
                    </a:lnTo>
                    <a:lnTo>
                      <a:pt x="16632" y="18456"/>
                    </a:lnTo>
                    <a:lnTo>
                      <a:pt x="16416" y="18602"/>
                    </a:lnTo>
                    <a:lnTo>
                      <a:pt x="16286" y="18651"/>
                    </a:lnTo>
                    <a:lnTo>
                      <a:pt x="16200" y="18651"/>
                    </a:lnTo>
                    <a:lnTo>
                      <a:pt x="16200" y="18602"/>
                    </a:lnTo>
                    <a:lnTo>
                      <a:pt x="16286" y="18521"/>
                    </a:lnTo>
                    <a:lnTo>
                      <a:pt x="16330" y="18456"/>
                    </a:lnTo>
                    <a:lnTo>
                      <a:pt x="16416" y="18408"/>
                    </a:lnTo>
                    <a:lnTo>
                      <a:pt x="16330" y="18440"/>
                    </a:lnTo>
                    <a:lnTo>
                      <a:pt x="16330" y="18375"/>
                    </a:lnTo>
                    <a:lnTo>
                      <a:pt x="16286" y="18327"/>
                    </a:lnTo>
                    <a:lnTo>
                      <a:pt x="16027" y="18181"/>
                    </a:lnTo>
                    <a:lnTo>
                      <a:pt x="15984" y="18116"/>
                    </a:lnTo>
                    <a:lnTo>
                      <a:pt x="15984" y="18100"/>
                    </a:lnTo>
                    <a:lnTo>
                      <a:pt x="16027" y="18035"/>
                    </a:lnTo>
                    <a:lnTo>
                      <a:pt x="16027" y="17986"/>
                    </a:lnTo>
                    <a:lnTo>
                      <a:pt x="16114" y="17922"/>
                    </a:lnTo>
                    <a:lnTo>
                      <a:pt x="16027" y="17873"/>
                    </a:lnTo>
                    <a:lnTo>
                      <a:pt x="15984" y="17808"/>
                    </a:lnTo>
                    <a:lnTo>
                      <a:pt x="15898" y="17760"/>
                    </a:lnTo>
                    <a:lnTo>
                      <a:pt x="15811" y="17695"/>
                    </a:lnTo>
                    <a:lnTo>
                      <a:pt x="15898" y="17646"/>
                    </a:lnTo>
                    <a:lnTo>
                      <a:pt x="16027" y="17581"/>
                    </a:lnTo>
                    <a:lnTo>
                      <a:pt x="16330" y="17355"/>
                    </a:lnTo>
                    <a:lnTo>
                      <a:pt x="16632" y="17160"/>
                    </a:lnTo>
                    <a:lnTo>
                      <a:pt x="16805" y="17079"/>
                    </a:lnTo>
                    <a:lnTo>
                      <a:pt x="16934" y="17047"/>
                    </a:lnTo>
                    <a:lnTo>
                      <a:pt x="17107" y="17014"/>
                    </a:lnTo>
                    <a:lnTo>
                      <a:pt x="17539" y="17014"/>
                    </a:lnTo>
                    <a:lnTo>
                      <a:pt x="17712" y="17111"/>
                    </a:lnTo>
                    <a:lnTo>
                      <a:pt x="17755" y="17160"/>
                    </a:lnTo>
                    <a:lnTo>
                      <a:pt x="17712" y="17225"/>
                    </a:lnTo>
                    <a:lnTo>
                      <a:pt x="17626" y="17241"/>
                    </a:lnTo>
                    <a:lnTo>
                      <a:pt x="17453" y="17355"/>
                    </a:lnTo>
                    <a:lnTo>
                      <a:pt x="17410" y="17419"/>
                    </a:lnTo>
                    <a:lnTo>
                      <a:pt x="17237" y="17500"/>
                    </a:lnTo>
                    <a:lnTo>
                      <a:pt x="17194" y="17614"/>
                    </a:lnTo>
                    <a:lnTo>
                      <a:pt x="17194" y="17695"/>
                    </a:lnTo>
                    <a:lnTo>
                      <a:pt x="17237" y="17727"/>
                    </a:lnTo>
                    <a:lnTo>
                      <a:pt x="17410" y="17727"/>
                    </a:lnTo>
                    <a:lnTo>
                      <a:pt x="17539" y="17776"/>
                    </a:lnTo>
                    <a:lnTo>
                      <a:pt x="17626" y="17776"/>
                    </a:lnTo>
                    <a:lnTo>
                      <a:pt x="17712" y="17808"/>
                    </a:lnTo>
                    <a:close/>
                    <a:moveTo>
                      <a:pt x="18749" y="5088"/>
                    </a:moveTo>
                    <a:lnTo>
                      <a:pt x="18922" y="5104"/>
                    </a:lnTo>
                    <a:lnTo>
                      <a:pt x="18749" y="5088"/>
                    </a:lnTo>
                    <a:close/>
                    <a:moveTo>
                      <a:pt x="16632" y="8215"/>
                    </a:moveTo>
                    <a:lnTo>
                      <a:pt x="16589" y="8151"/>
                    </a:lnTo>
                    <a:lnTo>
                      <a:pt x="16632" y="8183"/>
                    </a:lnTo>
                    <a:lnTo>
                      <a:pt x="16632" y="8215"/>
                    </a:lnTo>
                    <a:close/>
                    <a:moveTo>
                      <a:pt x="2506" y="20806"/>
                    </a:moveTo>
                    <a:lnTo>
                      <a:pt x="2419" y="20774"/>
                    </a:lnTo>
                    <a:lnTo>
                      <a:pt x="2419" y="20693"/>
                    </a:lnTo>
                    <a:lnTo>
                      <a:pt x="2333" y="20660"/>
                    </a:lnTo>
                    <a:lnTo>
                      <a:pt x="2290" y="20628"/>
                    </a:lnTo>
                    <a:lnTo>
                      <a:pt x="2290" y="20579"/>
                    </a:lnTo>
                    <a:lnTo>
                      <a:pt x="2333" y="20612"/>
                    </a:lnTo>
                    <a:lnTo>
                      <a:pt x="2419" y="20612"/>
                    </a:lnTo>
                    <a:lnTo>
                      <a:pt x="2506" y="20725"/>
                    </a:lnTo>
                    <a:lnTo>
                      <a:pt x="2506" y="20806"/>
                    </a:lnTo>
                    <a:close/>
                  </a:path>
                </a:pathLst>
              </a:custGeom>
              <a:solidFill>
                <a:srgbClr val="C3D69B"/>
              </a:solidFill>
              <a:ln w="9525" cap="flat">
                <a:solidFill>
                  <a:srgbClr val="A6A6A6"/>
                </a:solidFill>
                <a:prstDash val="solid"/>
                <a:round/>
              </a:ln>
              <a:effectLst/>
            </p:spPr>
            <p:txBody>
              <a:bodyPr wrap="square" lIns="45719" tIns="45719" rIns="45719" bIns="45719" numCol="1" anchor="ctr">
                <a:noAutofit/>
              </a:bodyPr>
              <a:lstStyle/>
              <a:p>
                <a:pPr hangingPunct="0">
                  <a:defRPr>
                    <a:latin typeface="Arial"/>
                    <a:ea typeface="Arial"/>
                    <a:cs typeface="Arial"/>
                    <a:sym typeface="Arial"/>
                  </a:defRPr>
                </a:pPr>
                <a:endParaRPr sz="1200" kern="0">
                  <a:solidFill>
                    <a:srgbClr val="000000"/>
                  </a:solidFill>
                  <a:latin typeface="Arial"/>
                  <a:cs typeface="Arial"/>
                  <a:sym typeface="Arial"/>
                </a:endParaRPr>
              </a:p>
            </p:txBody>
          </p:sp>
          <p:sp>
            <p:nvSpPr>
              <p:cNvPr id="1003" name="Sweden"/>
              <p:cNvSpPr txBox="1"/>
              <p:nvPr/>
            </p:nvSpPr>
            <p:spPr>
              <a:xfrm>
                <a:off x="499042" y="1193964"/>
                <a:ext cx="1111002" cy="4063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defTabSz="914400">
                  <a:defRPr sz="1200" b="1">
                    <a:latin typeface="Arial"/>
                    <a:ea typeface="Arial"/>
                    <a:cs typeface="Arial"/>
                    <a:sym typeface="Arial"/>
                  </a:defRPr>
                </a:lvl1pPr>
              </a:lstStyle>
              <a:p>
                <a:pPr hangingPunct="0">
                  <a:defRPr/>
                </a:pPr>
                <a:r>
                  <a:rPr sz="800" kern="0">
                    <a:solidFill>
                      <a:srgbClr val="000000"/>
                    </a:solidFill>
                  </a:rPr>
                  <a:t>Sweden</a:t>
                </a:r>
              </a:p>
            </p:txBody>
          </p:sp>
        </p:grpSp>
        <p:sp>
          <p:nvSpPr>
            <p:cNvPr id="1005" name="Text Box 10"/>
            <p:cNvSpPr txBox="1"/>
            <p:nvPr/>
          </p:nvSpPr>
          <p:spPr>
            <a:xfrm>
              <a:off x="7810726" y="4765009"/>
              <a:ext cx="1144424" cy="377356"/>
            </a:xfrm>
            <a:prstGeom prst="rect">
              <a:avLst/>
            </a:prstGeom>
            <a:solidFill>
              <a:srgbClr val="FDEADA">
                <a:alpha val="7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defTabSz="449262">
                <a:defRPr sz="1000" b="1">
                  <a:solidFill>
                    <a:srgbClr val="953735"/>
                  </a:solidFill>
                  <a:latin typeface="Arial"/>
                  <a:ea typeface="Arial"/>
                  <a:cs typeface="Arial"/>
                  <a:sym typeface="Arial"/>
                </a:defRPr>
              </a:lvl1pPr>
            </a:lstStyle>
            <a:p>
              <a:pPr hangingPunct="0">
                <a:defRPr/>
              </a:pPr>
              <a:r>
                <a:rPr sz="700" kern="0" err="1"/>
                <a:t>Myfab</a:t>
              </a:r>
              <a:r>
                <a:rPr sz="700" kern="0"/>
                <a:t> KTH</a:t>
              </a:r>
            </a:p>
          </p:txBody>
        </p:sp>
        <p:sp>
          <p:nvSpPr>
            <p:cNvPr id="1006" name="Text Box 10"/>
            <p:cNvSpPr txBox="1"/>
            <p:nvPr/>
          </p:nvSpPr>
          <p:spPr>
            <a:xfrm>
              <a:off x="7685113" y="4375867"/>
              <a:ext cx="1785940" cy="377356"/>
            </a:xfrm>
            <a:prstGeom prst="rect">
              <a:avLst/>
            </a:prstGeom>
            <a:solidFill>
              <a:srgbClr val="FDEADA">
                <a:alpha val="7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defTabSz="449262">
                <a:defRPr sz="1000" b="1">
                  <a:solidFill>
                    <a:srgbClr val="953735"/>
                  </a:solidFill>
                  <a:latin typeface="Arial"/>
                  <a:ea typeface="Arial"/>
                  <a:cs typeface="Arial"/>
                  <a:sym typeface="Arial"/>
                </a:defRPr>
              </a:lvl1pPr>
            </a:lstStyle>
            <a:p>
              <a:pPr hangingPunct="0">
                <a:defRPr/>
              </a:pPr>
              <a:r>
                <a:rPr sz="700" kern="0" err="1"/>
                <a:t>Myfab</a:t>
              </a:r>
              <a:r>
                <a:rPr sz="700" kern="0"/>
                <a:t> Uppsala</a:t>
              </a:r>
            </a:p>
          </p:txBody>
        </p:sp>
        <p:pic>
          <p:nvPicPr>
            <p:cNvPr id="1007" name="Content Placeholder 15" descr="Content Placeholder 15"/>
            <p:cNvPicPr>
              <a:picLocks noChangeAspect="1"/>
            </p:cNvPicPr>
            <p:nvPr/>
          </p:nvPicPr>
          <p:blipFill>
            <a:blip r:embed="rId3"/>
            <a:srcRect r="19" b="55"/>
            <a:stretch>
              <a:fillRect/>
            </a:stretch>
          </p:blipFill>
          <p:spPr>
            <a:xfrm>
              <a:off x="7448832" y="4554915"/>
              <a:ext cx="249635" cy="252016"/>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51" y="0"/>
                    <a:pt x="0" y="4849"/>
                    <a:pt x="0" y="10817"/>
                  </a:cubicBezTo>
                  <a:cubicBezTo>
                    <a:pt x="0" y="16785"/>
                    <a:pt x="4851" y="21600"/>
                    <a:pt x="10817" y="21600"/>
                  </a:cubicBezTo>
                  <a:cubicBezTo>
                    <a:pt x="16783" y="21600"/>
                    <a:pt x="21600" y="16785"/>
                    <a:pt x="21600" y="10817"/>
                  </a:cubicBezTo>
                  <a:cubicBezTo>
                    <a:pt x="21600" y="4849"/>
                    <a:pt x="16783" y="0"/>
                    <a:pt x="10817" y="0"/>
                  </a:cubicBezTo>
                  <a:close/>
                </a:path>
              </a:pathLst>
            </a:custGeom>
            <a:ln w="12700">
              <a:miter lim="400000"/>
            </a:ln>
          </p:spPr>
        </p:pic>
        <p:sp>
          <p:nvSpPr>
            <p:cNvPr id="1008" name="Text Box 10"/>
            <p:cNvSpPr txBox="1"/>
            <p:nvPr/>
          </p:nvSpPr>
          <p:spPr>
            <a:xfrm>
              <a:off x="6860411" y="5335788"/>
              <a:ext cx="1638621" cy="377356"/>
            </a:xfrm>
            <a:prstGeom prst="rect">
              <a:avLst/>
            </a:prstGeom>
            <a:solidFill>
              <a:srgbClr val="FDEADA">
                <a:alpha val="7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defTabSz="449262">
                <a:defRPr sz="1000" b="1">
                  <a:solidFill>
                    <a:srgbClr val="953735"/>
                  </a:solidFill>
                  <a:latin typeface="Arial"/>
                  <a:ea typeface="Arial"/>
                  <a:cs typeface="Arial"/>
                  <a:sym typeface="Arial"/>
                </a:defRPr>
              </a:lvl1pPr>
            </a:lstStyle>
            <a:p>
              <a:pPr hangingPunct="0">
                <a:defRPr/>
              </a:pPr>
              <a:r>
                <a:rPr sz="700" kern="0" err="1"/>
                <a:t>Myfab</a:t>
              </a:r>
              <a:r>
                <a:rPr sz="700" kern="0"/>
                <a:t> Chalmers</a:t>
              </a:r>
            </a:p>
          </p:txBody>
        </p:sp>
        <p:pic>
          <p:nvPicPr>
            <p:cNvPr id="1009" name="Content Placeholder 15" descr="Content Placeholder 15"/>
            <p:cNvPicPr>
              <a:picLocks noChangeAspect="1"/>
            </p:cNvPicPr>
            <p:nvPr/>
          </p:nvPicPr>
          <p:blipFill>
            <a:blip r:embed="rId3"/>
            <a:srcRect r="19" b="55"/>
            <a:stretch>
              <a:fillRect/>
            </a:stretch>
          </p:blipFill>
          <p:spPr>
            <a:xfrm>
              <a:off x="6571781" y="5336409"/>
              <a:ext cx="249636" cy="252017"/>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51" y="0"/>
                    <a:pt x="0" y="4849"/>
                    <a:pt x="0" y="10817"/>
                  </a:cubicBezTo>
                  <a:cubicBezTo>
                    <a:pt x="0" y="16785"/>
                    <a:pt x="4851" y="21600"/>
                    <a:pt x="10817" y="21600"/>
                  </a:cubicBezTo>
                  <a:cubicBezTo>
                    <a:pt x="16783" y="21600"/>
                    <a:pt x="21600" y="16785"/>
                    <a:pt x="21600" y="10817"/>
                  </a:cubicBezTo>
                  <a:cubicBezTo>
                    <a:pt x="21600" y="4849"/>
                    <a:pt x="16783" y="0"/>
                    <a:pt x="10817" y="0"/>
                  </a:cubicBezTo>
                  <a:close/>
                </a:path>
              </a:pathLst>
            </a:custGeom>
            <a:ln w="12700">
              <a:miter lim="400000"/>
            </a:ln>
          </p:spPr>
        </p:pic>
        <p:sp>
          <p:nvSpPr>
            <p:cNvPr id="1010" name="Text Box 10"/>
            <p:cNvSpPr txBox="1"/>
            <p:nvPr/>
          </p:nvSpPr>
          <p:spPr>
            <a:xfrm>
              <a:off x="7144845" y="5868506"/>
              <a:ext cx="1577256" cy="377356"/>
            </a:xfrm>
            <a:prstGeom prst="rect">
              <a:avLst/>
            </a:prstGeom>
            <a:solidFill>
              <a:srgbClr val="FDEADA">
                <a:alpha val="7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defTabSz="449262">
                <a:defRPr sz="1000" b="1">
                  <a:solidFill>
                    <a:srgbClr val="953735"/>
                  </a:solidFill>
                  <a:latin typeface="Arial"/>
                  <a:ea typeface="Arial"/>
                  <a:cs typeface="Arial"/>
                  <a:sym typeface="Arial"/>
                </a:defRPr>
              </a:lvl1pPr>
            </a:lstStyle>
            <a:p>
              <a:pPr hangingPunct="0">
                <a:defRPr/>
              </a:pPr>
              <a:r>
                <a:rPr sz="700" kern="0" err="1"/>
                <a:t>Myfab</a:t>
              </a:r>
              <a:r>
                <a:rPr sz="700" kern="0"/>
                <a:t> Lund</a:t>
              </a:r>
            </a:p>
          </p:txBody>
        </p:sp>
        <p:pic>
          <p:nvPicPr>
            <p:cNvPr id="1011" name="Content Placeholder 15" descr="Content Placeholder 15"/>
            <p:cNvPicPr>
              <a:picLocks noChangeAspect="1"/>
            </p:cNvPicPr>
            <p:nvPr/>
          </p:nvPicPr>
          <p:blipFill>
            <a:blip r:embed="rId3"/>
            <a:srcRect r="19" b="55"/>
            <a:stretch>
              <a:fillRect/>
            </a:stretch>
          </p:blipFill>
          <p:spPr>
            <a:xfrm>
              <a:off x="6859813" y="5876470"/>
              <a:ext cx="249636" cy="252016"/>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51" y="0"/>
                    <a:pt x="0" y="4849"/>
                    <a:pt x="0" y="10817"/>
                  </a:cubicBezTo>
                  <a:cubicBezTo>
                    <a:pt x="0" y="16785"/>
                    <a:pt x="4851" y="21600"/>
                    <a:pt x="10817" y="21600"/>
                  </a:cubicBezTo>
                  <a:cubicBezTo>
                    <a:pt x="16783" y="21600"/>
                    <a:pt x="21600" y="16785"/>
                    <a:pt x="21600" y="10817"/>
                  </a:cubicBezTo>
                  <a:cubicBezTo>
                    <a:pt x="21600" y="4849"/>
                    <a:pt x="16783" y="0"/>
                    <a:pt x="10817" y="0"/>
                  </a:cubicBezTo>
                  <a:close/>
                </a:path>
              </a:pathLst>
            </a:custGeom>
            <a:ln w="12700">
              <a:miter lim="400000"/>
            </a:ln>
          </p:spPr>
        </p:pic>
        <p:grpSp>
          <p:nvGrpSpPr>
            <p:cNvPr id="1014" name="Freeform 321"/>
            <p:cNvGrpSpPr/>
            <p:nvPr/>
          </p:nvGrpSpPr>
          <p:grpSpPr>
            <a:xfrm>
              <a:off x="6057135" y="5519938"/>
              <a:ext cx="817564" cy="828677"/>
              <a:chOff x="0" y="-1"/>
              <a:chExt cx="817563" cy="828676"/>
            </a:xfrm>
          </p:grpSpPr>
          <p:sp>
            <p:nvSpPr>
              <p:cNvPr id="1012" name="Form"/>
              <p:cNvSpPr/>
              <p:nvPr/>
            </p:nvSpPr>
            <p:spPr>
              <a:xfrm>
                <a:off x="0" y="-1"/>
                <a:ext cx="817563" cy="828676"/>
              </a:xfrm>
              <a:custGeom>
                <a:avLst/>
                <a:gdLst/>
                <a:ahLst/>
                <a:cxnLst>
                  <a:cxn ang="0">
                    <a:pos x="wd2" y="hd2"/>
                  </a:cxn>
                  <a:cxn ang="5400000">
                    <a:pos x="wd2" y="hd2"/>
                  </a:cxn>
                  <a:cxn ang="10800000">
                    <a:pos x="wd2" y="hd2"/>
                  </a:cxn>
                  <a:cxn ang="16200000">
                    <a:pos x="wd2" y="hd2"/>
                  </a:cxn>
                </a:cxnLst>
                <a:rect l="0" t="0" r="r" b="b"/>
                <a:pathLst>
                  <a:path w="21600" h="21600" extrusionOk="0">
                    <a:moveTo>
                      <a:pt x="6410" y="20351"/>
                    </a:moveTo>
                    <a:lnTo>
                      <a:pt x="5180" y="20057"/>
                    </a:lnTo>
                    <a:lnTo>
                      <a:pt x="4566" y="19984"/>
                    </a:lnTo>
                    <a:lnTo>
                      <a:pt x="3951" y="19837"/>
                    </a:lnTo>
                    <a:lnTo>
                      <a:pt x="2459" y="19837"/>
                    </a:lnTo>
                    <a:lnTo>
                      <a:pt x="2459" y="19322"/>
                    </a:lnTo>
                    <a:lnTo>
                      <a:pt x="2634" y="18955"/>
                    </a:lnTo>
                    <a:lnTo>
                      <a:pt x="2634" y="18661"/>
                    </a:lnTo>
                    <a:lnTo>
                      <a:pt x="2722" y="18588"/>
                    </a:lnTo>
                    <a:lnTo>
                      <a:pt x="2898" y="18294"/>
                    </a:lnTo>
                    <a:lnTo>
                      <a:pt x="2722" y="18147"/>
                    </a:lnTo>
                    <a:lnTo>
                      <a:pt x="2898" y="18073"/>
                    </a:lnTo>
                    <a:lnTo>
                      <a:pt x="2898" y="17927"/>
                    </a:lnTo>
                    <a:lnTo>
                      <a:pt x="2722" y="17633"/>
                    </a:lnTo>
                    <a:lnTo>
                      <a:pt x="2722" y="17412"/>
                    </a:lnTo>
                    <a:lnTo>
                      <a:pt x="2634" y="17118"/>
                    </a:lnTo>
                    <a:lnTo>
                      <a:pt x="2634" y="16090"/>
                    </a:lnTo>
                    <a:lnTo>
                      <a:pt x="2283" y="15869"/>
                    </a:lnTo>
                    <a:lnTo>
                      <a:pt x="2020" y="15869"/>
                    </a:lnTo>
                    <a:lnTo>
                      <a:pt x="1229" y="15722"/>
                    </a:lnTo>
                    <a:lnTo>
                      <a:pt x="790" y="15722"/>
                    </a:lnTo>
                    <a:lnTo>
                      <a:pt x="439" y="15576"/>
                    </a:lnTo>
                    <a:lnTo>
                      <a:pt x="263" y="15576"/>
                    </a:lnTo>
                    <a:lnTo>
                      <a:pt x="176" y="15502"/>
                    </a:lnTo>
                    <a:lnTo>
                      <a:pt x="176" y="15355"/>
                    </a:lnTo>
                    <a:lnTo>
                      <a:pt x="0" y="15208"/>
                    </a:lnTo>
                    <a:lnTo>
                      <a:pt x="0" y="14694"/>
                    </a:lnTo>
                    <a:lnTo>
                      <a:pt x="176" y="14327"/>
                    </a:lnTo>
                    <a:lnTo>
                      <a:pt x="263" y="13812"/>
                    </a:lnTo>
                    <a:lnTo>
                      <a:pt x="263" y="13592"/>
                    </a:lnTo>
                    <a:lnTo>
                      <a:pt x="439" y="13298"/>
                    </a:lnTo>
                    <a:lnTo>
                      <a:pt x="615" y="13445"/>
                    </a:lnTo>
                    <a:lnTo>
                      <a:pt x="878" y="13445"/>
                    </a:lnTo>
                    <a:lnTo>
                      <a:pt x="1054" y="13592"/>
                    </a:lnTo>
                    <a:lnTo>
                      <a:pt x="1405" y="13592"/>
                    </a:lnTo>
                    <a:lnTo>
                      <a:pt x="1493" y="13445"/>
                    </a:lnTo>
                    <a:lnTo>
                      <a:pt x="1668" y="13298"/>
                    </a:lnTo>
                    <a:lnTo>
                      <a:pt x="1668" y="12931"/>
                    </a:lnTo>
                    <a:lnTo>
                      <a:pt x="1493" y="12563"/>
                    </a:lnTo>
                    <a:lnTo>
                      <a:pt x="1405" y="12269"/>
                    </a:lnTo>
                    <a:lnTo>
                      <a:pt x="1054" y="11755"/>
                    </a:lnTo>
                    <a:lnTo>
                      <a:pt x="1054" y="11535"/>
                    </a:lnTo>
                    <a:lnTo>
                      <a:pt x="878" y="11535"/>
                    </a:lnTo>
                    <a:lnTo>
                      <a:pt x="878" y="11388"/>
                    </a:lnTo>
                    <a:lnTo>
                      <a:pt x="790" y="11535"/>
                    </a:lnTo>
                    <a:lnTo>
                      <a:pt x="615" y="11535"/>
                    </a:lnTo>
                    <a:lnTo>
                      <a:pt x="439" y="11755"/>
                    </a:lnTo>
                    <a:lnTo>
                      <a:pt x="263" y="12049"/>
                    </a:lnTo>
                    <a:lnTo>
                      <a:pt x="263" y="12122"/>
                    </a:lnTo>
                    <a:lnTo>
                      <a:pt x="176" y="12049"/>
                    </a:lnTo>
                    <a:lnTo>
                      <a:pt x="176" y="11535"/>
                    </a:lnTo>
                    <a:lnTo>
                      <a:pt x="263" y="11020"/>
                    </a:lnTo>
                    <a:lnTo>
                      <a:pt x="263" y="9624"/>
                    </a:lnTo>
                    <a:lnTo>
                      <a:pt x="439" y="9478"/>
                    </a:lnTo>
                    <a:lnTo>
                      <a:pt x="615" y="9478"/>
                    </a:lnTo>
                    <a:lnTo>
                      <a:pt x="615" y="9110"/>
                    </a:lnTo>
                    <a:lnTo>
                      <a:pt x="439" y="8155"/>
                    </a:lnTo>
                    <a:lnTo>
                      <a:pt x="439" y="7788"/>
                    </a:lnTo>
                    <a:lnTo>
                      <a:pt x="615" y="7567"/>
                    </a:lnTo>
                    <a:lnTo>
                      <a:pt x="790" y="7273"/>
                    </a:lnTo>
                    <a:lnTo>
                      <a:pt x="1054" y="7273"/>
                    </a:lnTo>
                    <a:lnTo>
                      <a:pt x="1054" y="7420"/>
                    </a:lnTo>
                    <a:lnTo>
                      <a:pt x="1229" y="7641"/>
                    </a:lnTo>
                    <a:lnTo>
                      <a:pt x="1229" y="8155"/>
                    </a:lnTo>
                    <a:lnTo>
                      <a:pt x="1405" y="8302"/>
                    </a:lnTo>
                    <a:lnTo>
                      <a:pt x="1493" y="8449"/>
                    </a:lnTo>
                    <a:lnTo>
                      <a:pt x="1844" y="8449"/>
                    </a:lnTo>
                    <a:lnTo>
                      <a:pt x="2020" y="8302"/>
                    </a:lnTo>
                    <a:lnTo>
                      <a:pt x="2283" y="8302"/>
                    </a:lnTo>
                    <a:lnTo>
                      <a:pt x="2634" y="8155"/>
                    </a:lnTo>
                    <a:lnTo>
                      <a:pt x="3249" y="7788"/>
                    </a:lnTo>
                    <a:lnTo>
                      <a:pt x="4741" y="6539"/>
                    </a:lnTo>
                    <a:lnTo>
                      <a:pt x="5180" y="6539"/>
                    </a:lnTo>
                    <a:lnTo>
                      <a:pt x="5356" y="6686"/>
                    </a:lnTo>
                    <a:lnTo>
                      <a:pt x="5356" y="6759"/>
                    </a:lnTo>
                    <a:lnTo>
                      <a:pt x="5180" y="7200"/>
                    </a:lnTo>
                    <a:lnTo>
                      <a:pt x="4917" y="7788"/>
                    </a:lnTo>
                    <a:lnTo>
                      <a:pt x="4741" y="8082"/>
                    </a:lnTo>
                    <a:lnTo>
                      <a:pt x="4741" y="8155"/>
                    </a:lnTo>
                    <a:lnTo>
                      <a:pt x="4917" y="8302"/>
                    </a:lnTo>
                    <a:lnTo>
                      <a:pt x="5356" y="8302"/>
                    </a:lnTo>
                    <a:lnTo>
                      <a:pt x="5971" y="8155"/>
                    </a:lnTo>
                    <a:lnTo>
                      <a:pt x="5795" y="8155"/>
                    </a:lnTo>
                    <a:lnTo>
                      <a:pt x="5795" y="7273"/>
                    </a:lnTo>
                    <a:lnTo>
                      <a:pt x="5532" y="7420"/>
                    </a:lnTo>
                    <a:lnTo>
                      <a:pt x="5356" y="7420"/>
                    </a:lnTo>
                    <a:lnTo>
                      <a:pt x="5356" y="7273"/>
                    </a:lnTo>
                    <a:lnTo>
                      <a:pt x="5532" y="7200"/>
                    </a:lnTo>
                    <a:lnTo>
                      <a:pt x="5620" y="7053"/>
                    </a:lnTo>
                    <a:lnTo>
                      <a:pt x="5620" y="6245"/>
                    </a:lnTo>
                    <a:lnTo>
                      <a:pt x="5532" y="5878"/>
                    </a:lnTo>
                    <a:lnTo>
                      <a:pt x="5532" y="5657"/>
                    </a:lnTo>
                    <a:lnTo>
                      <a:pt x="5620" y="5510"/>
                    </a:lnTo>
                    <a:lnTo>
                      <a:pt x="5971" y="5216"/>
                    </a:lnTo>
                    <a:lnTo>
                      <a:pt x="6146" y="5143"/>
                    </a:lnTo>
                    <a:lnTo>
                      <a:pt x="7024" y="5143"/>
                    </a:lnTo>
                    <a:lnTo>
                      <a:pt x="7200" y="5216"/>
                    </a:lnTo>
                    <a:lnTo>
                      <a:pt x="7376" y="5216"/>
                    </a:lnTo>
                    <a:lnTo>
                      <a:pt x="7376" y="5363"/>
                    </a:lnTo>
                    <a:lnTo>
                      <a:pt x="7200" y="5657"/>
                    </a:lnTo>
                    <a:lnTo>
                      <a:pt x="7200" y="5731"/>
                    </a:lnTo>
                    <a:lnTo>
                      <a:pt x="7376" y="5510"/>
                    </a:lnTo>
                    <a:lnTo>
                      <a:pt x="7463" y="5216"/>
                    </a:lnTo>
                    <a:lnTo>
                      <a:pt x="7463" y="5143"/>
                    </a:lnTo>
                    <a:lnTo>
                      <a:pt x="7639" y="4996"/>
                    </a:lnTo>
                    <a:lnTo>
                      <a:pt x="7990" y="4849"/>
                    </a:lnTo>
                    <a:lnTo>
                      <a:pt x="8078" y="4849"/>
                    </a:lnTo>
                    <a:lnTo>
                      <a:pt x="8605" y="4996"/>
                    </a:lnTo>
                    <a:lnTo>
                      <a:pt x="9044" y="4996"/>
                    </a:lnTo>
                    <a:lnTo>
                      <a:pt x="9659" y="5143"/>
                    </a:lnTo>
                    <a:lnTo>
                      <a:pt x="10361" y="5363"/>
                    </a:lnTo>
                    <a:lnTo>
                      <a:pt x="10361" y="5878"/>
                    </a:lnTo>
                    <a:lnTo>
                      <a:pt x="10273" y="6171"/>
                    </a:lnTo>
                    <a:lnTo>
                      <a:pt x="10273" y="6539"/>
                    </a:lnTo>
                    <a:lnTo>
                      <a:pt x="10361" y="6686"/>
                    </a:lnTo>
                    <a:lnTo>
                      <a:pt x="10537" y="6759"/>
                    </a:lnTo>
                    <a:lnTo>
                      <a:pt x="10712" y="7053"/>
                    </a:lnTo>
                    <a:lnTo>
                      <a:pt x="10712" y="7273"/>
                    </a:lnTo>
                    <a:lnTo>
                      <a:pt x="10273" y="7273"/>
                    </a:lnTo>
                    <a:lnTo>
                      <a:pt x="10098" y="7200"/>
                    </a:lnTo>
                    <a:lnTo>
                      <a:pt x="9746" y="7200"/>
                    </a:lnTo>
                    <a:lnTo>
                      <a:pt x="9746" y="7273"/>
                    </a:lnTo>
                    <a:lnTo>
                      <a:pt x="10273" y="7420"/>
                    </a:lnTo>
                    <a:lnTo>
                      <a:pt x="10537" y="7567"/>
                    </a:lnTo>
                    <a:lnTo>
                      <a:pt x="10712" y="7641"/>
                    </a:lnTo>
                    <a:lnTo>
                      <a:pt x="10712" y="8082"/>
                    </a:lnTo>
                    <a:lnTo>
                      <a:pt x="10888" y="8155"/>
                    </a:lnTo>
                    <a:lnTo>
                      <a:pt x="10976" y="8302"/>
                    </a:lnTo>
                    <a:lnTo>
                      <a:pt x="11327" y="8596"/>
                    </a:lnTo>
                    <a:lnTo>
                      <a:pt x="11941" y="8596"/>
                    </a:lnTo>
                    <a:lnTo>
                      <a:pt x="12732" y="8449"/>
                    </a:lnTo>
                    <a:lnTo>
                      <a:pt x="13171" y="8449"/>
                    </a:lnTo>
                    <a:lnTo>
                      <a:pt x="13434" y="8669"/>
                    </a:lnTo>
                    <a:lnTo>
                      <a:pt x="13434" y="9698"/>
                    </a:lnTo>
                    <a:lnTo>
                      <a:pt x="13171" y="9992"/>
                    </a:lnTo>
                    <a:lnTo>
                      <a:pt x="12820" y="10506"/>
                    </a:lnTo>
                    <a:lnTo>
                      <a:pt x="12556" y="10873"/>
                    </a:lnTo>
                    <a:lnTo>
                      <a:pt x="12205" y="11241"/>
                    </a:lnTo>
                    <a:lnTo>
                      <a:pt x="11766" y="11388"/>
                    </a:lnTo>
                    <a:lnTo>
                      <a:pt x="11590" y="11388"/>
                    </a:lnTo>
                    <a:lnTo>
                      <a:pt x="11502" y="11241"/>
                    </a:lnTo>
                    <a:lnTo>
                      <a:pt x="11327" y="11241"/>
                    </a:lnTo>
                    <a:lnTo>
                      <a:pt x="11151" y="10873"/>
                    </a:lnTo>
                    <a:lnTo>
                      <a:pt x="10976" y="10653"/>
                    </a:lnTo>
                    <a:lnTo>
                      <a:pt x="10888" y="10506"/>
                    </a:lnTo>
                    <a:lnTo>
                      <a:pt x="10712" y="10359"/>
                    </a:lnTo>
                    <a:lnTo>
                      <a:pt x="10537" y="10359"/>
                    </a:lnTo>
                    <a:lnTo>
                      <a:pt x="10361" y="10727"/>
                    </a:lnTo>
                    <a:lnTo>
                      <a:pt x="10273" y="11167"/>
                    </a:lnTo>
                    <a:lnTo>
                      <a:pt x="10273" y="11608"/>
                    </a:lnTo>
                    <a:lnTo>
                      <a:pt x="10098" y="12637"/>
                    </a:lnTo>
                    <a:lnTo>
                      <a:pt x="10098" y="13078"/>
                    </a:lnTo>
                    <a:lnTo>
                      <a:pt x="9922" y="13298"/>
                    </a:lnTo>
                    <a:lnTo>
                      <a:pt x="9659" y="13812"/>
                    </a:lnTo>
                    <a:lnTo>
                      <a:pt x="9483" y="14106"/>
                    </a:lnTo>
                    <a:lnTo>
                      <a:pt x="9307" y="14180"/>
                    </a:lnTo>
                    <a:lnTo>
                      <a:pt x="9220" y="14327"/>
                    </a:lnTo>
                    <a:lnTo>
                      <a:pt x="8868" y="14327"/>
                    </a:lnTo>
                    <a:lnTo>
                      <a:pt x="8605" y="14473"/>
                    </a:lnTo>
                    <a:lnTo>
                      <a:pt x="8078" y="14473"/>
                    </a:lnTo>
                    <a:lnTo>
                      <a:pt x="7815" y="14327"/>
                    </a:lnTo>
                    <a:lnTo>
                      <a:pt x="7463" y="14327"/>
                    </a:lnTo>
                    <a:lnTo>
                      <a:pt x="7024" y="14180"/>
                    </a:lnTo>
                    <a:lnTo>
                      <a:pt x="7024" y="14327"/>
                    </a:lnTo>
                    <a:lnTo>
                      <a:pt x="7200" y="14473"/>
                    </a:lnTo>
                    <a:lnTo>
                      <a:pt x="7639" y="14620"/>
                    </a:lnTo>
                    <a:lnTo>
                      <a:pt x="8078" y="14620"/>
                    </a:lnTo>
                    <a:lnTo>
                      <a:pt x="8254" y="14694"/>
                    </a:lnTo>
                    <a:lnTo>
                      <a:pt x="8429" y="14841"/>
                    </a:lnTo>
                    <a:lnTo>
                      <a:pt x="8429" y="14988"/>
                    </a:lnTo>
                    <a:lnTo>
                      <a:pt x="8693" y="14988"/>
                    </a:lnTo>
                    <a:lnTo>
                      <a:pt x="8693" y="15135"/>
                    </a:lnTo>
                    <a:lnTo>
                      <a:pt x="8868" y="15208"/>
                    </a:lnTo>
                    <a:lnTo>
                      <a:pt x="9044" y="15355"/>
                    </a:lnTo>
                    <a:lnTo>
                      <a:pt x="9307" y="15208"/>
                    </a:lnTo>
                    <a:lnTo>
                      <a:pt x="9483" y="15208"/>
                    </a:lnTo>
                    <a:lnTo>
                      <a:pt x="10098" y="14841"/>
                    </a:lnTo>
                    <a:lnTo>
                      <a:pt x="10273" y="14620"/>
                    </a:lnTo>
                    <a:lnTo>
                      <a:pt x="10537" y="14620"/>
                    </a:lnTo>
                    <a:lnTo>
                      <a:pt x="10712" y="14473"/>
                    </a:lnTo>
                    <a:lnTo>
                      <a:pt x="10976" y="14620"/>
                    </a:lnTo>
                    <a:lnTo>
                      <a:pt x="11327" y="14694"/>
                    </a:lnTo>
                    <a:lnTo>
                      <a:pt x="11502" y="14988"/>
                    </a:lnTo>
                    <a:lnTo>
                      <a:pt x="11766" y="15135"/>
                    </a:lnTo>
                    <a:lnTo>
                      <a:pt x="11766" y="15208"/>
                    </a:lnTo>
                    <a:lnTo>
                      <a:pt x="12205" y="15208"/>
                    </a:lnTo>
                    <a:lnTo>
                      <a:pt x="12205" y="15135"/>
                    </a:lnTo>
                    <a:lnTo>
                      <a:pt x="12556" y="14841"/>
                    </a:lnTo>
                    <a:lnTo>
                      <a:pt x="12820" y="15355"/>
                    </a:lnTo>
                    <a:lnTo>
                      <a:pt x="12995" y="15722"/>
                    </a:lnTo>
                    <a:lnTo>
                      <a:pt x="12732" y="15576"/>
                    </a:lnTo>
                    <a:lnTo>
                      <a:pt x="12732" y="15722"/>
                    </a:lnTo>
                    <a:lnTo>
                      <a:pt x="12995" y="16090"/>
                    </a:lnTo>
                    <a:lnTo>
                      <a:pt x="12995" y="16531"/>
                    </a:lnTo>
                    <a:lnTo>
                      <a:pt x="13346" y="17045"/>
                    </a:lnTo>
                    <a:lnTo>
                      <a:pt x="13434" y="17559"/>
                    </a:lnTo>
                    <a:lnTo>
                      <a:pt x="13434" y="17780"/>
                    </a:lnTo>
                    <a:lnTo>
                      <a:pt x="13346" y="18073"/>
                    </a:lnTo>
                    <a:lnTo>
                      <a:pt x="13346" y="18147"/>
                    </a:lnTo>
                    <a:lnTo>
                      <a:pt x="13171" y="18441"/>
                    </a:lnTo>
                    <a:lnTo>
                      <a:pt x="12995" y="18588"/>
                    </a:lnTo>
                    <a:lnTo>
                      <a:pt x="12732" y="18661"/>
                    </a:lnTo>
                    <a:lnTo>
                      <a:pt x="11941" y="18661"/>
                    </a:lnTo>
                    <a:lnTo>
                      <a:pt x="11590" y="18588"/>
                    </a:lnTo>
                    <a:lnTo>
                      <a:pt x="11327" y="18441"/>
                    </a:lnTo>
                    <a:lnTo>
                      <a:pt x="10888" y="18294"/>
                    </a:lnTo>
                    <a:lnTo>
                      <a:pt x="10537" y="18147"/>
                    </a:lnTo>
                    <a:lnTo>
                      <a:pt x="10273" y="18147"/>
                    </a:lnTo>
                    <a:lnTo>
                      <a:pt x="10098" y="18294"/>
                    </a:lnTo>
                    <a:lnTo>
                      <a:pt x="9746" y="18294"/>
                    </a:lnTo>
                    <a:lnTo>
                      <a:pt x="9659" y="18147"/>
                    </a:lnTo>
                    <a:lnTo>
                      <a:pt x="9746" y="18073"/>
                    </a:lnTo>
                    <a:lnTo>
                      <a:pt x="10098" y="17927"/>
                    </a:lnTo>
                    <a:lnTo>
                      <a:pt x="10273" y="17927"/>
                    </a:lnTo>
                    <a:lnTo>
                      <a:pt x="10361" y="17780"/>
                    </a:lnTo>
                    <a:lnTo>
                      <a:pt x="10273" y="17780"/>
                    </a:lnTo>
                    <a:lnTo>
                      <a:pt x="10098" y="17559"/>
                    </a:lnTo>
                    <a:lnTo>
                      <a:pt x="9483" y="17412"/>
                    </a:lnTo>
                    <a:lnTo>
                      <a:pt x="9483" y="17265"/>
                    </a:lnTo>
                    <a:lnTo>
                      <a:pt x="9307" y="17412"/>
                    </a:lnTo>
                    <a:lnTo>
                      <a:pt x="9483" y="17559"/>
                    </a:lnTo>
                    <a:lnTo>
                      <a:pt x="9659" y="17927"/>
                    </a:lnTo>
                    <a:lnTo>
                      <a:pt x="9659" y="18073"/>
                    </a:lnTo>
                    <a:lnTo>
                      <a:pt x="9483" y="18073"/>
                    </a:lnTo>
                    <a:lnTo>
                      <a:pt x="9307" y="17780"/>
                    </a:lnTo>
                    <a:lnTo>
                      <a:pt x="9220" y="17265"/>
                    </a:lnTo>
                    <a:lnTo>
                      <a:pt x="8868" y="16384"/>
                    </a:lnTo>
                    <a:lnTo>
                      <a:pt x="8693" y="16090"/>
                    </a:lnTo>
                    <a:lnTo>
                      <a:pt x="8429" y="15869"/>
                    </a:lnTo>
                    <a:lnTo>
                      <a:pt x="8078" y="15722"/>
                    </a:lnTo>
                    <a:lnTo>
                      <a:pt x="7990" y="15576"/>
                    </a:lnTo>
                    <a:lnTo>
                      <a:pt x="7990" y="15355"/>
                    </a:lnTo>
                    <a:lnTo>
                      <a:pt x="7200" y="15576"/>
                    </a:lnTo>
                    <a:lnTo>
                      <a:pt x="6761" y="15576"/>
                    </a:lnTo>
                    <a:lnTo>
                      <a:pt x="6761" y="15722"/>
                    </a:lnTo>
                    <a:lnTo>
                      <a:pt x="7463" y="15722"/>
                    </a:lnTo>
                    <a:lnTo>
                      <a:pt x="7463" y="16016"/>
                    </a:lnTo>
                    <a:lnTo>
                      <a:pt x="7200" y="16090"/>
                    </a:lnTo>
                    <a:lnTo>
                      <a:pt x="7200" y="16751"/>
                    </a:lnTo>
                    <a:lnTo>
                      <a:pt x="7376" y="17118"/>
                    </a:lnTo>
                    <a:lnTo>
                      <a:pt x="7463" y="17265"/>
                    </a:lnTo>
                    <a:lnTo>
                      <a:pt x="7639" y="17412"/>
                    </a:lnTo>
                    <a:lnTo>
                      <a:pt x="7639" y="17633"/>
                    </a:lnTo>
                    <a:lnTo>
                      <a:pt x="7376" y="18073"/>
                    </a:lnTo>
                    <a:lnTo>
                      <a:pt x="7024" y="18147"/>
                    </a:lnTo>
                    <a:lnTo>
                      <a:pt x="6761" y="18588"/>
                    </a:lnTo>
                    <a:lnTo>
                      <a:pt x="6410" y="18661"/>
                    </a:lnTo>
                    <a:lnTo>
                      <a:pt x="6410" y="18955"/>
                    </a:lnTo>
                    <a:lnTo>
                      <a:pt x="6761" y="18955"/>
                    </a:lnTo>
                    <a:lnTo>
                      <a:pt x="6849" y="18808"/>
                    </a:lnTo>
                    <a:lnTo>
                      <a:pt x="7024" y="18808"/>
                    </a:lnTo>
                    <a:lnTo>
                      <a:pt x="7463" y="19102"/>
                    </a:lnTo>
                    <a:lnTo>
                      <a:pt x="7815" y="19543"/>
                    </a:lnTo>
                    <a:lnTo>
                      <a:pt x="7990" y="19984"/>
                    </a:lnTo>
                    <a:lnTo>
                      <a:pt x="7463" y="19543"/>
                    </a:lnTo>
                    <a:lnTo>
                      <a:pt x="7376" y="19543"/>
                    </a:lnTo>
                    <a:lnTo>
                      <a:pt x="7024" y="19690"/>
                    </a:lnTo>
                    <a:lnTo>
                      <a:pt x="6761" y="19984"/>
                    </a:lnTo>
                    <a:lnTo>
                      <a:pt x="6410" y="20351"/>
                    </a:lnTo>
                    <a:close/>
                    <a:moveTo>
                      <a:pt x="18527" y="11535"/>
                    </a:moveTo>
                    <a:lnTo>
                      <a:pt x="18790" y="11388"/>
                    </a:lnTo>
                    <a:lnTo>
                      <a:pt x="19141" y="11388"/>
                    </a:lnTo>
                    <a:lnTo>
                      <a:pt x="19405" y="11241"/>
                    </a:lnTo>
                    <a:lnTo>
                      <a:pt x="19844" y="11241"/>
                    </a:lnTo>
                    <a:lnTo>
                      <a:pt x="21073" y="11535"/>
                    </a:lnTo>
                    <a:lnTo>
                      <a:pt x="21249" y="11608"/>
                    </a:lnTo>
                    <a:lnTo>
                      <a:pt x="21424" y="11608"/>
                    </a:lnTo>
                    <a:lnTo>
                      <a:pt x="21424" y="12049"/>
                    </a:lnTo>
                    <a:lnTo>
                      <a:pt x="21249" y="12122"/>
                    </a:lnTo>
                    <a:lnTo>
                      <a:pt x="20985" y="12416"/>
                    </a:lnTo>
                    <a:lnTo>
                      <a:pt x="20985" y="13078"/>
                    </a:lnTo>
                    <a:lnTo>
                      <a:pt x="21073" y="13298"/>
                    </a:lnTo>
                    <a:lnTo>
                      <a:pt x="21424" y="13665"/>
                    </a:lnTo>
                    <a:lnTo>
                      <a:pt x="21600" y="13812"/>
                    </a:lnTo>
                    <a:lnTo>
                      <a:pt x="21600" y="14106"/>
                    </a:lnTo>
                    <a:lnTo>
                      <a:pt x="21424" y="14327"/>
                    </a:lnTo>
                    <a:lnTo>
                      <a:pt x="20985" y="14694"/>
                    </a:lnTo>
                    <a:lnTo>
                      <a:pt x="20459" y="14841"/>
                    </a:lnTo>
                    <a:lnTo>
                      <a:pt x="20371" y="14988"/>
                    </a:lnTo>
                    <a:lnTo>
                      <a:pt x="20020" y="15135"/>
                    </a:lnTo>
                    <a:lnTo>
                      <a:pt x="19844" y="15355"/>
                    </a:lnTo>
                    <a:lnTo>
                      <a:pt x="19844" y="15576"/>
                    </a:lnTo>
                    <a:lnTo>
                      <a:pt x="20020" y="15722"/>
                    </a:lnTo>
                    <a:lnTo>
                      <a:pt x="20371" y="15869"/>
                    </a:lnTo>
                    <a:lnTo>
                      <a:pt x="20634" y="16090"/>
                    </a:lnTo>
                    <a:lnTo>
                      <a:pt x="21073" y="16898"/>
                    </a:lnTo>
                    <a:lnTo>
                      <a:pt x="20985" y="17045"/>
                    </a:lnTo>
                    <a:lnTo>
                      <a:pt x="20459" y="17118"/>
                    </a:lnTo>
                    <a:lnTo>
                      <a:pt x="20020" y="17118"/>
                    </a:lnTo>
                    <a:lnTo>
                      <a:pt x="19756" y="17265"/>
                    </a:lnTo>
                    <a:lnTo>
                      <a:pt x="19405" y="17265"/>
                    </a:lnTo>
                    <a:lnTo>
                      <a:pt x="19317" y="17412"/>
                    </a:lnTo>
                    <a:lnTo>
                      <a:pt x="19141" y="17559"/>
                    </a:lnTo>
                    <a:lnTo>
                      <a:pt x="19317" y="17780"/>
                    </a:lnTo>
                    <a:lnTo>
                      <a:pt x="19405" y="18073"/>
                    </a:lnTo>
                    <a:lnTo>
                      <a:pt x="19844" y="18441"/>
                    </a:lnTo>
                    <a:lnTo>
                      <a:pt x="19844" y="18808"/>
                    </a:lnTo>
                    <a:lnTo>
                      <a:pt x="19756" y="18955"/>
                    </a:lnTo>
                    <a:lnTo>
                      <a:pt x="18790" y="18955"/>
                    </a:lnTo>
                    <a:lnTo>
                      <a:pt x="18527" y="18808"/>
                    </a:lnTo>
                    <a:lnTo>
                      <a:pt x="17561" y="18441"/>
                    </a:lnTo>
                    <a:lnTo>
                      <a:pt x="18088" y="18661"/>
                    </a:lnTo>
                    <a:lnTo>
                      <a:pt x="18176" y="18661"/>
                    </a:lnTo>
                    <a:lnTo>
                      <a:pt x="18351" y="18588"/>
                    </a:lnTo>
                    <a:lnTo>
                      <a:pt x="18351" y="18294"/>
                    </a:lnTo>
                    <a:lnTo>
                      <a:pt x="18176" y="17927"/>
                    </a:lnTo>
                    <a:lnTo>
                      <a:pt x="18088" y="17633"/>
                    </a:lnTo>
                    <a:lnTo>
                      <a:pt x="17737" y="17412"/>
                    </a:lnTo>
                    <a:lnTo>
                      <a:pt x="17473" y="17412"/>
                    </a:lnTo>
                    <a:lnTo>
                      <a:pt x="17473" y="17559"/>
                    </a:lnTo>
                    <a:lnTo>
                      <a:pt x="17298" y="17633"/>
                    </a:lnTo>
                    <a:lnTo>
                      <a:pt x="16946" y="17559"/>
                    </a:lnTo>
                    <a:lnTo>
                      <a:pt x="16859" y="17412"/>
                    </a:lnTo>
                    <a:lnTo>
                      <a:pt x="16683" y="17412"/>
                    </a:lnTo>
                    <a:lnTo>
                      <a:pt x="16332" y="17265"/>
                    </a:lnTo>
                    <a:lnTo>
                      <a:pt x="15893" y="17265"/>
                    </a:lnTo>
                    <a:lnTo>
                      <a:pt x="15717" y="17412"/>
                    </a:lnTo>
                    <a:lnTo>
                      <a:pt x="15454" y="17412"/>
                    </a:lnTo>
                    <a:lnTo>
                      <a:pt x="15454" y="17265"/>
                    </a:lnTo>
                    <a:lnTo>
                      <a:pt x="15278" y="17118"/>
                    </a:lnTo>
                    <a:lnTo>
                      <a:pt x="15454" y="16898"/>
                    </a:lnTo>
                    <a:lnTo>
                      <a:pt x="15454" y="16751"/>
                    </a:lnTo>
                    <a:lnTo>
                      <a:pt x="15278" y="16604"/>
                    </a:lnTo>
                    <a:lnTo>
                      <a:pt x="15102" y="16531"/>
                    </a:lnTo>
                    <a:lnTo>
                      <a:pt x="14663" y="16531"/>
                    </a:lnTo>
                    <a:lnTo>
                      <a:pt x="14663" y="16237"/>
                    </a:lnTo>
                    <a:lnTo>
                      <a:pt x="14839" y="16237"/>
                    </a:lnTo>
                    <a:lnTo>
                      <a:pt x="15015" y="16090"/>
                    </a:lnTo>
                    <a:lnTo>
                      <a:pt x="15102" y="16090"/>
                    </a:lnTo>
                    <a:lnTo>
                      <a:pt x="15102" y="16016"/>
                    </a:lnTo>
                    <a:lnTo>
                      <a:pt x="15278" y="15576"/>
                    </a:lnTo>
                    <a:lnTo>
                      <a:pt x="15278" y="15208"/>
                    </a:lnTo>
                    <a:lnTo>
                      <a:pt x="15102" y="14988"/>
                    </a:lnTo>
                    <a:lnTo>
                      <a:pt x="15015" y="14841"/>
                    </a:lnTo>
                    <a:lnTo>
                      <a:pt x="14839" y="14620"/>
                    </a:lnTo>
                    <a:lnTo>
                      <a:pt x="14663" y="14620"/>
                    </a:lnTo>
                    <a:lnTo>
                      <a:pt x="14224" y="14327"/>
                    </a:lnTo>
                    <a:lnTo>
                      <a:pt x="13961" y="14180"/>
                    </a:lnTo>
                    <a:lnTo>
                      <a:pt x="13610" y="13959"/>
                    </a:lnTo>
                    <a:lnTo>
                      <a:pt x="13434" y="13812"/>
                    </a:lnTo>
                    <a:lnTo>
                      <a:pt x="13434" y="13665"/>
                    </a:lnTo>
                    <a:lnTo>
                      <a:pt x="15015" y="13665"/>
                    </a:lnTo>
                    <a:lnTo>
                      <a:pt x="15454" y="13592"/>
                    </a:lnTo>
                    <a:lnTo>
                      <a:pt x="16068" y="13445"/>
                    </a:lnTo>
                    <a:lnTo>
                      <a:pt x="16332" y="13445"/>
                    </a:lnTo>
                    <a:lnTo>
                      <a:pt x="16507" y="13298"/>
                    </a:lnTo>
                    <a:lnTo>
                      <a:pt x="16683" y="13078"/>
                    </a:lnTo>
                    <a:lnTo>
                      <a:pt x="16683" y="12269"/>
                    </a:lnTo>
                    <a:lnTo>
                      <a:pt x="16507" y="12122"/>
                    </a:lnTo>
                    <a:lnTo>
                      <a:pt x="16244" y="12049"/>
                    </a:lnTo>
                    <a:lnTo>
                      <a:pt x="15717" y="12049"/>
                    </a:lnTo>
                    <a:lnTo>
                      <a:pt x="15454" y="11902"/>
                    </a:lnTo>
                    <a:lnTo>
                      <a:pt x="15454" y="11755"/>
                    </a:lnTo>
                    <a:lnTo>
                      <a:pt x="15629" y="11902"/>
                    </a:lnTo>
                    <a:lnTo>
                      <a:pt x="16068" y="12049"/>
                    </a:lnTo>
                    <a:lnTo>
                      <a:pt x="16683" y="12122"/>
                    </a:lnTo>
                    <a:lnTo>
                      <a:pt x="18351" y="12122"/>
                    </a:lnTo>
                    <a:lnTo>
                      <a:pt x="18702" y="12269"/>
                    </a:lnTo>
                    <a:lnTo>
                      <a:pt x="18966" y="12416"/>
                    </a:lnTo>
                    <a:lnTo>
                      <a:pt x="19141" y="12416"/>
                    </a:lnTo>
                    <a:lnTo>
                      <a:pt x="19141" y="12637"/>
                    </a:lnTo>
                    <a:lnTo>
                      <a:pt x="19317" y="12784"/>
                    </a:lnTo>
                    <a:lnTo>
                      <a:pt x="19317" y="13665"/>
                    </a:lnTo>
                    <a:lnTo>
                      <a:pt x="19141" y="13665"/>
                    </a:lnTo>
                    <a:lnTo>
                      <a:pt x="18790" y="13959"/>
                    </a:lnTo>
                    <a:lnTo>
                      <a:pt x="18527" y="14106"/>
                    </a:lnTo>
                    <a:lnTo>
                      <a:pt x="18527" y="14180"/>
                    </a:lnTo>
                    <a:lnTo>
                      <a:pt x="18790" y="14327"/>
                    </a:lnTo>
                    <a:lnTo>
                      <a:pt x="19317" y="14327"/>
                    </a:lnTo>
                    <a:lnTo>
                      <a:pt x="19405" y="14180"/>
                    </a:lnTo>
                    <a:lnTo>
                      <a:pt x="19405" y="13078"/>
                    </a:lnTo>
                    <a:lnTo>
                      <a:pt x="19141" y="12269"/>
                    </a:lnTo>
                    <a:lnTo>
                      <a:pt x="19141" y="12122"/>
                    </a:lnTo>
                    <a:lnTo>
                      <a:pt x="18176" y="12122"/>
                    </a:lnTo>
                    <a:lnTo>
                      <a:pt x="18176" y="12049"/>
                    </a:lnTo>
                    <a:lnTo>
                      <a:pt x="18351" y="11755"/>
                    </a:lnTo>
                    <a:lnTo>
                      <a:pt x="18527" y="11535"/>
                    </a:lnTo>
                    <a:close/>
                    <a:moveTo>
                      <a:pt x="19844" y="20057"/>
                    </a:moveTo>
                    <a:lnTo>
                      <a:pt x="19580" y="20057"/>
                    </a:lnTo>
                    <a:lnTo>
                      <a:pt x="19580" y="20351"/>
                    </a:lnTo>
                    <a:lnTo>
                      <a:pt x="19317" y="20498"/>
                    </a:lnTo>
                    <a:lnTo>
                      <a:pt x="18966" y="20718"/>
                    </a:lnTo>
                    <a:lnTo>
                      <a:pt x="18702" y="20865"/>
                    </a:lnTo>
                    <a:lnTo>
                      <a:pt x="18527" y="21086"/>
                    </a:lnTo>
                    <a:lnTo>
                      <a:pt x="18527" y="21233"/>
                    </a:lnTo>
                    <a:lnTo>
                      <a:pt x="18527" y="21086"/>
                    </a:lnTo>
                    <a:lnTo>
                      <a:pt x="17473" y="21086"/>
                    </a:lnTo>
                    <a:lnTo>
                      <a:pt x="17298" y="21233"/>
                    </a:lnTo>
                    <a:lnTo>
                      <a:pt x="16946" y="21380"/>
                    </a:lnTo>
                    <a:lnTo>
                      <a:pt x="16683" y="21527"/>
                    </a:lnTo>
                    <a:lnTo>
                      <a:pt x="16683" y="21600"/>
                    </a:lnTo>
                    <a:lnTo>
                      <a:pt x="16507" y="21600"/>
                    </a:lnTo>
                    <a:lnTo>
                      <a:pt x="16332" y="21527"/>
                    </a:lnTo>
                    <a:lnTo>
                      <a:pt x="16244" y="21527"/>
                    </a:lnTo>
                    <a:lnTo>
                      <a:pt x="15629" y="21012"/>
                    </a:lnTo>
                    <a:lnTo>
                      <a:pt x="15278" y="20865"/>
                    </a:lnTo>
                    <a:lnTo>
                      <a:pt x="14839" y="20498"/>
                    </a:lnTo>
                    <a:lnTo>
                      <a:pt x="14488" y="20498"/>
                    </a:lnTo>
                    <a:lnTo>
                      <a:pt x="14224" y="20351"/>
                    </a:lnTo>
                    <a:lnTo>
                      <a:pt x="14224" y="20204"/>
                    </a:lnTo>
                    <a:lnTo>
                      <a:pt x="14488" y="20057"/>
                    </a:lnTo>
                    <a:lnTo>
                      <a:pt x="15015" y="19690"/>
                    </a:lnTo>
                    <a:lnTo>
                      <a:pt x="15102" y="19469"/>
                    </a:lnTo>
                    <a:lnTo>
                      <a:pt x="15454" y="19176"/>
                    </a:lnTo>
                    <a:lnTo>
                      <a:pt x="15717" y="19322"/>
                    </a:lnTo>
                    <a:lnTo>
                      <a:pt x="16946" y="19837"/>
                    </a:lnTo>
                    <a:lnTo>
                      <a:pt x="17737" y="20204"/>
                    </a:lnTo>
                    <a:lnTo>
                      <a:pt x="18176" y="20351"/>
                    </a:lnTo>
                    <a:lnTo>
                      <a:pt x="18527" y="20498"/>
                    </a:lnTo>
                    <a:lnTo>
                      <a:pt x="17561" y="19690"/>
                    </a:lnTo>
                    <a:lnTo>
                      <a:pt x="17561" y="19543"/>
                    </a:lnTo>
                    <a:lnTo>
                      <a:pt x="17473" y="19469"/>
                    </a:lnTo>
                    <a:lnTo>
                      <a:pt x="17561" y="19322"/>
                    </a:lnTo>
                    <a:lnTo>
                      <a:pt x="17737" y="19176"/>
                    </a:lnTo>
                    <a:lnTo>
                      <a:pt x="18088" y="19102"/>
                    </a:lnTo>
                    <a:lnTo>
                      <a:pt x="18351" y="19102"/>
                    </a:lnTo>
                    <a:lnTo>
                      <a:pt x="18527" y="19176"/>
                    </a:lnTo>
                    <a:lnTo>
                      <a:pt x="18790" y="19322"/>
                    </a:lnTo>
                    <a:lnTo>
                      <a:pt x="19317" y="19469"/>
                    </a:lnTo>
                    <a:lnTo>
                      <a:pt x="19756" y="19543"/>
                    </a:lnTo>
                    <a:lnTo>
                      <a:pt x="19844" y="19690"/>
                    </a:lnTo>
                    <a:lnTo>
                      <a:pt x="19844" y="20057"/>
                    </a:lnTo>
                    <a:close/>
                    <a:moveTo>
                      <a:pt x="439" y="12269"/>
                    </a:moveTo>
                    <a:lnTo>
                      <a:pt x="439" y="12637"/>
                    </a:lnTo>
                    <a:lnTo>
                      <a:pt x="263" y="12269"/>
                    </a:lnTo>
                    <a:lnTo>
                      <a:pt x="263" y="12122"/>
                    </a:lnTo>
                    <a:lnTo>
                      <a:pt x="439" y="12269"/>
                    </a:lnTo>
                    <a:close/>
                    <a:moveTo>
                      <a:pt x="11590" y="2204"/>
                    </a:moveTo>
                    <a:lnTo>
                      <a:pt x="11590" y="2939"/>
                    </a:lnTo>
                    <a:lnTo>
                      <a:pt x="11502" y="3453"/>
                    </a:lnTo>
                    <a:lnTo>
                      <a:pt x="11327" y="3967"/>
                    </a:lnTo>
                    <a:lnTo>
                      <a:pt x="11151" y="4629"/>
                    </a:lnTo>
                    <a:lnTo>
                      <a:pt x="10888" y="4996"/>
                    </a:lnTo>
                    <a:lnTo>
                      <a:pt x="10712" y="5143"/>
                    </a:lnTo>
                    <a:lnTo>
                      <a:pt x="10361" y="5216"/>
                    </a:lnTo>
                    <a:lnTo>
                      <a:pt x="10098" y="5216"/>
                    </a:lnTo>
                    <a:lnTo>
                      <a:pt x="9746" y="5143"/>
                    </a:lnTo>
                    <a:lnTo>
                      <a:pt x="9220" y="4849"/>
                    </a:lnTo>
                    <a:lnTo>
                      <a:pt x="8868" y="4849"/>
                    </a:lnTo>
                    <a:lnTo>
                      <a:pt x="9044" y="4702"/>
                    </a:lnTo>
                    <a:lnTo>
                      <a:pt x="8868" y="4629"/>
                    </a:lnTo>
                    <a:lnTo>
                      <a:pt x="8254" y="4629"/>
                    </a:lnTo>
                    <a:lnTo>
                      <a:pt x="7463" y="4702"/>
                    </a:lnTo>
                    <a:lnTo>
                      <a:pt x="6849" y="4849"/>
                    </a:lnTo>
                    <a:lnTo>
                      <a:pt x="6585" y="4996"/>
                    </a:lnTo>
                    <a:lnTo>
                      <a:pt x="6234" y="5143"/>
                    </a:lnTo>
                    <a:lnTo>
                      <a:pt x="5971" y="5143"/>
                    </a:lnTo>
                    <a:lnTo>
                      <a:pt x="5620" y="5216"/>
                    </a:lnTo>
                    <a:lnTo>
                      <a:pt x="5532" y="5216"/>
                    </a:lnTo>
                    <a:lnTo>
                      <a:pt x="5356" y="5143"/>
                    </a:lnTo>
                    <a:lnTo>
                      <a:pt x="5180" y="4996"/>
                    </a:lnTo>
                    <a:lnTo>
                      <a:pt x="4302" y="4996"/>
                    </a:lnTo>
                    <a:lnTo>
                      <a:pt x="3688" y="5143"/>
                    </a:lnTo>
                    <a:lnTo>
                      <a:pt x="3512" y="5143"/>
                    </a:lnTo>
                    <a:lnTo>
                      <a:pt x="3512" y="5510"/>
                    </a:lnTo>
                    <a:lnTo>
                      <a:pt x="3337" y="5657"/>
                    </a:lnTo>
                    <a:lnTo>
                      <a:pt x="3073" y="5657"/>
                    </a:lnTo>
                    <a:lnTo>
                      <a:pt x="3073" y="5510"/>
                    </a:lnTo>
                    <a:lnTo>
                      <a:pt x="2898" y="5216"/>
                    </a:lnTo>
                    <a:lnTo>
                      <a:pt x="2898" y="5143"/>
                    </a:lnTo>
                    <a:lnTo>
                      <a:pt x="2722" y="5216"/>
                    </a:lnTo>
                    <a:lnTo>
                      <a:pt x="2107" y="6686"/>
                    </a:lnTo>
                    <a:lnTo>
                      <a:pt x="2107" y="6759"/>
                    </a:lnTo>
                    <a:lnTo>
                      <a:pt x="2283" y="7420"/>
                    </a:lnTo>
                    <a:lnTo>
                      <a:pt x="2283" y="7935"/>
                    </a:lnTo>
                    <a:lnTo>
                      <a:pt x="2459" y="8155"/>
                    </a:lnTo>
                    <a:lnTo>
                      <a:pt x="2107" y="8082"/>
                    </a:lnTo>
                    <a:lnTo>
                      <a:pt x="1844" y="8082"/>
                    </a:lnTo>
                    <a:lnTo>
                      <a:pt x="1493" y="7788"/>
                    </a:lnTo>
                    <a:lnTo>
                      <a:pt x="1405" y="7567"/>
                    </a:lnTo>
                    <a:lnTo>
                      <a:pt x="1405" y="7273"/>
                    </a:lnTo>
                    <a:lnTo>
                      <a:pt x="1229" y="7053"/>
                    </a:lnTo>
                    <a:lnTo>
                      <a:pt x="1229" y="6686"/>
                    </a:lnTo>
                    <a:lnTo>
                      <a:pt x="1405" y="6392"/>
                    </a:lnTo>
                    <a:lnTo>
                      <a:pt x="1493" y="5731"/>
                    </a:lnTo>
                    <a:lnTo>
                      <a:pt x="1844" y="5143"/>
                    </a:lnTo>
                    <a:lnTo>
                      <a:pt x="2020" y="4996"/>
                    </a:lnTo>
                    <a:lnTo>
                      <a:pt x="2283" y="4702"/>
                    </a:lnTo>
                    <a:lnTo>
                      <a:pt x="2459" y="4482"/>
                    </a:lnTo>
                    <a:lnTo>
                      <a:pt x="2634" y="4335"/>
                    </a:lnTo>
                    <a:lnTo>
                      <a:pt x="3073" y="4335"/>
                    </a:lnTo>
                    <a:lnTo>
                      <a:pt x="3512" y="4188"/>
                    </a:lnTo>
                    <a:lnTo>
                      <a:pt x="5971" y="4188"/>
                    </a:lnTo>
                    <a:lnTo>
                      <a:pt x="6410" y="4114"/>
                    </a:lnTo>
                    <a:lnTo>
                      <a:pt x="6761" y="3967"/>
                    </a:lnTo>
                    <a:lnTo>
                      <a:pt x="6849" y="3820"/>
                    </a:lnTo>
                    <a:lnTo>
                      <a:pt x="7200" y="3453"/>
                    </a:lnTo>
                    <a:lnTo>
                      <a:pt x="7463" y="3086"/>
                    </a:lnTo>
                    <a:lnTo>
                      <a:pt x="7639" y="2718"/>
                    </a:lnTo>
                    <a:lnTo>
                      <a:pt x="7815" y="2204"/>
                    </a:lnTo>
                    <a:lnTo>
                      <a:pt x="8078" y="1910"/>
                    </a:lnTo>
                    <a:lnTo>
                      <a:pt x="8429" y="1543"/>
                    </a:lnTo>
                    <a:lnTo>
                      <a:pt x="8693" y="1249"/>
                    </a:lnTo>
                    <a:lnTo>
                      <a:pt x="8868" y="1176"/>
                    </a:lnTo>
                    <a:lnTo>
                      <a:pt x="9307" y="1176"/>
                    </a:lnTo>
                    <a:lnTo>
                      <a:pt x="9659" y="1029"/>
                    </a:lnTo>
                    <a:lnTo>
                      <a:pt x="9922" y="1029"/>
                    </a:lnTo>
                    <a:lnTo>
                      <a:pt x="10361" y="882"/>
                    </a:lnTo>
                    <a:lnTo>
                      <a:pt x="10537" y="882"/>
                    </a:lnTo>
                    <a:lnTo>
                      <a:pt x="10712" y="661"/>
                    </a:lnTo>
                    <a:lnTo>
                      <a:pt x="10976" y="367"/>
                    </a:lnTo>
                    <a:lnTo>
                      <a:pt x="11327" y="147"/>
                    </a:lnTo>
                    <a:lnTo>
                      <a:pt x="11502" y="0"/>
                    </a:lnTo>
                    <a:lnTo>
                      <a:pt x="11766" y="0"/>
                    </a:lnTo>
                    <a:lnTo>
                      <a:pt x="11766" y="147"/>
                    </a:lnTo>
                    <a:lnTo>
                      <a:pt x="11941" y="147"/>
                    </a:lnTo>
                    <a:lnTo>
                      <a:pt x="11766" y="220"/>
                    </a:lnTo>
                    <a:lnTo>
                      <a:pt x="11590" y="367"/>
                    </a:lnTo>
                    <a:lnTo>
                      <a:pt x="11327" y="661"/>
                    </a:lnTo>
                    <a:lnTo>
                      <a:pt x="10976" y="882"/>
                    </a:lnTo>
                    <a:lnTo>
                      <a:pt x="10976" y="1543"/>
                    </a:lnTo>
                    <a:lnTo>
                      <a:pt x="11151" y="1543"/>
                    </a:lnTo>
                    <a:lnTo>
                      <a:pt x="11327" y="1763"/>
                    </a:lnTo>
                    <a:lnTo>
                      <a:pt x="11502" y="1910"/>
                    </a:lnTo>
                    <a:lnTo>
                      <a:pt x="11590" y="2204"/>
                    </a:lnTo>
                    <a:close/>
                    <a:moveTo>
                      <a:pt x="17561" y="20204"/>
                    </a:moveTo>
                    <a:lnTo>
                      <a:pt x="16946" y="20204"/>
                    </a:lnTo>
                    <a:lnTo>
                      <a:pt x="17298" y="20351"/>
                    </a:lnTo>
                    <a:lnTo>
                      <a:pt x="17561" y="20498"/>
                    </a:lnTo>
                    <a:lnTo>
                      <a:pt x="17912" y="20571"/>
                    </a:lnTo>
                    <a:lnTo>
                      <a:pt x="18176" y="20865"/>
                    </a:lnTo>
                    <a:lnTo>
                      <a:pt x="17912" y="20498"/>
                    </a:lnTo>
                    <a:lnTo>
                      <a:pt x="17561" y="20204"/>
                    </a:lnTo>
                    <a:close/>
                  </a:path>
                </a:pathLst>
              </a:custGeom>
              <a:solidFill>
                <a:srgbClr val="D9D9D9"/>
              </a:solidFill>
              <a:ln w="9525" cap="flat">
                <a:solidFill>
                  <a:srgbClr val="A6A6A6"/>
                </a:solidFill>
                <a:prstDash val="solid"/>
                <a:round/>
              </a:ln>
              <a:effectLst/>
            </p:spPr>
            <p:txBody>
              <a:bodyPr wrap="square" lIns="45719" tIns="45719" rIns="45719" bIns="45719" numCol="1" anchor="ctr">
                <a:noAutofit/>
              </a:bodyPr>
              <a:lstStyle/>
              <a:p>
                <a:pPr algn="ctr" hangingPunct="0">
                  <a:defRPr>
                    <a:latin typeface="Arial"/>
                    <a:ea typeface="Arial"/>
                    <a:cs typeface="Arial"/>
                    <a:sym typeface="Arial"/>
                  </a:defRPr>
                </a:pPr>
                <a:endParaRPr sz="1200" kern="0">
                  <a:solidFill>
                    <a:srgbClr val="000000"/>
                  </a:solidFill>
                  <a:latin typeface="Arial"/>
                  <a:cs typeface="Arial"/>
                  <a:sym typeface="Arial"/>
                </a:endParaRPr>
              </a:p>
            </p:txBody>
          </p:sp>
          <p:sp>
            <p:nvSpPr>
              <p:cNvPr id="1013" name="Denmark"/>
              <p:cNvSpPr txBox="1"/>
              <p:nvPr/>
            </p:nvSpPr>
            <p:spPr>
              <a:xfrm>
                <a:off x="4763" y="276738"/>
                <a:ext cx="808037" cy="203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4400">
                  <a:defRPr sz="1100">
                    <a:latin typeface="Arial"/>
                    <a:ea typeface="Arial"/>
                    <a:cs typeface="Arial"/>
                    <a:sym typeface="Arial"/>
                  </a:defRPr>
                </a:lvl1pPr>
              </a:lstStyle>
              <a:p>
                <a:pPr hangingPunct="0">
                  <a:defRPr/>
                </a:pPr>
                <a:r>
                  <a:rPr sz="700" kern="0">
                    <a:solidFill>
                      <a:srgbClr val="000000"/>
                    </a:solidFill>
                  </a:rPr>
                  <a:t>Denmark</a:t>
                </a:r>
              </a:p>
            </p:txBody>
          </p:sp>
        </p:grpSp>
        <p:sp>
          <p:nvSpPr>
            <p:cNvPr id="1015" name="TextBox 149"/>
            <p:cNvSpPr txBox="1"/>
            <p:nvPr/>
          </p:nvSpPr>
          <p:spPr>
            <a:xfrm>
              <a:off x="7049003" y="5769177"/>
              <a:ext cx="456324" cy="319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1000">
                  <a:latin typeface="Arial"/>
                  <a:ea typeface="Arial"/>
                  <a:cs typeface="Arial"/>
                  <a:sym typeface="Arial"/>
                </a:defRPr>
              </a:lvl1pPr>
            </a:lstStyle>
            <a:p>
              <a:pPr hangingPunct="0">
                <a:defRPr/>
              </a:pPr>
              <a:r>
                <a:rPr sz="500" kern="0">
                  <a:solidFill>
                    <a:srgbClr val="000000"/>
                  </a:solidFill>
                </a:rPr>
                <a:t>Lund</a:t>
              </a:r>
            </a:p>
          </p:txBody>
        </p:sp>
        <p:sp>
          <p:nvSpPr>
            <p:cNvPr id="1016" name="TextBox 150"/>
            <p:cNvSpPr txBox="1"/>
            <p:nvPr/>
          </p:nvSpPr>
          <p:spPr>
            <a:xfrm>
              <a:off x="7007730" y="4977014"/>
              <a:ext cx="763467" cy="319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1000">
                  <a:latin typeface="Arial"/>
                  <a:ea typeface="Arial"/>
                  <a:cs typeface="Arial"/>
                  <a:sym typeface="Arial"/>
                </a:defRPr>
              </a:lvl1pPr>
            </a:lstStyle>
            <a:p>
              <a:pPr hangingPunct="0">
                <a:defRPr/>
              </a:pPr>
              <a:r>
                <a:rPr sz="500" kern="0">
                  <a:solidFill>
                    <a:srgbClr val="000000"/>
                  </a:solidFill>
                </a:rPr>
                <a:t>Stockholm</a:t>
              </a:r>
            </a:p>
          </p:txBody>
        </p:sp>
        <p:sp>
          <p:nvSpPr>
            <p:cNvPr id="1017" name="TextBox 151"/>
            <p:cNvSpPr txBox="1"/>
            <p:nvPr/>
          </p:nvSpPr>
          <p:spPr>
            <a:xfrm>
              <a:off x="6920416" y="4651578"/>
              <a:ext cx="638102" cy="319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1000">
                  <a:latin typeface="Arial"/>
                  <a:ea typeface="Arial"/>
                  <a:cs typeface="Arial"/>
                  <a:sym typeface="Arial"/>
                </a:defRPr>
              </a:lvl1pPr>
            </a:lstStyle>
            <a:p>
              <a:pPr hangingPunct="0">
                <a:defRPr/>
              </a:pPr>
              <a:r>
                <a:rPr sz="500" kern="0">
                  <a:solidFill>
                    <a:srgbClr val="000000"/>
                  </a:solidFill>
                </a:rPr>
                <a:t>Uppsala</a:t>
              </a:r>
            </a:p>
          </p:txBody>
        </p:sp>
        <p:sp>
          <p:nvSpPr>
            <p:cNvPr id="1018" name="TextBox 152"/>
            <p:cNvSpPr txBox="1"/>
            <p:nvPr/>
          </p:nvSpPr>
          <p:spPr>
            <a:xfrm>
              <a:off x="6339393" y="5005589"/>
              <a:ext cx="835554" cy="319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1000">
                  <a:latin typeface="Arial"/>
                  <a:ea typeface="Arial"/>
                  <a:cs typeface="Arial"/>
                  <a:sym typeface="Arial"/>
                </a:defRPr>
              </a:lvl1pPr>
            </a:lstStyle>
            <a:p>
              <a:pPr hangingPunct="0">
                <a:defRPr/>
              </a:pPr>
              <a:r>
                <a:rPr sz="500" kern="0">
                  <a:solidFill>
                    <a:srgbClr val="000000"/>
                  </a:solidFill>
                </a:rPr>
                <a:t>Gothenburg</a:t>
              </a:r>
            </a:p>
          </p:txBody>
        </p:sp>
        <p:pic>
          <p:nvPicPr>
            <p:cNvPr id="1019" name="Content Placeholder 15" descr="Content Placeholder 15"/>
            <p:cNvPicPr>
              <a:picLocks noChangeAspect="1"/>
            </p:cNvPicPr>
            <p:nvPr/>
          </p:nvPicPr>
          <p:blipFill>
            <a:blip r:embed="rId3"/>
            <a:srcRect r="19" b="55"/>
            <a:stretch>
              <a:fillRect/>
            </a:stretch>
          </p:blipFill>
          <p:spPr>
            <a:xfrm>
              <a:off x="7548285" y="4813798"/>
              <a:ext cx="249635" cy="252016"/>
            </a:xfrm>
            <a:custGeom>
              <a:avLst/>
              <a:gdLst/>
              <a:ahLst/>
              <a:cxnLst>
                <a:cxn ang="0">
                  <a:pos x="wd2" y="hd2"/>
                </a:cxn>
                <a:cxn ang="5400000">
                  <a:pos x="wd2" y="hd2"/>
                </a:cxn>
                <a:cxn ang="10800000">
                  <a:pos x="wd2" y="hd2"/>
                </a:cxn>
                <a:cxn ang="16200000">
                  <a:pos x="wd2" y="hd2"/>
                </a:cxn>
              </a:cxnLst>
              <a:rect l="0" t="0" r="r" b="b"/>
              <a:pathLst>
                <a:path w="21600" h="21600" extrusionOk="0">
                  <a:moveTo>
                    <a:pt x="10817" y="0"/>
                  </a:moveTo>
                  <a:cubicBezTo>
                    <a:pt x="4851" y="0"/>
                    <a:pt x="0" y="4849"/>
                    <a:pt x="0" y="10817"/>
                  </a:cubicBezTo>
                  <a:cubicBezTo>
                    <a:pt x="0" y="16785"/>
                    <a:pt x="4851" y="21600"/>
                    <a:pt x="10817" y="21600"/>
                  </a:cubicBezTo>
                  <a:cubicBezTo>
                    <a:pt x="16783" y="21600"/>
                    <a:pt x="21600" y="16785"/>
                    <a:pt x="21600" y="10817"/>
                  </a:cubicBezTo>
                  <a:cubicBezTo>
                    <a:pt x="21600" y="4849"/>
                    <a:pt x="16783" y="0"/>
                    <a:pt x="10817" y="0"/>
                  </a:cubicBezTo>
                  <a:close/>
                </a:path>
              </a:pathLst>
            </a:custGeom>
            <a:ln w="12700">
              <a:miter lim="400000"/>
            </a:ln>
          </p:spPr>
        </p:pic>
      </p:grpSp>
      <p:sp>
        <p:nvSpPr>
          <p:cNvPr id="2" name="textruta 1">
            <a:extLst>
              <a:ext uri="{FF2B5EF4-FFF2-40B4-BE49-F238E27FC236}">
                <a16:creationId xmlns:a16="http://schemas.microsoft.com/office/drawing/2014/main" id="{2D43361F-8ED5-6B4D-9A11-D997C4456038}"/>
              </a:ext>
            </a:extLst>
          </p:cNvPr>
          <p:cNvSpPr txBox="1"/>
          <p:nvPr/>
        </p:nvSpPr>
        <p:spPr>
          <a:xfrm>
            <a:off x="5076474" y="1135841"/>
            <a:ext cx="3038225" cy="1054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spcBef>
                <a:spcPts val="600"/>
              </a:spcBef>
              <a:spcAft>
                <a:spcPts val="600"/>
              </a:spcAft>
              <a:defRPr/>
            </a:pPr>
            <a:r>
              <a:rPr lang="en-GB" sz="1050" b="1" i="1" kern="0" dirty="0">
                <a:solidFill>
                  <a:srgbClr val="0070C0"/>
                </a:solidFill>
                <a:latin typeface="Avenir Book" panose="02000503020000020003" pitchFamily="2" charset="0"/>
                <a:ea typeface="Calibri" panose="020F0502020204030204" pitchFamily="34" charset="0"/>
                <a:cs typeface="Times New Roman" panose="02020603050405020304" pitchFamily="18" charset="0"/>
                <a:sym typeface="Calibri"/>
              </a:rPr>
              <a:t>Myfab’s mission </a:t>
            </a:r>
            <a:r>
              <a:rPr lang="en-GB" sz="1050" i="1" kern="0" dirty="0">
                <a:solidFill>
                  <a:srgbClr val="0070C0"/>
                </a:solidFill>
                <a:latin typeface="Avenir Book" panose="02000503020000020003" pitchFamily="2" charset="0"/>
                <a:ea typeface="Calibri" panose="020F0502020204030204" pitchFamily="34" charset="0"/>
                <a:cs typeface="Times New Roman" panose="02020603050405020304" pitchFamily="18" charset="0"/>
                <a:sym typeface="Calibri"/>
              </a:rPr>
              <a:t>is to provide Swedish researchers, entrepreneurs and industry with leading-edge micro- and nanofabrication equipment in a nationally distributed infrastructure of operationally excellent cleanroom facilities, supported by expert and collaborative staff.</a:t>
            </a:r>
            <a:endParaRPr lang="sv-SE" sz="1050" i="1" kern="0" dirty="0">
              <a:solidFill>
                <a:srgbClr val="0070C0"/>
              </a:solidFill>
              <a:latin typeface="Avenir Book" panose="02000503020000020003" pitchFamily="2" charset="0"/>
              <a:ea typeface="Calibri" panose="020F0502020204030204" pitchFamily="34" charset="0"/>
              <a:cs typeface="Times New Roman" panose="02020603050405020304" pitchFamily="18" charset="0"/>
              <a:sym typeface="Calibri"/>
            </a:endParaRPr>
          </a:p>
        </p:txBody>
      </p:sp>
      <p:sp>
        <p:nvSpPr>
          <p:cNvPr id="4" name="textruta 3">
            <a:extLst>
              <a:ext uri="{FF2B5EF4-FFF2-40B4-BE49-F238E27FC236}">
                <a16:creationId xmlns:a16="http://schemas.microsoft.com/office/drawing/2014/main" id="{FDE72F5D-8136-4874-D6EC-3C2D317D9BEC}"/>
              </a:ext>
            </a:extLst>
          </p:cNvPr>
          <p:cNvSpPr txBox="1"/>
          <p:nvPr/>
        </p:nvSpPr>
        <p:spPr>
          <a:xfrm>
            <a:off x="8044450" y="1222039"/>
            <a:ext cx="2441283" cy="887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base" hangingPunct="0">
              <a:defRPr/>
            </a:pPr>
            <a:r>
              <a:rPr lang="en-GB" sz="1200" b="1" kern="0" dirty="0">
                <a:solidFill>
                  <a:srgbClr val="000000"/>
                </a:solidFill>
                <a:latin typeface="Avenir"/>
                <a:ea typeface="Calibri"/>
                <a:cs typeface="Calibri"/>
                <a:sym typeface="Avenir Roman"/>
              </a:rPr>
              <a:t>Myfab offer</a:t>
            </a:r>
          </a:p>
          <a:p>
            <a:pPr defTabSz="457200" fontAlgn="base" hangingPunct="0">
              <a:defRPr/>
            </a:pPr>
            <a:endParaRPr lang="en-GB" sz="500" kern="0" dirty="0">
              <a:solidFill>
                <a:srgbClr val="000000"/>
              </a:solidFill>
              <a:latin typeface="Avenir"/>
              <a:ea typeface="Calibri"/>
              <a:cs typeface="Calibri"/>
              <a:sym typeface="Avenir Roman"/>
            </a:endParaRP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Calibri"/>
              </a:rPr>
              <a:t>Individual user-fee based access</a:t>
            </a: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Calibri"/>
              </a:rPr>
              <a:t>Training and education</a:t>
            </a: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Calibri"/>
              </a:rPr>
              <a:t>Process service and collaboration</a:t>
            </a:r>
          </a:p>
        </p:txBody>
      </p:sp>
      <p:sp>
        <p:nvSpPr>
          <p:cNvPr id="8" name="Content Placeholder 2">
            <a:extLst>
              <a:ext uri="{FF2B5EF4-FFF2-40B4-BE49-F238E27FC236}">
                <a16:creationId xmlns:a16="http://schemas.microsoft.com/office/drawing/2014/main" id="{EFAEBB81-C15C-8DA8-A0E4-49F787A4CBFA}"/>
              </a:ext>
            </a:extLst>
          </p:cNvPr>
          <p:cNvSpPr txBox="1"/>
          <p:nvPr/>
        </p:nvSpPr>
        <p:spPr>
          <a:xfrm>
            <a:off x="3202018" y="346170"/>
            <a:ext cx="7071102"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defTabSz="457200" hangingPunct="0">
              <a:defRPr sz="1800" cap="small">
                <a:latin typeface="Avenir"/>
                <a:ea typeface="Avenir"/>
                <a:cs typeface="Avenir"/>
                <a:sym typeface="Avenir Roman"/>
              </a:defRPr>
            </a:pPr>
            <a:r>
              <a:rPr kern="0" cap="small" dirty="0" err="1">
                <a:solidFill>
                  <a:srgbClr val="000000"/>
                </a:solidFill>
                <a:latin typeface="Avenir"/>
                <a:sym typeface="Avenir Roman"/>
              </a:rPr>
              <a:t>Myfab</a:t>
            </a:r>
            <a:r>
              <a:rPr kern="0" cap="small" dirty="0">
                <a:solidFill>
                  <a:srgbClr val="000000"/>
                </a:solidFill>
                <a:latin typeface="Avenir"/>
                <a:sym typeface="Avenir Roman"/>
              </a:rPr>
              <a:t> – Sweden’s Open-Access Nanotechnology Research Infrastructure</a:t>
            </a:r>
            <a:endParaRPr lang="sv-SE" kern="0" cap="small" dirty="0">
              <a:solidFill>
                <a:srgbClr val="000000"/>
              </a:solidFill>
              <a:latin typeface="Avenir"/>
              <a:sym typeface="Avenir Roman"/>
            </a:endParaRPr>
          </a:p>
          <a:p>
            <a:pPr algn="ctr" defTabSz="457200" hangingPunct="0">
              <a:defRPr sz="1800" cap="small">
                <a:latin typeface="Avenir"/>
                <a:ea typeface="Avenir"/>
                <a:cs typeface="Avenir"/>
                <a:sym typeface="Avenir Roman"/>
              </a:defRPr>
            </a:pPr>
            <a:endParaRPr sz="300" kern="0" cap="small" dirty="0">
              <a:solidFill>
                <a:srgbClr val="000000"/>
              </a:solidFill>
              <a:latin typeface="Avenir"/>
              <a:sym typeface="Avenir Roman"/>
            </a:endParaRPr>
          </a:p>
        </p:txBody>
      </p:sp>
      <p:sp>
        <p:nvSpPr>
          <p:cNvPr id="12" name="TextBox 8">
            <a:extLst>
              <a:ext uri="{FF2B5EF4-FFF2-40B4-BE49-F238E27FC236}">
                <a16:creationId xmlns:a16="http://schemas.microsoft.com/office/drawing/2014/main" id="{98E74C23-BB56-750B-5B1E-46D3F9A4C887}"/>
              </a:ext>
            </a:extLst>
          </p:cNvPr>
          <p:cNvSpPr txBox="1"/>
          <p:nvPr/>
        </p:nvSpPr>
        <p:spPr>
          <a:xfrm>
            <a:off x="8044450" y="4738648"/>
            <a:ext cx="2325745" cy="1722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lvl="1" indent="-285750" defTabSz="457200" fontAlgn="base" hangingPunct="0">
              <a:lnSpc>
                <a:spcPct val="80000"/>
              </a:lnSpc>
              <a:spcAft>
                <a:spcPts val="4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Avenir Roman"/>
              </a:rPr>
              <a:t>74 (58 FTE) highly trained support personnel, 35 with a PhD</a:t>
            </a:r>
            <a:endParaRPr lang="en-GB" sz="300" kern="0" dirty="0">
              <a:solidFill>
                <a:srgbClr val="000000"/>
              </a:solidFill>
              <a:latin typeface="Avenir"/>
              <a:ea typeface="Verdana"/>
              <a:cs typeface="Verdana"/>
              <a:sym typeface="Avenir Roman"/>
            </a:endParaRPr>
          </a:p>
          <a:p>
            <a:pPr marL="285750" lvl="1" indent="-285750" defTabSz="457200" fontAlgn="base" hangingPunct="0">
              <a:lnSpc>
                <a:spcPct val="80000"/>
              </a:lnSpc>
              <a:spcAft>
                <a:spcPts val="4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Avenir Roman"/>
              </a:rPr>
              <a:t>5400 m2 total cleanroom area</a:t>
            </a:r>
          </a:p>
          <a:p>
            <a:pPr marL="285750" lvl="1" indent="-285750" defTabSz="457200" fontAlgn="base" hangingPunct="0">
              <a:lnSpc>
                <a:spcPct val="80000"/>
              </a:lnSpc>
              <a:spcAft>
                <a:spcPts val="4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Calibri"/>
              </a:rPr>
              <a:t>Myfab LIMS – the leading tool for booking, logging, information, statistics, and planning</a:t>
            </a:r>
            <a:endParaRPr lang="en-GB" sz="300" kern="0" dirty="0">
              <a:solidFill>
                <a:srgbClr val="000000"/>
              </a:solidFill>
              <a:latin typeface="Avenir"/>
              <a:ea typeface="Verdana"/>
              <a:cs typeface="Verdana"/>
              <a:sym typeface="Arial"/>
            </a:endParaRPr>
          </a:p>
          <a:p>
            <a:pPr marL="285750" lvl="1" indent="-285750" defTabSz="457200" fontAlgn="base" hangingPunct="0">
              <a:lnSpc>
                <a:spcPct val="80000"/>
              </a:lnSpc>
              <a:spcAft>
                <a:spcPts val="4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Avenir Roman"/>
              </a:rPr>
              <a:t>1.7 M€/y and 10.5 M€ investment grant for 2020-2024 from the Swedish Research Council. Turnover 22 M€ (2021)</a:t>
            </a:r>
            <a:endParaRPr lang="en-GB" sz="300" kern="0" dirty="0">
              <a:solidFill>
                <a:srgbClr val="000000"/>
              </a:solidFill>
              <a:latin typeface="Avenir"/>
              <a:ea typeface="Verdana"/>
              <a:cs typeface="Verdana"/>
              <a:sym typeface="Arial"/>
            </a:endParaRPr>
          </a:p>
          <a:p>
            <a:pPr marL="285750" lvl="1" indent="-285750" defTabSz="457200" fontAlgn="base" hangingPunct="0">
              <a:lnSpc>
                <a:spcPct val="80000"/>
              </a:lnSpc>
              <a:spcAft>
                <a:spcPts val="4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Avenir Roman"/>
              </a:rPr>
              <a:t>Research: 86% Commercial:14%</a:t>
            </a:r>
          </a:p>
        </p:txBody>
      </p:sp>
      <p:pic>
        <p:nvPicPr>
          <p:cNvPr id="19" name="Picture 1" descr="Chart, diagram&#10;&#10;Description automatically generated">
            <a:extLst>
              <a:ext uri="{FF2B5EF4-FFF2-40B4-BE49-F238E27FC236}">
                <a16:creationId xmlns:a16="http://schemas.microsoft.com/office/drawing/2014/main" id="{9521F11C-5232-747C-9EF8-3D838C29C757}"/>
              </a:ext>
            </a:extLst>
          </p:cNvPr>
          <p:cNvPicPr>
            <a:picLocks noChangeAspect="1"/>
          </p:cNvPicPr>
          <p:nvPr/>
        </p:nvPicPr>
        <p:blipFill>
          <a:blip r:embed="rId4"/>
          <a:stretch>
            <a:fillRect/>
          </a:stretch>
        </p:blipFill>
        <p:spPr>
          <a:xfrm>
            <a:off x="1779412" y="3127957"/>
            <a:ext cx="2533154" cy="1417411"/>
          </a:xfrm>
          <a:prstGeom prst="rect">
            <a:avLst/>
          </a:prstGeom>
        </p:spPr>
      </p:pic>
      <p:sp>
        <p:nvSpPr>
          <p:cNvPr id="22" name="TextBox 36">
            <a:extLst>
              <a:ext uri="{FF2B5EF4-FFF2-40B4-BE49-F238E27FC236}">
                <a16:creationId xmlns:a16="http://schemas.microsoft.com/office/drawing/2014/main" id="{DC706876-D757-C17B-D177-A53DB28688E7}"/>
              </a:ext>
            </a:extLst>
          </p:cNvPr>
          <p:cNvSpPr txBox="1"/>
          <p:nvPr/>
        </p:nvSpPr>
        <p:spPr>
          <a:xfrm>
            <a:off x="5011161" y="2715869"/>
            <a:ext cx="2876491" cy="3647793"/>
          </a:xfrm>
          <a:prstGeom prst="rect">
            <a:avLst/>
          </a:prstGeom>
          <a:noFill/>
        </p:spPr>
        <p:txBody>
          <a:bodyPr wrap="square" rtlCol="0">
            <a:spAutoFit/>
          </a:bodyPr>
          <a:lstStyle/>
          <a:p>
            <a:pPr marL="0" lvl="1" defTabSz="457200" fontAlgn="base" hangingPunct="0">
              <a:lnSpc>
                <a:spcPct val="80000"/>
              </a:lnSpc>
              <a:spcAft>
                <a:spcPts val="300"/>
              </a:spcAft>
              <a:buClr>
                <a:srgbClr val="FF0000"/>
              </a:buClr>
            </a:pPr>
            <a:r>
              <a:rPr lang="en-GB" sz="1200" b="1" kern="0" dirty="0">
                <a:solidFill>
                  <a:srgbClr val="000000"/>
                </a:solidFill>
                <a:latin typeface="Avenir Book" panose="02000503020000020003" pitchFamily="2" charset="0"/>
                <a:ea typeface="Calibri"/>
                <a:cs typeface="Calibri"/>
                <a:sym typeface="Calibri"/>
              </a:rPr>
              <a:t>Myfab characteristics</a:t>
            </a:r>
          </a:p>
          <a:p>
            <a:pPr marL="0" lvl="1" defTabSz="457200" fontAlgn="base" hangingPunct="0">
              <a:lnSpc>
                <a:spcPct val="80000"/>
              </a:lnSpc>
              <a:spcAft>
                <a:spcPts val="500"/>
              </a:spcAft>
              <a:buClr>
                <a:srgbClr val="FF0000"/>
              </a:buClr>
            </a:pPr>
            <a:endParaRPr lang="en-GB" sz="400" kern="0" dirty="0">
              <a:solidFill>
                <a:srgbClr val="000000"/>
              </a:solidFill>
              <a:latin typeface="Avenir"/>
              <a:ea typeface="Verdana"/>
              <a:cs typeface="Verdana"/>
              <a:sym typeface="Calibri"/>
            </a:endParaRPr>
          </a:p>
          <a:p>
            <a:pPr marL="285750" lvl="1" indent="-285750" defTabSz="457200" fontAlgn="base" hangingPunct="0">
              <a:lnSpc>
                <a:spcPct val="80000"/>
              </a:lnSpc>
              <a:spcAft>
                <a:spcPts val="500"/>
              </a:spcAft>
              <a:buClr>
                <a:srgbClr val="FF0000"/>
              </a:buClr>
              <a:buFont typeface="Arial" panose="020B0604020202020204" pitchFamily="34" charset="0"/>
              <a:buChar char="•"/>
            </a:pPr>
            <a:r>
              <a:rPr lang="en-GB" sz="1050" kern="0" dirty="0">
                <a:solidFill>
                  <a:srgbClr val="FF0000"/>
                </a:solidFill>
                <a:latin typeface="Avenir"/>
                <a:ea typeface="Verdana"/>
                <a:cs typeface="Verdana"/>
                <a:sym typeface="Calibri"/>
              </a:rPr>
              <a:t>Distributed</a:t>
            </a:r>
            <a:r>
              <a:rPr lang="en-GB" sz="1050" kern="0" dirty="0">
                <a:solidFill>
                  <a:srgbClr val="000000"/>
                </a:solidFill>
                <a:latin typeface="Avenir"/>
                <a:ea typeface="Verdana"/>
                <a:cs typeface="Verdana"/>
                <a:sym typeface="Calibri"/>
              </a:rPr>
              <a:t> National Research Infrastructure: four large </a:t>
            </a:r>
            <a:r>
              <a:rPr lang="en-GB" sz="1050" kern="0" dirty="0">
                <a:solidFill>
                  <a:srgbClr val="FF0000"/>
                </a:solidFill>
                <a:latin typeface="Avenir"/>
                <a:ea typeface="Verdana"/>
                <a:cs typeface="Verdana"/>
                <a:sym typeface="Calibri"/>
              </a:rPr>
              <a:t>cleanroom-based laboratories.</a:t>
            </a:r>
            <a:r>
              <a:rPr lang="en-GB" sz="1050" kern="0" dirty="0">
                <a:solidFill>
                  <a:srgbClr val="000000"/>
                </a:solidFill>
                <a:latin typeface="Avenir"/>
                <a:ea typeface="Verdana"/>
                <a:cs typeface="Verdana"/>
                <a:sym typeface="Calibri"/>
              </a:rPr>
              <a:t> Decreases the need of travel</a:t>
            </a:r>
            <a:endParaRPr lang="en-GB" sz="1050" kern="0" dirty="0">
              <a:solidFill>
                <a:srgbClr val="FF0000"/>
              </a:solidFill>
              <a:latin typeface="Avenir"/>
              <a:ea typeface="Verdana"/>
              <a:cs typeface="Verdana"/>
              <a:sym typeface="Calibri"/>
            </a:endParaRPr>
          </a:p>
          <a:p>
            <a:pPr marL="285750" lvl="1" indent="-285750" defTabSz="457200" fontAlgn="base" hangingPunct="0">
              <a:lnSpc>
                <a:spcPct val="80000"/>
              </a:lnSpc>
              <a:spcAft>
                <a:spcPts val="300"/>
              </a:spcAft>
              <a:buClr>
                <a:srgbClr val="FF0000"/>
              </a:buClr>
              <a:buFont typeface="Arial" panose="020B0604020202020204" pitchFamily="34" charset="0"/>
              <a:buChar char="•"/>
            </a:pPr>
            <a:r>
              <a:rPr lang="en-GB" sz="1050" kern="0" dirty="0">
                <a:solidFill>
                  <a:srgbClr val="FF0000"/>
                </a:solidFill>
                <a:latin typeface="Avenir"/>
                <a:ea typeface="Verdana"/>
                <a:cs typeface="Verdana"/>
                <a:sym typeface="Calibri"/>
              </a:rPr>
              <a:t>Networking excellence – synergy driven</a:t>
            </a:r>
            <a:r>
              <a:rPr lang="en-GB" sz="1050" kern="0" dirty="0">
                <a:solidFill>
                  <a:srgbClr val="000000"/>
                </a:solidFill>
                <a:latin typeface="Avenir"/>
                <a:ea typeface="Verdana"/>
                <a:cs typeface="Verdana"/>
                <a:sym typeface="Calibri"/>
              </a:rPr>
              <a:t>: management +  expert + user + technical levels </a:t>
            </a:r>
            <a:r>
              <a:rPr lang="en-GB" sz="1050" kern="0" dirty="0">
                <a:solidFill>
                  <a:srgbClr val="FF0000"/>
                </a:solidFill>
                <a:latin typeface="Avenir"/>
                <a:ea typeface="Verdana"/>
                <a:cs typeface="Verdana"/>
                <a:sym typeface="Calibri"/>
              </a:rPr>
              <a:t>nationally and </a:t>
            </a:r>
            <a:r>
              <a:rPr lang="en-GB" sz="1050" kern="0" dirty="0">
                <a:solidFill>
                  <a:srgbClr val="000000"/>
                </a:solidFill>
                <a:latin typeface="Avenir"/>
                <a:ea typeface="Verdana"/>
                <a:cs typeface="Verdana"/>
                <a:sym typeface="Calibri"/>
              </a:rPr>
              <a:t>in </a:t>
            </a:r>
            <a:r>
              <a:rPr lang="en-GB" sz="1050" kern="0" dirty="0">
                <a:solidFill>
                  <a:srgbClr val="FF0000"/>
                </a:solidFill>
                <a:latin typeface="Avenir"/>
                <a:ea typeface="Verdana"/>
                <a:cs typeface="Verdana"/>
                <a:sym typeface="Calibri"/>
              </a:rPr>
              <a:t>Nordic Nanolab Network</a:t>
            </a:r>
            <a:r>
              <a:rPr lang="en-GB" sz="1050" kern="0" dirty="0">
                <a:solidFill>
                  <a:srgbClr val="000000"/>
                </a:solidFill>
                <a:latin typeface="Avenir"/>
                <a:ea typeface="Verdana"/>
                <a:cs typeface="Verdana"/>
                <a:sym typeface="Calibri"/>
              </a:rPr>
              <a:t> and </a:t>
            </a:r>
            <a:r>
              <a:rPr lang="en-GB" sz="1050" kern="0" dirty="0">
                <a:solidFill>
                  <a:srgbClr val="FF0000"/>
                </a:solidFill>
                <a:latin typeface="Avenir"/>
                <a:ea typeface="Verdana"/>
                <a:cs typeface="Verdana"/>
                <a:sym typeface="Calibri"/>
              </a:rPr>
              <a:t>EuroNanoLab:</a:t>
            </a:r>
          </a:p>
          <a:p>
            <a:pPr marL="288000" lvl="3" defTabSz="457200" fontAlgn="base" hangingPunct="0">
              <a:lnSpc>
                <a:spcPct val="80000"/>
              </a:lnSpc>
              <a:spcAft>
                <a:spcPts val="500"/>
              </a:spcAft>
              <a:buClr>
                <a:srgbClr val="FF0000"/>
              </a:buClr>
            </a:pPr>
            <a:r>
              <a:rPr lang="en-GB" sz="1000" i="1" kern="0" dirty="0">
                <a:solidFill>
                  <a:srgbClr val="000000"/>
                </a:solidFill>
                <a:latin typeface="Avenir"/>
                <a:ea typeface="Verdana"/>
                <a:cs typeface="Verdana"/>
                <a:sym typeface="Calibri"/>
              </a:rPr>
              <a:t>transfer of best practices, knowledge, strategies, redundancy &amp; back-up, problem solving, education ….</a:t>
            </a:r>
          </a:p>
          <a:p>
            <a:pPr marL="285750" lvl="1" indent="-285750" defTabSz="457200" fontAlgn="base" hangingPunct="0">
              <a:lnSpc>
                <a:spcPct val="80000"/>
              </a:lnSpc>
              <a:spcAft>
                <a:spcPts val="500"/>
              </a:spcAft>
              <a:buClr>
                <a:srgbClr val="FF0000"/>
              </a:buClr>
              <a:buFont typeface="Arial" panose="020B0604020202020204" pitchFamily="34" charset="0"/>
              <a:buChar char="•"/>
            </a:pPr>
            <a:r>
              <a:rPr lang="en-GB" sz="1050" kern="0" dirty="0">
                <a:solidFill>
                  <a:srgbClr val="FF0000"/>
                </a:solidFill>
                <a:latin typeface="Avenir"/>
                <a:ea typeface="Verdana"/>
                <a:cs typeface="Verdana"/>
                <a:sym typeface="Calibri"/>
              </a:rPr>
              <a:t>Synthesis</a:t>
            </a:r>
            <a:r>
              <a:rPr lang="en-GB" sz="1050" kern="0" dirty="0">
                <a:solidFill>
                  <a:srgbClr val="000000"/>
                </a:solidFill>
                <a:latin typeface="Avenir"/>
                <a:ea typeface="Verdana"/>
                <a:cs typeface="Verdana"/>
                <a:sym typeface="Calibri"/>
              </a:rPr>
              <a:t> = physical fabrication,</a:t>
            </a:r>
            <a:r>
              <a:rPr lang="en-GB" sz="1050" i="1" kern="0" dirty="0">
                <a:solidFill>
                  <a:srgbClr val="000000"/>
                </a:solidFill>
                <a:latin typeface="Avenir"/>
                <a:ea typeface="Verdana"/>
                <a:cs typeface="Verdana"/>
                <a:sym typeface="Calibri"/>
              </a:rPr>
              <a:t> i.e. </a:t>
            </a:r>
            <a:r>
              <a:rPr lang="en-GB" sz="1050" kern="0" dirty="0">
                <a:solidFill>
                  <a:srgbClr val="FF0000"/>
                </a:solidFill>
                <a:latin typeface="Avenir"/>
                <a:ea typeface="Verdana"/>
                <a:cs typeface="Verdana"/>
                <a:sym typeface="Calibri"/>
              </a:rPr>
              <a:t>creation</a:t>
            </a:r>
            <a:r>
              <a:rPr lang="en-GB" sz="1050" kern="0" dirty="0">
                <a:solidFill>
                  <a:srgbClr val="000000"/>
                </a:solidFill>
                <a:latin typeface="Avenir"/>
                <a:ea typeface="Verdana"/>
                <a:cs typeface="Verdana"/>
                <a:sym typeface="Calibri"/>
              </a:rPr>
              <a:t> of materials, structures, devices, small systems</a:t>
            </a:r>
          </a:p>
          <a:p>
            <a:pPr marL="285750" lvl="1" indent="-285750" defTabSz="457200" fontAlgn="base" hangingPunct="0">
              <a:lnSpc>
                <a:spcPct val="80000"/>
              </a:lnSpc>
              <a:spcAft>
                <a:spcPts val="500"/>
              </a:spcAft>
              <a:buClr>
                <a:srgbClr val="FF0000"/>
              </a:buClr>
              <a:buFont typeface="Arial" panose="020B0604020202020204" pitchFamily="34" charset="0"/>
              <a:buChar char="•"/>
            </a:pPr>
            <a:r>
              <a:rPr lang="en-GB" sz="1050" kern="0" dirty="0">
                <a:solidFill>
                  <a:srgbClr val="FF0000"/>
                </a:solidFill>
                <a:latin typeface="Avenir"/>
                <a:ea typeface="Verdana"/>
                <a:cs typeface="Verdana"/>
                <a:sym typeface="Calibri"/>
              </a:rPr>
              <a:t>Processes</a:t>
            </a:r>
            <a:r>
              <a:rPr lang="en-GB" sz="1050" kern="0" dirty="0">
                <a:solidFill>
                  <a:srgbClr val="000000"/>
                </a:solidFill>
                <a:latin typeface="Avenir"/>
                <a:ea typeface="Verdana"/>
                <a:cs typeface="Verdana"/>
                <a:sym typeface="Calibri"/>
              </a:rPr>
              <a:t> involving many fabrication steps and expert knowledge</a:t>
            </a:r>
          </a:p>
          <a:p>
            <a:pPr marL="285750" lvl="1" indent="-285750" defTabSz="457200" fontAlgn="base" hangingPunct="0">
              <a:lnSpc>
                <a:spcPct val="80000"/>
              </a:lnSpc>
              <a:spcAft>
                <a:spcPts val="5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Calibri"/>
              </a:rPr>
              <a:t>Used by the whole </a:t>
            </a:r>
            <a:r>
              <a:rPr lang="en-GB" sz="1050" kern="0" dirty="0">
                <a:solidFill>
                  <a:srgbClr val="FF0000"/>
                </a:solidFill>
                <a:latin typeface="Avenir"/>
                <a:ea typeface="Verdana"/>
                <a:cs typeface="Verdana"/>
                <a:sym typeface="Calibri"/>
              </a:rPr>
              <a:t>value chain</a:t>
            </a:r>
            <a:r>
              <a:rPr lang="en-GB" sz="1050" kern="0" dirty="0">
                <a:solidFill>
                  <a:srgbClr val="000000"/>
                </a:solidFill>
                <a:latin typeface="Avenir"/>
                <a:ea typeface="Verdana"/>
                <a:cs typeface="Verdana"/>
                <a:sym typeface="Calibri"/>
              </a:rPr>
              <a:t>: from low to high TRL</a:t>
            </a:r>
          </a:p>
          <a:p>
            <a:pPr marL="285750" lvl="1" indent="-285750" defTabSz="457200" fontAlgn="base" hangingPunct="0">
              <a:lnSpc>
                <a:spcPct val="80000"/>
              </a:lnSpc>
              <a:spcAft>
                <a:spcPts val="5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Calibri"/>
              </a:rPr>
              <a:t>Setting standard </a:t>
            </a:r>
            <a:r>
              <a:rPr lang="en-GB" sz="1050" kern="0" dirty="0">
                <a:solidFill>
                  <a:srgbClr val="FF0000"/>
                </a:solidFill>
                <a:latin typeface="Avenir"/>
                <a:ea typeface="Verdana"/>
                <a:cs typeface="Verdana"/>
                <a:sym typeface="Calibri"/>
              </a:rPr>
              <a:t>for efficient and open user access</a:t>
            </a:r>
            <a:r>
              <a:rPr lang="en-GB" sz="1050" kern="0" dirty="0">
                <a:solidFill>
                  <a:srgbClr val="000000"/>
                </a:solidFill>
                <a:latin typeface="Avenir"/>
                <a:ea typeface="Verdana"/>
                <a:cs typeface="Verdana"/>
                <a:sym typeface="Calibri"/>
              </a:rPr>
              <a:t>, </a:t>
            </a:r>
          </a:p>
          <a:p>
            <a:pPr marL="285750" lvl="1" indent="-285750" defTabSz="457200" fontAlgn="base" hangingPunct="0">
              <a:lnSpc>
                <a:spcPct val="80000"/>
              </a:lnSpc>
              <a:spcAft>
                <a:spcPts val="5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Calibri"/>
              </a:rPr>
              <a:t>essentially </a:t>
            </a:r>
            <a:r>
              <a:rPr lang="en-GB" sz="1050" kern="0" dirty="0">
                <a:solidFill>
                  <a:srgbClr val="FF0000"/>
                </a:solidFill>
                <a:latin typeface="Avenir"/>
                <a:ea typeface="Verdana"/>
                <a:cs typeface="Verdana"/>
                <a:sym typeface="Calibri"/>
              </a:rPr>
              <a:t>no waiting – </a:t>
            </a:r>
            <a:r>
              <a:rPr lang="en-GB" sz="1050" kern="0" dirty="0">
                <a:solidFill>
                  <a:srgbClr val="000000"/>
                </a:solidFill>
                <a:latin typeface="Avenir"/>
                <a:ea typeface="Verdana"/>
                <a:cs typeface="Verdana"/>
                <a:sym typeface="Calibri"/>
              </a:rPr>
              <a:t>no 2</a:t>
            </a:r>
            <a:r>
              <a:rPr lang="en-GB" sz="1050" kern="0" baseline="30000" dirty="0">
                <a:solidFill>
                  <a:srgbClr val="000000"/>
                </a:solidFill>
                <a:latin typeface="Avenir"/>
                <a:ea typeface="Verdana"/>
                <a:cs typeface="Verdana"/>
                <a:sym typeface="Calibri"/>
              </a:rPr>
              <a:t>nd</a:t>
            </a:r>
            <a:r>
              <a:rPr lang="en-GB" sz="1050" kern="0" dirty="0">
                <a:solidFill>
                  <a:srgbClr val="000000"/>
                </a:solidFill>
                <a:latin typeface="Avenir"/>
                <a:ea typeface="Verdana"/>
                <a:cs typeface="Verdana"/>
                <a:sym typeface="Calibri"/>
              </a:rPr>
              <a:t> selection, just book and use!</a:t>
            </a:r>
            <a:endParaRPr lang="en-GB" sz="600" kern="0" dirty="0">
              <a:solidFill>
                <a:prstClr val="black"/>
              </a:solidFill>
              <a:latin typeface="Avenir Book" panose="02000503020000020003" pitchFamily="2" charset="0"/>
              <a:ea typeface="Calibri"/>
              <a:cs typeface="Calibri"/>
              <a:sym typeface="Calibri"/>
            </a:endParaRPr>
          </a:p>
        </p:txBody>
      </p:sp>
      <p:sp>
        <p:nvSpPr>
          <p:cNvPr id="23" name="Content Placeholder 2">
            <a:extLst>
              <a:ext uri="{FF2B5EF4-FFF2-40B4-BE49-F238E27FC236}">
                <a16:creationId xmlns:a16="http://schemas.microsoft.com/office/drawing/2014/main" id="{C8832BE7-EBF5-8F64-70E1-771D5FDEA5BD}"/>
              </a:ext>
            </a:extLst>
          </p:cNvPr>
          <p:cNvSpPr txBox="1"/>
          <p:nvPr/>
        </p:nvSpPr>
        <p:spPr>
          <a:xfrm>
            <a:off x="1779413" y="1137112"/>
            <a:ext cx="2845213" cy="2048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lvl="1" defTabSz="457200" hangingPunct="0">
              <a:lnSpc>
                <a:spcPct val="150000"/>
              </a:lnSpc>
              <a:buClr>
                <a:srgbClr val="FF0000"/>
              </a:buClr>
              <a:buSzPct val="110000"/>
              <a:defRPr sz="1800">
                <a:latin typeface="+mj-lt"/>
                <a:ea typeface="+mj-ea"/>
                <a:cs typeface="+mj-cs"/>
                <a:sym typeface="Verdana"/>
              </a:defRPr>
            </a:pPr>
            <a:r>
              <a:rPr lang="en-GB" sz="1200" b="1" kern="0" dirty="0">
                <a:solidFill>
                  <a:srgbClr val="FF0000"/>
                </a:solidFill>
                <a:latin typeface="Avenir"/>
                <a:ea typeface="Verdana"/>
                <a:cs typeface="+mj-cs"/>
                <a:sym typeface="Verdana"/>
              </a:rPr>
              <a:t>Myfab’s impressive annual output</a:t>
            </a:r>
          </a:p>
          <a:p>
            <a:pPr marL="0" lvl="1" defTabSz="457200" fontAlgn="base" hangingPunct="0">
              <a:lnSpc>
                <a:spcPct val="80000"/>
              </a:lnSpc>
              <a:spcAft>
                <a:spcPts val="300"/>
              </a:spcAft>
              <a:buClr>
                <a:srgbClr val="FF0000"/>
              </a:buClr>
            </a:pPr>
            <a:endParaRPr lang="en-GB" sz="300" kern="0" dirty="0">
              <a:solidFill>
                <a:srgbClr val="000000"/>
              </a:solidFill>
              <a:latin typeface="Avenir"/>
              <a:ea typeface="Verdana"/>
              <a:cs typeface="Verdana"/>
              <a:sym typeface="Verdana"/>
            </a:endParaRPr>
          </a:p>
          <a:p>
            <a:pPr marL="285750" lvl="1" indent="-285750" defTabSz="457200" fontAlgn="base" hangingPunct="0">
              <a:lnSpc>
                <a:spcPct val="80000"/>
              </a:lnSpc>
              <a:spcAft>
                <a:spcPts val="3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Verdana"/>
              </a:rPr>
              <a:t>800 peer-reviewed publications (&gt; 2/day) </a:t>
            </a:r>
          </a:p>
          <a:p>
            <a:pPr marL="285750" lvl="1" indent="-285750" defTabSz="457200" fontAlgn="base" hangingPunct="0">
              <a:lnSpc>
                <a:spcPct val="80000"/>
              </a:lnSpc>
              <a:spcAft>
                <a:spcPts val="3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Verdana"/>
              </a:rPr>
              <a:t>60 doctoral thesis (&gt; 1 every 6:th day)</a:t>
            </a:r>
          </a:p>
          <a:p>
            <a:pPr marL="285750" lvl="1" indent="-285750" defTabSz="457200" fontAlgn="base" hangingPunct="0">
              <a:lnSpc>
                <a:spcPct val="80000"/>
              </a:lnSpc>
              <a:spcAft>
                <a:spcPts val="300"/>
              </a:spcAft>
              <a:buClr>
                <a:srgbClr val="FF0000"/>
              </a:buClr>
              <a:buFont typeface="Arial" panose="020B0604020202020204" pitchFamily="34" charset="0"/>
              <a:buChar char="•"/>
            </a:pPr>
            <a:r>
              <a:rPr lang="en-GB" sz="1050" kern="0" dirty="0">
                <a:solidFill>
                  <a:srgbClr val="000000"/>
                </a:solidFill>
                <a:latin typeface="Avenir"/>
                <a:ea typeface="Verdana"/>
                <a:cs typeface="Verdana"/>
                <a:sym typeface="Verdana"/>
              </a:rPr>
              <a:t>1/3 of the users are new users every year</a:t>
            </a:r>
          </a:p>
          <a:p>
            <a:pPr marL="0" lvl="1" defTabSz="457200" hangingPunct="0">
              <a:lnSpc>
                <a:spcPct val="150000"/>
              </a:lnSpc>
              <a:buClr>
                <a:srgbClr val="FF0000"/>
              </a:buClr>
              <a:buSzPct val="110000"/>
              <a:defRPr sz="1800">
                <a:latin typeface="+mj-lt"/>
                <a:ea typeface="+mj-ea"/>
                <a:cs typeface="+mj-cs"/>
                <a:sym typeface="Verdana"/>
              </a:defRPr>
            </a:pPr>
            <a:r>
              <a:rPr lang="en-GB" sz="1050" b="1" kern="0" dirty="0">
                <a:solidFill>
                  <a:srgbClr val="FF0000"/>
                </a:solidFill>
                <a:latin typeface="Avenir"/>
                <a:ea typeface="Verdana"/>
                <a:sym typeface="Avenir Roman"/>
              </a:rPr>
              <a:t>During a 5-year period</a:t>
            </a:r>
          </a:p>
          <a:p>
            <a:pPr marL="71438" lvl="1" indent="-342900" defTabSz="457200" hangingPunct="0">
              <a:lnSpc>
                <a:spcPct val="150000"/>
              </a:lnSpc>
              <a:buClr>
                <a:srgbClr val="FF0000"/>
              </a:buClr>
              <a:buSzPct val="110000"/>
              <a:buFont typeface="Arial"/>
              <a:buChar char="•"/>
              <a:defRPr sz="1800">
                <a:latin typeface="+mj-lt"/>
                <a:ea typeface="+mj-ea"/>
                <a:cs typeface="+mj-cs"/>
                <a:sym typeface="Verdana"/>
              </a:defRPr>
            </a:pPr>
            <a:r>
              <a:rPr lang="en-GB" sz="1050" kern="0" dirty="0">
                <a:solidFill>
                  <a:srgbClr val="000000"/>
                </a:solidFill>
                <a:latin typeface="Avenir Book" panose="02000503020000020003" pitchFamily="2" charset="0"/>
                <a:ea typeface="Verdana"/>
                <a:cs typeface="Verdana"/>
                <a:sym typeface="Verdana"/>
              </a:rPr>
              <a:t>20–30 start-ups </a:t>
            </a:r>
          </a:p>
          <a:p>
            <a:pPr marL="0" lvl="1" defTabSz="457200" hangingPunct="0">
              <a:lnSpc>
                <a:spcPct val="150000"/>
              </a:lnSpc>
              <a:buClr>
                <a:srgbClr val="FF0000"/>
              </a:buClr>
              <a:buSzPct val="110000"/>
              <a:defRPr sz="1800">
                <a:latin typeface="+mj-lt"/>
                <a:ea typeface="+mj-ea"/>
                <a:cs typeface="+mj-cs"/>
                <a:sym typeface="Verdana"/>
              </a:defRPr>
            </a:pPr>
            <a:r>
              <a:rPr lang="en-GB" sz="1050" b="1" kern="0" dirty="0">
                <a:solidFill>
                  <a:srgbClr val="FF0000"/>
                </a:solidFill>
                <a:latin typeface="Avenir"/>
                <a:ea typeface="Verdana"/>
                <a:sym typeface="Avenir Roman"/>
              </a:rPr>
              <a:t>On-going prestigious grants (2022)</a:t>
            </a:r>
          </a:p>
          <a:p>
            <a:pPr marL="0" lvl="1" defTabSz="457200" hangingPunct="0">
              <a:lnSpc>
                <a:spcPct val="150000"/>
              </a:lnSpc>
              <a:buClr>
                <a:srgbClr val="FF0000"/>
              </a:buClr>
              <a:buSzPct val="110000"/>
              <a:defRPr sz="1800">
                <a:latin typeface="+mj-lt"/>
                <a:ea typeface="+mj-ea"/>
                <a:cs typeface="+mj-cs"/>
                <a:sym typeface="Verdana"/>
              </a:defRPr>
            </a:pPr>
            <a:endParaRPr lang="en-GB" sz="300" b="1" kern="0" dirty="0">
              <a:solidFill>
                <a:srgbClr val="000000"/>
              </a:solidFill>
              <a:latin typeface="Avenir"/>
              <a:ea typeface="Verdana"/>
              <a:sym typeface="Avenir Roman"/>
            </a:endParaRPr>
          </a:p>
          <a:p>
            <a:pPr marL="285750" lvl="1" indent="-285750" defTabSz="457200" fontAlgn="base" hangingPunct="0">
              <a:lnSpc>
                <a:spcPct val="80000"/>
              </a:lnSpc>
              <a:spcAft>
                <a:spcPts val="300"/>
              </a:spcAft>
              <a:buClr>
                <a:srgbClr val="FF0000"/>
              </a:buClr>
              <a:buFont typeface="Arial" panose="020B0604020202020204" pitchFamily="34" charset="0"/>
              <a:buChar char="•"/>
              <a:defRPr sz="1800">
                <a:latin typeface="+mj-lt"/>
                <a:ea typeface="+mj-ea"/>
                <a:cs typeface="+mj-cs"/>
                <a:sym typeface="Verdana"/>
              </a:defRPr>
            </a:pPr>
            <a:r>
              <a:rPr lang="en-GB" sz="1050" kern="0" dirty="0">
                <a:solidFill>
                  <a:srgbClr val="000000"/>
                </a:solidFill>
                <a:latin typeface="Avenir"/>
                <a:ea typeface="Verdana"/>
                <a:cs typeface="Verdana"/>
                <a:sym typeface="Verdana"/>
              </a:rPr>
              <a:t>24 ERC grants</a:t>
            </a:r>
          </a:p>
          <a:p>
            <a:pPr marL="285750" lvl="1" indent="-285750" defTabSz="457200" fontAlgn="base" hangingPunct="0">
              <a:lnSpc>
                <a:spcPct val="80000"/>
              </a:lnSpc>
              <a:spcAft>
                <a:spcPts val="300"/>
              </a:spcAft>
              <a:buClr>
                <a:srgbClr val="FF0000"/>
              </a:buClr>
              <a:buFont typeface="Arial" panose="020B0604020202020204" pitchFamily="34" charset="0"/>
              <a:buChar char="•"/>
              <a:defRPr sz="1800">
                <a:latin typeface="+mj-lt"/>
                <a:ea typeface="+mj-ea"/>
                <a:cs typeface="+mj-cs"/>
                <a:sym typeface="Verdana"/>
              </a:defRPr>
            </a:pPr>
            <a:r>
              <a:rPr lang="en-GB" sz="1050" kern="0" dirty="0">
                <a:solidFill>
                  <a:srgbClr val="000000"/>
                </a:solidFill>
                <a:latin typeface="Avenir"/>
                <a:ea typeface="Verdana"/>
                <a:cs typeface="Verdana"/>
                <a:sym typeface="Verdana"/>
              </a:rPr>
              <a:t>30 KAW grants</a:t>
            </a:r>
          </a:p>
        </p:txBody>
      </p:sp>
      <p:sp>
        <p:nvSpPr>
          <p:cNvPr id="9" name="textruta 8">
            <a:extLst>
              <a:ext uri="{FF2B5EF4-FFF2-40B4-BE49-F238E27FC236}">
                <a16:creationId xmlns:a16="http://schemas.microsoft.com/office/drawing/2014/main" id="{8CDDF1A3-0D4F-D6F7-73BF-E8E57C04DECD}"/>
              </a:ext>
            </a:extLst>
          </p:cNvPr>
          <p:cNvSpPr txBox="1"/>
          <p:nvPr/>
        </p:nvSpPr>
        <p:spPr>
          <a:xfrm>
            <a:off x="1734935" y="4679437"/>
            <a:ext cx="3218808" cy="841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base" hangingPunct="0">
              <a:defRPr/>
            </a:pPr>
            <a:r>
              <a:rPr lang="en-GB" sz="1200" b="1" kern="0" dirty="0">
                <a:solidFill>
                  <a:srgbClr val="FF0000"/>
                </a:solidFill>
                <a:latin typeface="Avenir"/>
                <a:ea typeface="Calibri"/>
                <a:cs typeface="Calibri"/>
                <a:sym typeface="Avenir Roman"/>
              </a:rPr>
              <a:t>Strategic relevance – Swedish opportunities</a:t>
            </a:r>
          </a:p>
          <a:p>
            <a:pPr defTabSz="457200" fontAlgn="base" hangingPunct="0">
              <a:defRPr/>
            </a:pPr>
            <a:endParaRPr lang="en-GB" sz="400" kern="0" dirty="0">
              <a:solidFill>
                <a:srgbClr val="000000"/>
              </a:solidFill>
              <a:latin typeface="Avenir"/>
              <a:ea typeface="Calibri"/>
              <a:cs typeface="Calibri"/>
              <a:sym typeface="Avenir Roman"/>
            </a:endParaRP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Avenir Roman"/>
              </a:rPr>
              <a:t>Chips Act – possibility for pilot lines in Myfab</a:t>
            </a: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Avenir Roman"/>
              </a:rPr>
              <a:t>Quantum Technology</a:t>
            </a: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Avenir Roman"/>
              </a:rPr>
              <a:t>Nanomedicine</a:t>
            </a:r>
            <a:endParaRPr lang="en-GB" sz="1400" kern="0" dirty="0">
              <a:solidFill>
                <a:srgbClr val="000000"/>
              </a:solidFill>
              <a:latin typeface="Avenir"/>
              <a:ea typeface="Verdana"/>
              <a:cs typeface="Verdana"/>
              <a:sym typeface="Avenir Roman"/>
            </a:endParaRPr>
          </a:p>
        </p:txBody>
      </p:sp>
      <p:sp>
        <p:nvSpPr>
          <p:cNvPr id="10" name="textruta 9">
            <a:extLst>
              <a:ext uri="{FF2B5EF4-FFF2-40B4-BE49-F238E27FC236}">
                <a16:creationId xmlns:a16="http://schemas.microsoft.com/office/drawing/2014/main" id="{3841D2D4-D3E0-DE55-6455-BF0B8D61844E}"/>
              </a:ext>
            </a:extLst>
          </p:cNvPr>
          <p:cNvSpPr txBox="1"/>
          <p:nvPr/>
        </p:nvSpPr>
        <p:spPr>
          <a:xfrm>
            <a:off x="1734935" y="5566128"/>
            <a:ext cx="3218809" cy="10264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base" hangingPunct="0">
              <a:defRPr/>
            </a:pPr>
            <a:r>
              <a:rPr lang="en-GB" sz="1100" b="1" kern="0" dirty="0">
                <a:solidFill>
                  <a:srgbClr val="FF0000"/>
                </a:solidFill>
                <a:latin typeface="Avenir"/>
                <a:ea typeface="Calibri"/>
                <a:cs typeface="Calibri"/>
                <a:sym typeface="Avenir Roman"/>
              </a:rPr>
              <a:t>Backup and redundancy, expert profiles and geographic coverage</a:t>
            </a:r>
          </a:p>
          <a:p>
            <a:pPr defTabSz="457200" fontAlgn="base" hangingPunct="0">
              <a:defRPr/>
            </a:pPr>
            <a:endParaRPr lang="en-GB" sz="600" kern="0" dirty="0">
              <a:solidFill>
                <a:srgbClr val="000000"/>
              </a:solidFill>
              <a:latin typeface="Avenir"/>
              <a:ea typeface="Calibri"/>
              <a:cs typeface="Calibri"/>
              <a:sym typeface="Avenir Roman"/>
            </a:endParaRP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Avenir Roman"/>
              </a:rPr>
              <a:t>Specialization - lab specific expert profiles</a:t>
            </a: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Avenir Roman"/>
              </a:rPr>
              <a:t>Backup - nanofabrication generic tools </a:t>
            </a:r>
          </a:p>
          <a:p>
            <a:pPr marL="285750" lvl="1" indent="-285750" defTabSz="457200" fontAlgn="base" hangingPunct="0">
              <a:lnSpc>
                <a:spcPct val="80000"/>
              </a:lnSpc>
              <a:spcAft>
                <a:spcPts val="300"/>
              </a:spcAft>
              <a:buClr>
                <a:srgbClr val="FF0000"/>
              </a:buClr>
              <a:buFont typeface="Arial" panose="020B0604020202020204" pitchFamily="34" charset="0"/>
              <a:buChar char="•"/>
              <a:defRPr/>
            </a:pPr>
            <a:r>
              <a:rPr lang="en-GB" sz="1050" kern="0" dirty="0">
                <a:solidFill>
                  <a:srgbClr val="000000"/>
                </a:solidFill>
                <a:latin typeface="Avenir"/>
                <a:ea typeface="Verdana"/>
                <a:cs typeface="Verdana"/>
                <a:sym typeface="Avenir Roman"/>
              </a:rPr>
              <a:t>Within 60 min travel for 4.4 million people</a:t>
            </a:r>
            <a:endParaRPr lang="en-GB" sz="1400" kern="0" dirty="0">
              <a:solidFill>
                <a:srgbClr val="000000"/>
              </a:solidFill>
              <a:latin typeface="Avenir"/>
              <a:ea typeface="Verdana"/>
              <a:cs typeface="Verdana"/>
              <a:sym typeface="Avenir Roman"/>
            </a:endParaRPr>
          </a:p>
        </p:txBody>
      </p:sp>
      <p:sp>
        <p:nvSpPr>
          <p:cNvPr id="11" name="Content Placeholder 2">
            <a:extLst>
              <a:ext uri="{FF2B5EF4-FFF2-40B4-BE49-F238E27FC236}">
                <a16:creationId xmlns:a16="http://schemas.microsoft.com/office/drawing/2014/main" id="{94B8DD9A-0795-FFEE-773B-6A992B67AD11}"/>
              </a:ext>
            </a:extLst>
          </p:cNvPr>
          <p:cNvSpPr txBox="1"/>
          <p:nvPr/>
        </p:nvSpPr>
        <p:spPr>
          <a:xfrm>
            <a:off x="2086908" y="786713"/>
            <a:ext cx="798408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defTabSz="457200" hangingPunct="0">
              <a:spcBef>
                <a:spcPts val="600"/>
              </a:spcBef>
              <a:defRPr sz="1800">
                <a:latin typeface="Avenir"/>
                <a:ea typeface="Avenir"/>
                <a:cs typeface="Avenir"/>
                <a:sym typeface="Avenir Roman"/>
              </a:defRPr>
            </a:pPr>
            <a:r>
              <a:rPr sz="1600" b="1" kern="0" dirty="0">
                <a:solidFill>
                  <a:srgbClr val="FF0000"/>
                </a:solidFill>
                <a:latin typeface="Avenir"/>
                <a:sym typeface="Avenir Roman"/>
              </a:rPr>
              <a:t>7</a:t>
            </a:r>
            <a:r>
              <a:rPr lang="sv-SE" sz="1600" b="1" kern="0" dirty="0">
                <a:solidFill>
                  <a:srgbClr val="FF0000"/>
                </a:solidFill>
                <a:latin typeface="Avenir"/>
                <a:sym typeface="Avenir Roman"/>
              </a:rPr>
              <a:t>5</a:t>
            </a:r>
            <a:r>
              <a:rPr sz="1600" b="1" kern="0" dirty="0">
                <a:solidFill>
                  <a:srgbClr val="FF0000"/>
                </a:solidFill>
                <a:latin typeface="Avenir"/>
                <a:sym typeface="Avenir Roman"/>
              </a:rPr>
              <a:t>0 instruments</a:t>
            </a:r>
            <a:r>
              <a:rPr lang="sv-SE" sz="1600" b="1" kern="0" dirty="0">
                <a:solidFill>
                  <a:srgbClr val="FF0000"/>
                </a:solidFill>
                <a:latin typeface="Avenir"/>
                <a:sym typeface="Avenir Roman"/>
              </a:rPr>
              <a:t>    –</a:t>
            </a:r>
            <a:r>
              <a:rPr sz="1600" b="1" kern="0" dirty="0">
                <a:solidFill>
                  <a:srgbClr val="FF0000"/>
                </a:solidFill>
                <a:latin typeface="Avenir"/>
                <a:sym typeface="Avenir Roman"/>
              </a:rPr>
              <a:t> </a:t>
            </a:r>
            <a:r>
              <a:rPr lang="sv-SE" sz="1600" b="1" kern="0" dirty="0">
                <a:solidFill>
                  <a:srgbClr val="FF0000"/>
                </a:solidFill>
                <a:latin typeface="Avenir"/>
                <a:sym typeface="Avenir Roman"/>
              </a:rPr>
              <a:t>   835</a:t>
            </a:r>
            <a:r>
              <a:rPr sz="1600" b="1" kern="0" dirty="0">
                <a:solidFill>
                  <a:srgbClr val="FF0000"/>
                </a:solidFill>
                <a:latin typeface="Avenir"/>
                <a:sym typeface="Avenir Roman"/>
              </a:rPr>
              <a:t> active users</a:t>
            </a:r>
            <a:r>
              <a:rPr lang="sv-SE" sz="1600" b="1" kern="0" dirty="0">
                <a:solidFill>
                  <a:srgbClr val="FF0000"/>
                </a:solidFill>
                <a:latin typeface="Avenir"/>
                <a:sym typeface="Avenir Roman"/>
              </a:rPr>
              <a:t>    –</a:t>
            </a:r>
            <a:r>
              <a:rPr sz="1600" b="1" kern="0" dirty="0">
                <a:solidFill>
                  <a:srgbClr val="FF0000"/>
                </a:solidFill>
                <a:latin typeface="Avenir"/>
                <a:sym typeface="Avenir Roman"/>
              </a:rPr>
              <a:t> </a:t>
            </a:r>
            <a:r>
              <a:rPr lang="sv-SE" sz="1600" b="1" kern="0" dirty="0">
                <a:solidFill>
                  <a:srgbClr val="FF0000"/>
                </a:solidFill>
                <a:latin typeface="Avenir"/>
                <a:sym typeface="Avenir Roman"/>
              </a:rPr>
              <a:t>   </a:t>
            </a:r>
            <a:r>
              <a:rPr sz="1600" b="1" kern="0" dirty="0">
                <a:solidFill>
                  <a:srgbClr val="FF0000"/>
                </a:solidFill>
                <a:latin typeface="Avenir"/>
                <a:sym typeface="Avenir Roman"/>
              </a:rPr>
              <a:t>1</a:t>
            </a:r>
            <a:r>
              <a:rPr lang="sv-SE" sz="1600" b="1" kern="0" dirty="0">
                <a:solidFill>
                  <a:srgbClr val="FF0000"/>
                </a:solidFill>
                <a:latin typeface="Avenir"/>
                <a:sym typeface="Avenir Roman"/>
              </a:rPr>
              <a:t>23</a:t>
            </a:r>
            <a:r>
              <a:rPr sz="1600" b="1" kern="0" dirty="0">
                <a:solidFill>
                  <a:srgbClr val="FF0000"/>
                </a:solidFill>
                <a:latin typeface="Avenir"/>
                <a:sym typeface="Avenir Roman"/>
              </a:rPr>
              <a:t> companies/institutes (20</a:t>
            </a:r>
            <a:r>
              <a:rPr lang="sv-SE" sz="1600" b="1" kern="0" dirty="0">
                <a:solidFill>
                  <a:srgbClr val="FF0000"/>
                </a:solidFill>
                <a:latin typeface="Avenir"/>
                <a:sym typeface="Avenir Roman"/>
              </a:rPr>
              <a:t>20–2022</a:t>
            </a:r>
            <a:r>
              <a:rPr sz="1600" b="1" kern="0" dirty="0">
                <a:solidFill>
                  <a:srgbClr val="FF0000"/>
                </a:solidFill>
                <a:latin typeface="Avenir"/>
                <a:sym typeface="Avenir Roman"/>
              </a:rPr>
              <a:t>)</a:t>
            </a:r>
          </a:p>
        </p:txBody>
      </p:sp>
    </p:spTree>
    <p:extLst>
      <p:ext uri="{BB962C8B-B14F-4D97-AF65-F5344CB8AC3E}">
        <p14:creationId xmlns:p14="http://schemas.microsoft.com/office/powerpoint/2010/main" val="1078516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animBg="1"/>
      <p:bldP spid="22" grpId="0"/>
      <p:bldP spid="23" grpId="0" animBg="1"/>
      <p:bldP spid="9" grpId="0"/>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D60EB-DFFD-46AA-1C7B-0ABE16A321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4C8C9D-F706-873D-F37F-6E479F49A1B0}"/>
              </a:ext>
            </a:extLst>
          </p:cNvPr>
          <p:cNvPicPr>
            <a:picLocks noChangeAspect="1"/>
          </p:cNvPicPr>
          <p:nvPr/>
        </p:nvPicPr>
        <p:blipFill>
          <a:blip r:embed="rId3"/>
          <a:stretch>
            <a:fillRect/>
          </a:stretch>
        </p:blipFill>
        <p:spPr>
          <a:xfrm>
            <a:off x="1611443" y="123900"/>
            <a:ext cx="9031573" cy="6564800"/>
          </a:xfrm>
          <a:prstGeom prst="rect">
            <a:avLst/>
          </a:prstGeom>
        </p:spPr>
      </p:pic>
    </p:spTree>
    <p:extLst>
      <p:ext uri="{BB962C8B-B14F-4D97-AF65-F5344CB8AC3E}">
        <p14:creationId xmlns:p14="http://schemas.microsoft.com/office/powerpoint/2010/main" val="581040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BA24-2DFE-F96B-9D04-01BACD012BA0}"/>
              </a:ext>
            </a:extLst>
          </p:cNvPr>
          <p:cNvSpPr>
            <a:spLocks noGrp="1"/>
          </p:cNvSpPr>
          <p:nvPr>
            <p:ph type="ctrTitle"/>
          </p:nvPr>
        </p:nvSpPr>
        <p:spPr>
          <a:xfrm>
            <a:off x="1525192" y="523045"/>
            <a:ext cx="9141619" cy="2386978"/>
          </a:xfrm>
        </p:spPr>
        <p:txBody>
          <a:bodyPr/>
          <a:lstStyle/>
          <a:p>
            <a:r>
              <a:rPr lang="en-GB" sz="2800"/>
              <a:t>WBG pilot line – Swedish III-N and Gallium Oxide contribution</a:t>
            </a:r>
            <a:endParaRPr lang="en-SE" sz="2800" dirty="0"/>
          </a:p>
        </p:txBody>
      </p:sp>
      <p:sp>
        <p:nvSpPr>
          <p:cNvPr id="6" name="TextBox 5">
            <a:extLst>
              <a:ext uri="{FF2B5EF4-FFF2-40B4-BE49-F238E27FC236}">
                <a16:creationId xmlns:a16="http://schemas.microsoft.com/office/drawing/2014/main" id="{1571F292-C12E-F073-DF5A-513215459C8B}"/>
              </a:ext>
            </a:extLst>
          </p:cNvPr>
          <p:cNvSpPr txBox="1"/>
          <p:nvPr/>
        </p:nvSpPr>
        <p:spPr>
          <a:xfrm>
            <a:off x="1359059" y="120314"/>
            <a:ext cx="8880165" cy="1200329"/>
          </a:xfrm>
          <a:prstGeom prst="rect">
            <a:avLst/>
          </a:prstGeom>
          <a:noFill/>
        </p:spPr>
        <p:txBody>
          <a:bodyPr wrap="square">
            <a:spAutoFit/>
          </a:bodyPr>
          <a:lstStyle/>
          <a:p>
            <a:pPr algn="ctr" defTabSz="1218987"/>
            <a:r>
              <a:rPr lang="en-US" sz="3600" b="1">
                <a:solidFill>
                  <a:srgbClr val="0070C0"/>
                </a:solidFill>
                <a:latin typeface="Calibri"/>
              </a:rPr>
              <a:t>Swedish III-Nitride Technology Cluster</a:t>
            </a:r>
          </a:p>
          <a:p>
            <a:pPr algn="ctr" defTabSz="1218987"/>
            <a:r>
              <a:rPr lang="en-US" sz="3600" b="1">
                <a:solidFill>
                  <a:srgbClr val="0070C0"/>
                </a:solidFill>
                <a:latin typeface="Calibri"/>
              </a:rPr>
              <a:t>Chalmers, LiU and Lund University </a:t>
            </a:r>
            <a:endParaRPr lang="en-US" sz="3600" b="1" dirty="0">
              <a:solidFill>
                <a:srgbClr val="0070C0"/>
              </a:solidFill>
              <a:latin typeface="Calibri"/>
            </a:endParaRPr>
          </a:p>
        </p:txBody>
      </p:sp>
      <p:pic>
        <p:nvPicPr>
          <p:cNvPr id="1026" name="Picture 2" descr="Image result for lund university logo">
            <a:extLst>
              <a:ext uri="{FF2B5EF4-FFF2-40B4-BE49-F238E27FC236}">
                <a16:creationId xmlns:a16="http://schemas.microsoft.com/office/drawing/2014/main" id="{56A33714-FD0C-E70B-5C86-4A9979B9B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2957770"/>
            <a:ext cx="1493876" cy="1843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halmers university logo">
            <a:extLst>
              <a:ext uri="{FF2B5EF4-FFF2-40B4-BE49-F238E27FC236}">
                <a16:creationId xmlns:a16="http://schemas.microsoft.com/office/drawing/2014/main" id="{D33CCF24-CB22-39FC-FED5-D994D9C1B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01" y="2665456"/>
            <a:ext cx="3236963" cy="24277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827838A-4A1B-3A63-980F-66C479704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5991" y="3332423"/>
            <a:ext cx="3109639" cy="1093788"/>
          </a:xfrm>
          <a:prstGeom prst="rect">
            <a:avLst/>
          </a:prstGeom>
        </p:spPr>
      </p:pic>
      <p:sp>
        <p:nvSpPr>
          <p:cNvPr id="9" name="TextBox 8">
            <a:extLst>
              <a:ext uri="{FF2B5EF4-FFF2-40B4-BE49-F238E27FC236}">
                <a16:creationId xmlns:a16="http://schemas.microsoft.com/office/drawing/2014/main" id="{59305A69-A4BD-60C5-73A0-A80B54B2EE03}"/>
              </a:ext>
            </a:extLst>
          </p:cNvPr>
          <p:cNvSpPr txBox="1"/>
          <p:nvPr/>
        </p:nvSpPr>
        <p:spPr>
          <a:xfrm>
            <a:off x="5015881" y="6027004"/>
            <a:ext cx="1926233" cy="830997"/>
          </a:xfrm>
          <a:prstGeom prst="rect">
            <a:avLst/>
          </a:prstGeom>
          <a:noFill/>
        </p:spPr>
        <p:txBody>
          <a:bodyPr wrap="none" rtlCol="0">
            <a:spAutoFit/>
          </a:bodyPr>
          <a:lstStyle/>
          <a:p>
            <a:pPr defTabSz="1218987"/>
            <a:r>
              <a:rPr lang="en-GB" sz="2400" dirty="0">
                <a:solidFill>
                  <a:prstClr val="black"/>
                </a:solidFill>
                <a:latin typeface="Segoe UI"/>
                <a:hlinkClick r:id="rId5"/>
              </a:rPr>
              <a:t>www.c3nit.se</a:t>
            </a:r>
            <a:endParaRPr lang="en-GB" sz="2400" dirty="0">
              <a:solidFill>
                <a:prstClr val="black"/>
              </a:solidFill>
              <a:latin typeface="Segoe UI"/>
            </a:endParaRPr>
          </a:p>
          <a:p>
            <a:pPr defTabSz="1218987"/>
            <a:endParaRPr lang="en-SE" sz="2400" dirty="0">
              <a:solidFill>
                <a:prstClr val="black"/>
              </a:solidFill>
              <a:latin typeface="Segoe UI"/>
            </a:endParaRPr>
          </a:p>
        </p:txBody>
      </p:sp>
    </p:spTree>
    <p:extLst>
      <p:ext uri="{BB962C8B-B14F-4D97-AF65-F5344CB8AC3E}">
        <p14:creationId xmlns:p14="http://schemas.microsoft.com/office/powerpoint/2010/main" val="72535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0C87C-2805-DAB8-51D3-2B365015B551}"/>
              </a:ext>
            </a:extLst>
          </p:cNvPr>
          <p:cNvPicPr>
            <a:picLocks noChangeAspect="1"/>
          </p:cNvPicPr>
          <p:nvPr/>
        </p:nvPicPr>
        <p:blipFill>
          <a:blip r:embed="rId2"/>
          <a:stretch>
            <a:fillRect/>
          </a:stretch>
        </p:blipFill>
        <p:spPr>
          <a:xfrm>
            <a:off x="1589" y="41"/>
            <a:ext cx="12188825" cy="6857918"/>
          </a:xfrm>
          <a:prstGeom prst="rect">
            <a:avLst/>
          </a:prstGeom>
        </p:spPr>
      </p:pic>
    </p:spTree>
    <p:extLst>
      <p:ext uri="{BB962C8B-B14F-4D97-AF65-F5344CB8AC3E}">
        <p14:creationId xmlns:p14="http://schemas.microsoft.com/office/powerpoint/2010/main" val="2908151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3684B2D3-3933-92DA-E317-B0D4CD66F974}"/>
              </a:ext>
            </a:extLst>
          </p:cNvPr>
          <p:cNvSpPr txBox="1">
            <a:spLocks/>
          </p:cNvSpPr>
          <p:nvPr/>
        </p:nvSpPr>
        <p:spPr>
          <a:xfrm>
            <a:off x="1627960" y="836712"/>
            <a:ext cx="8681456" cy="4351338"/>
          </a:xfrm>
          <a:prstGeom prst="rect">
            <a:avLst/>
          </a:prstGeom>
        </p:spPr>
        <p:txBody>
          <a:bodyPr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solidFill>
                  <a:prstClr val="black"/>
                </a:solidFill>
                <a:latin typeface="Segoe UI"/>
                <a:cs typeface="Arial" panose="020B0604020202020204" pitchFamily="34" charset="0"/>
              </a:rPr>
              <a:t>Swedish III-N Pilot line offers</a:t>
            </a:r>
          </a:p>
        </p:txBody>
      </p:sp>
      <p:sp>
        <p:nvSpPr>
          <p:cNvPr id="56" name="TextBox 55">
            <a:extLst>
              <a:ext uri="{FF2B5EF4-FFF2-40B4-BE49-F238E27FC236}">
                <a16:creationId xmlns:a16="http://schemas.microsoft.com/office/drawing/2014/main" id="{F929C1EA-AFB7-2F29-4E51-9E8D47500291}"/>
              </a:ext>
            </a:extLst>
          </p:cNvPr>
          <p:cNvSpPr txBox="1"/>
          <p:nvPr/>
        </p:nvSpPr>
        <p:spPr>
          <a:xfrm>
            <a:off x="1359059" y="120314"/>
            <a:ext cx="8880165" cy="646331"/>
          </a:xfrm>
          <a:prstGeom prst="rect">
            <a:avLst/>
          </a:prstGeom>
          <a:noFill/>
        </p:spPr>
        <p:txBody>
          <a:bodyPr wrap="square">
            <a:spAutoFit/>
          </a:bodyPr>
          <a:lstStyle/>
          <a:p>
            <a:pPr algn="ctr" defTabSz="1218987"/>
            <a:r>
              <a:rPr lang="en-US" sz="3600" b="1" dirty="0">
                <a:solidFill>
                  <a:srgbClr val="0070C0"/>
                </a:solidFill>
                <a:latin typeface="Calibri"/>
              </a:rPr>
              <a:t>Swedish III-Nitride Technology Cluster </a:t>
            </a:r>
          </a:p>
        </p:txBody>
      </p:sp>
      <p:sp>
        <p:nvSpPr>
          <p:cNvPr id="77" name="TextBox 76">
            <a:extLst>
              <a:ext uri="{FF2B5EF4-FFF2-40B4-BE49-F238E27FC236}">
                <a16:creationId xmlns:a16="http://schemas.microsoft.com/office/drawing/2014/main" id="{90317EDC-D6C1-9758-01BD-42DB496F1F93}"/>
              </a:ext>
            </a:extLst>
          </p:cNvPr>
          <p:cNvSpPr txBox="1"/>
          <p:nvPr/>
        </p:nvSpPr>
        <p:spPr>
          <a:xfrm>
            <a:off x="318076" y="1542786"/>
            <a:ext cx="8226547" cy="4585871"/>
          </a:xfrm>
          <a:prstGeom prst="rect">
            <a:avLst/>
          </a:prstGeom>
          <a:noFill/>
        </p:spPr>
        <p:txBody>
          <a:bodyPr wrap="square" rtlCol="0">
            <a:spAutoFit/>
          </a:bodyPr>
          <a:lstStyle/>
          <a:p>
            <a:pPr marL="342900" indent="-342900" defTabSz="1218987">
              <a:buFont typeface="Arial" panose="020B0604020202020204" pitchFamily="34" charset="0"/>
              <a:buChar char="•"/>
            </a:pPr>
            <a:r>
              <a:rPr lang="en-US" sz="2200" dirty="0">
                <a:solidFill>
                  <a:prstClr val="black"/>
                </a:solidFill>
                <a:latin typeface="Calibri"/>
              </a:rPr>
              <a:t>III-N HEMT epi-wafers incl. SI </a:t>
            </a:r>
            <a:r>
              <a:rPr lang="en-US" sz="2200" dirty="0" err="1">
                <a:solidFill>
                  <a:prstClr val="black"/>
                </a:solidFill>
                <a:latin typeface="Calibri"/>
              </a:rPr>
              <a:t>SiC</a:t>
            </a:r>
            <a:r>
              <a:rPr lang="en-US" sz="2200" dirty="0">
                <a:solidFill>
                  <a:prstClr val="black"/>
                </a:solidFill>
                <a:latin typeface="Calibri"/>
              </a:rPr>
              <a:t> (150mm)</a:t>
            </a: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r>
              <a:rPr lang="en-US" sz="2200" dirty="0">
                <a:solidFill>
                  <a:prstClr val="black"/>
                </a:solidFill>
                <a:latin typeface="Calibri"/>
              </a:rPr>
              <a:t>HEMT device technology</a:t>
            </a: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r>
              <a:rPr lang="en-US" sz="2200" dirty="0" err="1">
                <a:solidFill>
                  <a:prstClr val="black"/>
                </a:solidFill>
                <a:latin typeface="Calibri"/>
              </a:rPr>
              <a:t>GaN</a:t>
            </a:r>
            <a:r>
              <a:rPr lang="en-US" sz="2200" dirty="0">
                <a:solidFill>
                  <a:prstClr val="black"/>
                </a:solidFill>
                <a:latin typeface="Calibri"/>
              </a:rPr>
              <a:t> and ALN process modules</a:t>
            </a: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r>
              <a:rPr lang="en-US" sz="2200" dirty="0">
                <a:solidFill>
                  <a:srgbClr val="000000"/>
                </a:solidFill>
                <a:latin typeface="Calibri"/>
              </a:rPr>
              <a:t>MMIC design kits</a:t>
            </a: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r>
              <a:rPr lang="en-US" sz="2200" dirty="0">
                <a:solidFill>
                  <a:prstClr val="black"/>
                </a:solidFill>
                <a:latin typeface="Calibri"/>
              </a:rPr>
              <a:t>MMIC process</a:t>
            </a:r>
            <a:endParaRPr lang="en-US" sz="2200" dirty="0">
              <a:solidFill>
                <a:srgbClr val="000000"/>
              </a:solidFill>
              <a:latin typeface="Calibri"/>
            </a:endParaRPr>
          </a:p>
          <a:p>
            <a:pPr marL="342900" indent="-342900" defTabSz="1218987">
              <a:buFont typeface="Arial" panose="020B0604020202020204" pitchFamily="34" charset="0"/>
              <a:buChar char="•"/>
            </a:pPr>
            <a:endParaRPr lang="en-US" sz="600" dirty="0">
              <a:solidFill>
                <a:srgbClr val="000000"/>
              </a:solidFill>
              <a:latin typeface="Calibri"/>
            </a:endParaRPr>
          </a:p>
          <a:p>
            <a:pPr marL="342900" indent="-342900" defTabSz="1218987">
              <a:buFont typeface="Arial" panose="020B0604020202020204" pitchFamily="34" charset="0"/>
              <a:buChar char="•"/>
            </a:pPr>
            <a:r>
              <a:rPr lang="en-US" sz="2200" dirty="0">
                <a:solidFill>
                  <a:prstClr val="black"/>
                </a:solidFill>
                <a:latin typeface="Calibri"/>
              </a:rPr>
              <a:t>State-of-the-art </a:t>
            </a:r>
            <a:r>
              <a:rPr lang="en-US" sz="2200" dirty="0" err="1">
                <a:solidFill>
                  <a:prstClr val="black"/>
                </a:solidFill>
                <a:latin typeface="Calibri"/>
              </a:rPr>
              <a:t>GaN</a:t>
            </a:r>
            <a:r>
              <a:rPr lang="en-US" sz="2200" dirty="0">
                <a:solidFill>
                  <a:prstClr val="black"/>
                </a:solidFill>
                <a:latin typeface="Calibri"/>
              </a:rPr>
              <a:t>-on-</a:t>
            </a:r>
            <a:r>
              <a:rPr lang="en-US" sz="2200" dirty="0" err="1">
                <a:solidFill>
                  <a:prstClr val="black"/>
                </a:solidFill>
                <a:latin typeface="Calibri"/>
              </a:rPr>
              <a:t>GaN</a:t>
            </a:r>
            <a:r>
              <a:rPr lang="en-US" sz="2200" dirty="0">
                <a:solidFill>
                  <a:prstClr val="black"/>
                </a:solidFill>
                <a:latin typeface="Calibri"/>
              </a:rPr>
              <a:t> material technology</a:t>
            </a: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r>
              <a:rPr lang="en-US" sz="2200" dirty="0">
                <a:solidFill>
                  <a:prstClr val="black"/>
                </a:solidFill>
                <a:latin typeface="Calibri"/>
              </a:rPr>
              <a:t>State-of-the-art III-N-on-</a:t>
            </a:r>
            <a:r>
              <a:rPr lang="en-US" sz="2200" dirty="0" err="1">
                <a:solidFill>
                  <a:prstClr val="black"/>
                </a:solidFill>
                <a:latin typeface="Calibri"/>
              </a:rPr>
              <a:t>AlN</a:t>
            </a:r>
            <a:r>
              <a:rPr lang="en-US" sz="2200" dirty="0">
                <a:solidFill>
                  <a:prstClr val="black"/>
                </a:solidFill>
                <a:latin typeface="Calibri"/>
              </a:rPr>
              <a:t> material technology</a:t>
            </a: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r>
              <a:rPr lang="en-US" sz="2200" dirty="0" err="1">
                <a:solidFill>
                  <a:prstClr val="black"/>
                </a:solidFill>
                <a:latin typeface="Calibri"/>
              </a:rPr>
              <a:t>GaN</a:t>
            </a:r>
            <a:r>
              <a:rPr lang="en-US" sz="2200" dirty="0">
                <a:solidFill>
                  <a:prstClr val="black"/>
                </a:solidFill>
                <a:latin typeface="Calibri"/>
              </a:rPr>
              <a:t> and </a:t>
            </a:r>
            <a:r>
              <a:rPr lang="en-US" sz="2200" dirty="0" err="1">
                <a:solidFill>
                  <a:prstClr val="black"/>
                </a:solidFill>
                <a:latin typeface="Calibri"/>
              </a:rPr>
              <a:t>AlN</a:t>
            </a:r>
            <a:r>
              <a:rPr lang="en-US" sz="2200" dirty="0">
                <a:solidFill>
                  <a:prstClr val="black"/>
                </a:solidFill>
                <a:latin typeface="Calibri"/>
              </a:rPr>
              <a:t> SBDs and </a:t>
            </a:r>
            <a:r>
              <a:rPr lang="en-US" sz="2200" dirty="0" err="1">
                <a:solidFill>
                  <a:prstClr val="black"/>
                </a:solidFill>
                <a:latin typeface="Calibri"/>
              </a:rPr>
              <a:t>FinFETs</a:t>
            </a:r>
            <a:endParaRPr lang="en-US" sz="2200" dirty="0">
              <a:solidFill>
                <a:prstClr val="black"/>
              </a:solidFill>
              <a:latin typeface="Calibri"/>
            </a:endParaRP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r>
              <a:rPr lang="en-US" sz="2200" dirty="0" err="1">
                <a:solidFill>
                  <a:prstClr val="black"/>
                </a:solidFill>
                <a:latin typeface="Calibri"/>
              </a:rPr>
              <a:t>GaN</a:t>
            </a:r>
            <a:r>
              <a:rPr lang="en-US" sz="2200" dirty="0">
                <a:solidFill>
                  <a:prstClr val="black"/>
                </a:solidFill>
                <a:latin typeface="Calibri"/>
              </a:rPr>
              <a:t>/Gallium Oxide MOCVD reactors</a:t>
            </a:r>
          </a:p>
          <a:p>
            <a:pPr marL="342900" indent="-342900" defTabSz="1218987">
              <a:buFont typeface="Arial" panose="020B0604020202020204" pitchFamily="34" charset="0"/>
              <a:buChar char="•"/>
            </a:pPr>
            <a:endParaRPr lang="en-US" sz="600" dirty="0">
              <a:solidFill>
                <a:prstClr val="black"/>
              </a:solidFill>
              <a:latin typeface="Calibri"/>
            </a:endParaRPr>
          </a:p>
          <a:p>
            <a:pPr marL="342900" indent="-342900" defTabSz="1218987">
              <a:buFont typeface="Arial" panose="020B0604020202020204" pitchFamily="34" charset="0"/>
              <a:buChar char="•"/>
            </a:pPr>
            <a:r>
              <a:rPr lang="en-US" sz="2200" dirty="0">
                <a:solidFill>
                  <a:prstClr val="black"/>
                </a:solidFill>
                <a:latin typeface="Calibri"/>
              </a:rPr>
              <a:t>Training and education on pilot line </a:t>
            </a:r>
          </a:p>
        </p:txBody>
      </p:sp>
      <p:pic>
        <p:nvPicPr>
          <p:cNvPr id="79" name="Picture 78">
            <a:extLst>
              <a:ext uri="{FF2B5EF4-FFF2-40B4-BE49-F238E27FC236}">
                <a16:creationId xmlns:a16="http://schemas.microsoft.com/office/drawing/2014/main" id="{108DCED1-DED8-F414-4B8F-12393A0ED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129" y="2096991"/>
            <a:ext cx="1396437" cy="161711"/>
          </a:xfrm>
          <a:prstGeom prst="rect">
            <a:avLst/>
          </a:prstGeom>
        </p:spPr>
      </p:pic>
      <p:pic>
        <p:nvPicPr>
          <p:cNvPr id="83" name="Picture 82">
            <a:extLst>
              <a:ext uri="{FF2B5EF4-FFF2-40B4-BE49-F238E27FC236}">
                <a16:creationId xmlns:a16="http://schemas.microsoft.com/office/drawing/2014/main" id="{5AF5D8F2-2227-E74F-0441-965CF0983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36" y="1614694"/>
            <a:ext cx="1063700" cy="374147"/>
          </a:xfrm>
          <a:prstGeom prst="rect">
            <a:avLst/>
          </a:prstGeom>
        </p:spPr>
      </p:pic>
      <p:pic>
        <p:nvPicPr>
          <p:cNvPr id="87" name="Picture 86" descr="Logo&#10;&#10;Description automatically generated">
            <a:extLst>
              <a:ext uri="{FF2B5EF4-FFF2-40B4-BE49-F238E27FC236}">
                <a16:creationId xmlns:a16="http://schemas.microsoft.com/office/drawing/2014/main" id="{B480EF2A-A0BB-90B8-8268-70F5FE61AE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09" b="1"/>
          <a:stretch/>
        </p:blipFill>
        <p:spPr>
          <a:xfrm>
            <a:off x="5015881" y="5229200"/>
            <a:ext cx="660347" cy="275560"/>
          </a:xfrm>
          <a:prstGeom prst="rect">
            <a:avLst/>
          </a:prstGeom>
        </p:spPr>
      </p:pic>
      <p:pic>
        <p:nvPicPr>
          <p:cNvPr id="88" name="Picture 87">
            <a:extLst>
              <a:ext uri="{FF2B5EF4-FFF2-40B4-BE49-F238E27FC236}">
                <a16:creationId xmlns:a16="http://schemas.microsoft.com/office/drawing/2014/main" id="{0BD7486D-1734-55EB-7BC6-530B4CFBC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9520" y="2547210"/>
            <a:ext cx="1396437" cy="161711"/>
          </a:xfrm>
          <a:prstGeom prst="rect">
            <a:avLst/>
          </a:prstGeom>
        </p:spPr>
      </p:pic>
      <p:pic>
        <p:nvPicPr>
          <p:cNvPr id="89" name="Picture 88">
            <a:extLst>
              <a:ext uri="{FF2B5EF4-FFF2-40B4-BE49-F238E27FC236}">
                <a16:creationId xmlns:a16="http://schemas.microsoft.com/office/drawing/2014/main" id="{2DBF39CD-5FE4-A3C3-F474-40E98E0EC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510" y="2979258"/>
            <a:ext cx="1396437" cy="161711"/>
          </a:xfrm>
          <a:prstGeom prst="rect">
            <a:avLst/>
          </a:prstGeom>
        </p:spPr>
      </p:pic>
      <p:pic>
        <p:nvPicPr>
          <p:cNvPr id="92" name="Picture 91">
            <a:extLst>
              <a:ext uri="{FF2B5EF4-FFF2-40B4-BE49-F238E27FC236}">
                <a16:creationId xmlns:a16="http://schemas.microsoft.com/office/drawing/2014/main" id="{E95289E5-EAB3-5E96-55AD-A4519B5CC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7744" y="3717033"/>
            <a:ext cx="1063700" cy="374147"/>
          </a:xfrm>
          <a:prstGeom prst="rect">
            <a:avLst/>
          </a:prstGeom>
        </p:spPr>
      </p:pic>
      <p:pic>
        <p:nvPicPr>
          <p:cNvPr id="102" name="Picture 101" descr="Logo&#10;&#10;Description automatically generated">
            <a:extLst>
              <a:ext uri="{FF2B5EF4-FFF2-40B4-BE49-F238E27FC236}">
                <a16:creationId xmlns:a16="http://schemas.microsoft.com/office/drawing/2014/main" id="{C64031E9-A255-0F18-1D2F-342000629B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09" b="1"/>
          <a:stretch/>
        </p:blipFill>
        <p:spPr>
          <a:xfrm>
            <a:off x="5003606" y="4749478"/>
            <a:ext cx="660347" cy="275560"/>
          </a:xfrm>
          <a:prstGeom prst="rect">
            <a:avLst/>
          </a:prstGeom>
        </p:spPr>
      </p:pic>
      <p:pic>
        <p:nvPicPr>
          <p:cNvPr id="105" name="Picture 104" descr="Logo&#10;&#10;Description automatically generated">
            <a:extLst>
              <a:ext uri="{FF2B5EF4-FFF2-40B4-BE49-F238E27FC236}">
                <a16:creationId xmlns:a16="http://schemas.microsoft.com/office/drawing/2014/main" id="{8FB273B9-C73E-CD9F-0184-8F74D2109A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09" b="1"/>
          <a:stretch/>
        </p:blipFill>
        <p:spPr>
          <a:xfrm>
            <a:off x="6528049" y="4293096"/>
            <a:ext cx="660347" cy="275560"/>
          </a:xfrm>
          <a:prstGeom prst="rect">
            <a:avLst/>
          </a:prstGeom>
        </p:spPr>
      </p:pic>
      <p:pic>
        <p:nvPicPr>
          <p:cNvPr id="106" name="Picture 105">
            <a:extLst>
              <a:ext uri="{FF2B5EF4-FFF2-40B4-BE49-F238E27FC236}">
                <a16:creationId xmlns:a16="http://schemas.microsoft.com/office/drawing/2014/main" id="{F701E951-A4FD-CB11-4A17-B3B0F1CCA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134" y="3411306"/>
            <a:ext cx="1396437" cy="161711"/>
          </a:xfrm>
          <a:prstGeom prst="rect">
            <a:avLst/>
          </a:prstGeom>
        </p:spPr>
      </p:pic>
      <p:pic>
        <p:nvPicPr>
          <p:cNvPr id="107" name="Picture 106" descr="Logo&#10;&#10;Description automatically generated">
            <a:extLst>
              <a:ext uri="{FF2B5EF4-FFF2-40B4-BE49-F238E27FC236}">
                <a16:creationId xmlns:a16="http://schemas.microsoft.com/office/drawing/2014/main" id="{94C6C0CC-AD01-1FB4-C736-9322B2E949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09" b="1"/>
          <a:stretch/>
        </p:blipFill>
        <p:spPr>
          <a:xfrm>
            <a:off x="5867702" y="2505368"/>
            <a:ext cx="660347" cy="275560"/>
          </a:xfrm>
          <a:prstGeom prst="rect">
            <a:avLst/>
          </a:prstGeom>
        </p:spPr>
      </p:pic>
      <p:pic>
        <p:nvPicPr>
          <p:cNvPr id="108" name="Picture 107" descr="Logo&#10;&#10;Description automatically generated">
            <a:extLst>
              <a:ext uri="{FF2B5EF4-FFF2-40B4-BE49-F238E27FC236}">
                <a16:creationId xmlns:a16="http://schemas.microsoft.com/office/drawing/2014/main" id="{85D500BF-02CA-E276-77D2-A4387D7BFA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09" b="1"/>
          <a:stretch/>
        </p:blipFill>
        <p:spPr>
          <a:xfrm>
            <a:off x="4985877" y="5661248"/>
            <a:ext cx="660347" cy="275560"/>
          </a:xfrm>
          <a:prstGeom prst="rect">
            <a:avLst/>
          </a:prstGeom>
        </p:spPr>
      </p:pic>
      <p:pic>
        <p:nvPicPr>
          <p:cNvPr id="109" name="Picture 108">
            <a:extLst>
              <a:ext uri="{FF2B5EF4-FFF2-40B4-BE49-F238E27FC236}">
                <a16:creationId xmlns:a16="http://schemas.microsoft.com/office/drawing/2014/main" id="{26AABA43-918C-DEE2-F526-9EDB3D647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272" y="5589241"/>
            <a:ext cx="1063700" cy="374147"/>
          </a:xfrm>
          <a:prstGeom prst="rect">
            <a:avLst/>
          </a:prstGeom>
        </p:spPr>
      </p:pic>
      <p:pic>
        <p:nvPicPr>
          <p:cNvPr id="110" name="Picture 109">
            <a:extLst>
              <a:ext uri="{FF2B5EF4-FFF2-40B4-BE49-F238E27FC236}">
                <a16:creationId xmlns:a16="http://schemas.microsoft.com/office/drawing/2014/main" id="{74C541B9-2C00-564A-9F81-FF8E61C35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063" y="5733257"/>
            <a:ext cx="1396437" cy="161711"/>
          </a:xfrm>
          <a:prstGeom prst="rect">
            <a:avLst/>
          </a:prstGeom>
        </p:spPr>
      </p:pic>
      <p:pic>
        <p:nvPicPr>
          <p:cNvPr id="113" name="Picture 112">
            <a:extLst>
              <a:ext uri="{FF2B5EF4-FFF2-40B4-BE49-F238E27FC236}">
                <a16:creationId xmlns:a16="http://schemas.microsoft.com/office/drawing/2014/main" id="{0EF57552-4BC7-F13C-C26F-26CA9D9F8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395" y="5157193"/>
            <a:ext cx="1063700" cy="374147"/>
          </a:xfrm>
          <a:prstGeom prst="rect">
            <a:avLst/>
          </a:prstGeom>
        </p:spPr>
      </p:pic>
      <p:pic>
        <p:nvPicPr>
          <p:cNvPr id="121" name="Picture 120" descr="A picture containing indoor&#10;&#10;Description automatically generated">
            <a:extLst>
              <a:ext uri="{FF2B5EF4-FFF2-40B4-BE49-F238E27FC236}">
                <a16:creationId xmlns:a16="http://schemas.microsoft.com/office/drawing/2014/main" id="{49F5AE5C-DCA2-99B8-5D13-E5D0E4ADAB38}"/>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32121" t="23360" r="18629" b="37898"/>
          <a:stretch/>
        </p:blipFill>
        <p:spPr bwMode="auto">
          <a:xfrm>
            <a:off x="9735102" y="3246509"/>
            <a:ext cx="2089495" cy="1229079"/>
          </a:xfrm>
          <a:prstGeom prst="rect">
            <a:avLst/>
          </a:prstGeom>
          <a:ln>
            <a:noFill/>
          </a:ln>
          <a:extLst>
            <a:ext uri="{53640926-AAD7-44D8-BBD7-CCE9431645EC}">
              <a14:shadowObscured xmlns:a14="http://schemas.microsoft.com/office/drawing/2010/main"/>
            </a:ext>
          </a:extLst>
        </p:spPr>
      </p:pic>
      <p:pic>
        <p:nvPicPr>
          <p:cNvPr id="122" name="Picture 121" descr="En bild som visar text, inomhus&#10;&#10;Automatiskt genererad beskrivning">
            <a:extLst>
              <a:ext uri="{FF2B5EF4-FFF2-40B4-BE49-F238E27FC236}">
                <a16:creationId xmlns:a16="http://schemas.microsoft.com/office/drawing/2014/main" id="{C6E304EA-A15F-67ED-70F1-088BD05311A4}"/>
              </a:ext>
            </a:extLst>
          </p:cNvPr>
          <p:cNvPicPr>
            <a:picLocks noChangeAspect="1"/>
          </p:cNvPicPr>
          <p:nvPr/>
        </p:nvPicPr>
        <p:blipFill>
          <a:blip r:embed="rId6" cstate="print">
            <a:extLst>
              <a:ext uri="{28A0092B-C50C-407E-A947-70E740481C1C}">
                <a14:useLocalDpi xmlns:a14="http://schemas.microsoft.com/office/drawing/2010/main" val="0"/>
              </a:ext>
            </a:extLst>
          </a:blip>
          <a:srcRect l="7576" t="15123" r="8714"/>
          <a:stretch>
            <a:fillRect/>
          </a:stretch>
        </p:blipFill>
        <p:spPr>
          <a:xfrm>
            <a:off x="9754014" y="4563253"/>
            <a:ext cx="2053026" cy="1561155"/>
          </a:xfrm>
          <a:prstGeom prst="rect">
            <a:avLst/>
          </a:prstGeom>
        </p:spPr>
      </p:pic>
      <p:pic>
        <p:nvPicPr>
          <p:cNvPr id="123" name="Picture 122" descr="A picture containing graphical user interface&#10;&#10;Description automatically generated">
            <a:extLst>
              <a:ext uri="{FF2B5EF4-FFF2-40B4-BE49-F238E27FC236}">
                <a16:creationId xmlns:a16="http://schemas.microsoft.com/office/drawing/2014/main" id="{D643D492-C190-2C03-0992-4355F0FA11DE}"/>
              </a:ext>
            </a:extLst>
          </p:cNvPr>
          <p:cNvPicPr>
            <a:picLocks/>
          </p:cNvPicPr>
          <p:nvPr/>
        </p:nvPicPr>
        <p:blipFill>
          <a:blip r:embed="rId7">
            <a:extLs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a16="http://schemas.microsoft.com/office/drawing/2014/main" xmlns:asvg="http://schemas.microsoft.com/office/drawing/2016/SVG/main"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id="{98691999-22B6-436D-848C-5D48FD5147F8}"/>
              </a:ext>
            </a:extLst>
          </a:blip>
          <a:srcRect l="27772" t="11667" r="27831" b="31382"/>
          <a:stretch>
            <a:fillRect/>
          </a:stretch>
        </p:blipFill>
        <p:spPr>
          <a:xfrm>
            <a:off x="8040218" y="1628801"/>
            <a:ext cx="1542819" cy="1494473"/>
          </a:xfrm>
          <a:prstGeom prst="rect">
            <a:avLst/>
          </a:prstGeom>
        </p:spPr>
      </p:pic>
      <p:pic>
        <p:nvPicPr>
          <p:cNvPr id="124" name="Picture 123">
            <a:extLst>
              <a:ext uri="{FF2B5EF4-FFF2-40B4-BE49-F238E27FC236}">
                <a16:creationId xmlns:a16="http://schemas.microsoft.com/office/drawing/2014/main" id="{3025D160-EA8E-77C5-EE1D-AC4B9EDD2D03}"/>
              </a:ext>
            </a:extLst>
          </p:cNvPr>
          <p:cNvPicPr>
            <a:picLocks noChangeAspect="1"/>
          </p:cNvPicPr>
          <p:nvPr/>
        </p:nvPicPr>
        <p:blipFill rotWithShape="1">
          <a:blip r:embed="rId8"/>
          <a:srcRect t="26508" b="13493"/>
          <a:stretch/>
        </p:blipFill>
        <p:spPr>
          <a:xfrm>
            <a:off x="8089889" y="3264364"/>
            <a:ext cx="1521465" cy="1622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5" name="Picture 124" descr="A picture containing person, indoor, man, holding&#10;&#10;Description automatically generated">
            <a:extLst>
              <a:ext uri="{FF2B5EF4-FFF2-40B4-BE49-F238E27FC236}">
                <a16:creationId xmlns:a16="http://schemas.microsoft.com/office/drawing/2014/main" id="{8822D2E1-D640-3C2E-41CC-FDBBE58FA48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769016" y="1628800"/>
            <a:ext cx="2038024" cy="1543438"/>
          </a:xfrm>
          <a:prstGeom prst="rect">
            <a:avLst/>
          </a:prstGeom>
        </p:spPr>
      </p:pic>
      <p:pic>
        <p:nvPicPr>
          <p:cNvPr id="126" name="Picture 125" descr="A picture containing qr code&#10;&#10;Description automatically generated">
            <a:extLst>
              <a:ext uri="{FF2B5EF4-FFF2-40B4-BE49-F238E27FC236}">
                <a16:creationId xmlns:a16="http://schemas.microsoft.com/office/drawing/2014/main" id="{0DB386A3-150A-9FD0-FE89-6CB6C1A7FD5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6346940" y="1868900"/>
            <a:ext cx="1819316" cy="1362601"/>
          </a:xfrm>
          <a:prstGeom prst="rect">
            <a:avLst/>
          </a:prstGeom>
        </p:spPr>
      </p:pic>
    </p:spTree>
    <p:extLst>
      <p:ext uri="{BB962C8B-B14F-4D97-AF65-F5344CB8AC3E}">
        <p14:creationId xmlns:p14="http://schemas.microsoft.com/office/powerpoint/2010/main" val="383531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DA03-F0F2-08DC-4764-1F3B6DC7B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C4AD5-BC9C-B6C3-D7E5-6D2E776AFE7B}"/>
              </a:ext>
            </a:extLst>
          </p:cNvPr>
          <p:cNvSpPr>
            <a:spLocks noGrp="1"/>
          </p:cNvSpPr>
          <p:nvPr>
            <p:ph type="title"/>
          </p:nvPr>
        </p:nvSpPr>
        <p:spPr/>
        <p:txBody>
          <a:bodyPr/>
          <a:lstStyle/>
          <a:p>
            <a:pPr algn="ctr"/>
            <a:r>
              <a:rPr lang="sv-SE" sz="3200" b="1" dirty="0"/>
              <a:t>In the </a:t>
            </a:r>
            <a:r>
              <a:rPr lang="sv-SE" sz="3200" b="1" dirty="0" err="1"/>
              <a:t>first</a:t>
            </a:r>
            <a:r>
              <a:rPr lang="sv-SE" sz="3200" b="1" dirty="0"/>
              <a:t> Call of the Chips JU, 4 Pilot Lines </a:t>
            </a:r>
            <a:r>
              <a:rPr lang="sv-SE" sz="3200" b="1" dirty="0" err="1"/>
              <a:t>are</a:t>
            </a:r>
            <a:r>
              <a:rPr lang="sv-SE" sz="3200" b="1" dirty="0"/>
              <a:t> </a:t>
            </a:r>
            <a:r>
              <a:rPr lang="sv-SE" sz="3200" b="1" dirty="0" err="1"/>
              <a:t>granted</a:t>
            </a:r>
            <a:r>
              <a:rPr lang="sv-SE" sz="3200" b="1" dirty="0"/>
              <a:t> </a:t>
            </a:r>
            <a:r>
              <a:rPr lang="en-US" sz="3600" b="1" dirty="0"/>
              <a:t>€1.67 billion over 5 years</a:t>
            </a:r>
            <a:endParaRPr lang="sv-SE" dirty="0"/>
          </a:p>
        </p:txBody>
      </p:sp>
      <p:sp>
        <p:nvSpPr>
          <p:cNvPr id="3" name="Content Placeholder 2">
            <a:extLst>
              <a:ext uri="{FF2B5EF4-FFF2-40B4-BE49-F238E27FC236}">
                <a16:creationId xmlns:a16="http://schemas.microsoft.com/office/drawing/2014/main" id="{C6E4C500-9A7C-AABF-4C73-8C28D1B0DC46}"/>
              </a:ext>
            </a:extLst>
          </p:cNvPr>
          <p:cNvSpPr>
            <a:spLocks noGrp="1"/>
          </p:cNvSpPr>
          <p:nvPr>
            <p:ph idx="1"/>
          </p:nvPr>
        </p:nvSpPr>
        <p:spPr>
          <a:xfrm>
            <a:off x="600075" y="1711608"/>
            <a:ext cx="10990263" cy="4959313"/>
          </a:xfrm>
        </p:spPr>
        <p:txBody>
          <a:bodyPr/>
          <a:lstStyle/>
          <a:p>
            <a:pPr>
              <a:buFont typeface="Arial" panose="020B0604020202020204" pitchFamily="34" charset="0"/>
              <a:buChar char="•"/>
            </a:pPr>
            <a:r>
              <a:rPr lang="sv-SE" sz="2400" dirty="0" err="1"/>
              <a:t>European</a:t>
            </a:r>
            <a:r>
              <a:rPr lang="sv-SE" sz="2400" dirty="0"/>
              <a:t> Pilot Line for </a:t>
            </a:r>
            <a:r>
              <a:rPr lang="sv-SE" sz="2400" dirty="0" err="1"/>
              <a:t>beyond</a:t>
            </a:r>
            <a:r>
              <a:rPr lang="sv-SE" sz="2400" dirty="0"/>
              <a:t> 2nm leading </a:t>
            </a:r>
            <a:r>
              <a:rPr lang="sv-SE" sz="2400" dirty="0" err="1"/>
              <a:t>edge</a:t>
            </a:r>
            <a:r>
              <a:rPr lang="sv-SE" sz="2400" dirty="0"/>
              <a:t> System-on-Chip </a:t>
            </a:r>
            <a:r>
              <a:rPr lang="sv-SE" sz="2400" dirty="0" err="1"/>
              <a:t>leadership</a:t>
            </a:r>
            <a:br>
              <a:rPr lang="sv-SE" sz="2400" dirty="0"/>
            </a:br>
            <a:endParaRPr lang="sv-SE" sz="2400" dirty="0">
              <a:effectLst/>
            </a:endParaRPr>
          </a:p>
          <a:p>
            <a:pPr>
              <a:buFont typeface="Arial" panose="020B0604020202020204" pitchFamily="34" charset="0"/>
              <a:buChar char="•"/>
            </a:pPr>
            <a:r>
              <a:rPr lang="sv-SE" sz="2400" dirty="0"/>
              <a:t>FD-SOI Pilot Line for </a:t>
            </a:r>
            <a:r>
              <a:rPr lang="sv-SE" sz="2400" dirty="0" err="1"/>
              <a:t>Applications</a:t>
            </a:r>
            <a:r>
              <a:rPr lang="sv-SE" sz="2400" dirty="0"/>
              <a:t> </a:t>
            </a:r>
            <a:r>
              <a:rPr lang="sv-SE" sz="2400" dirty="0" err="1"/>
              <a:t>with</a:t>
            </a:r>
            <a:r>
              <a:rPr lang="sv-SE" sz="2400" dirty="0"/>
              <a:t> non-volatile </a:t>
            </a:r>
            <a:r>
              <a:rPr lang="sv-SE" sz="2400" dirty="0" err="1"/>
              <a:t>embedded</a:t>
            </a:r>
            <a:r>
              <a:rPr lang="sv-SE" sz="2400" dirty="0"/>
              <a:t> </a:t>
            </a:r>
            <a:r>
              <a:rPr lang="sv-SE" sz="2400" dirty="0" err="1"/>
              <a:t>Memories</a:t>
            </a:r>
            <a:r>
              <a:rPr lang="sv-SE" sz="2400" dirty="0"/>
              <a:t>, RF &amp; 3D integration, to </a:t>
            </a:r>
            <a:r>
              <a:rPr lang="sv-SE" sz="2400" dirty="0" err="1"/>
              <a:t>ensure</a:t>
            </a:r>
            <a:r>
              <a:rPr lang="sv-SE" sz="2400" dirty="0"/>
              <a:t> </a:t>
            </a:r>
            <a:r>
              <a:rPr lang="sv-SE" sz="2400" dirty="0" err="1"/>
              <a:t>European</a:t>
            </a:r>
            <a:r>
              <a:rPr lang="sv-SE" sz="2400" dirty="0"/>
              <a:t> </a:t>
            </a:r>
            <a:r>
              <a:rPr lang="sv-SE" sz="2400" dirty="0" err="1"/>
              <a:t>Sovereignty</a:t>
            </a:r>
            <a:r>
              <a:rPr lang="sv-SE" sz="2400" dirty="0"/>
              <a:t> </a:t>
            </a:r>
            <a:br>
              <a:rPr lang="sv-SE" sz="2400" dirty="0"/>
            </a:br>
            <a:endParaRPr lang="sv-SE" sz="2400" dirty="0">
              <a:effectLst/>
            </a:endParaRPr>
          </a:p>
          <a:p>
            <a:pPr>
              <a:buFont typeface="Arial" panose="020B0604020202020204" pitchFamily="34" charset="0"/>
              <a:buChar char="•"/>
            </a:pPr>
            <a:r>
              <a:rPr lang="sv-SE" sz="2400" dirty="0" err="1"/>
              <a:t>Advanced</a:t>
            </a:r>
            <a:r>
              <a:rPr lang="sv-SE" sz="2400" dirty="0"/>
              <a:t> </a:t>
            </a:r>
            <a:r>
              <a:rPr lang="sv-SE" sz="2400" dirty="0" err="1"/>
              <a:t>Heterogeneous</a:t>
            </a:r>
            <a:r>
              <a:rPr lang="sv-SE" sz="2400" dirty="0"/>
              <a:t> System Integration Pilot Line </a:t>
            </a:r>
            <a:br>
              <a:rPr lang="sv-SE" sz="2400" dirty="0"/>
            </a:br>
            <a:endParaRPr lang="sv-SE" sz="2400" dirty="0">
              <a:effectLst/>
            </a:endParaRPr>
          </a:p>
          <a:p>
            <a:pPr>
              <a:buFont typeface="Arial" panose="020B0604020202020204" pitchFamily="34" charset="0"/>
              <a:buChar char="•"/>
            </a:pPr>
            <a:r>
              <a:rPr lang="sv-SE" sz="2400" dirty="0"/>
              <a:t>WBG Pilot Line </a:t>
            </a:r>
            <a:endParaRPr lang="sv-SE" sz="2400" dirty="0">
              <a:effectLst/>
            </a:endParaRPr>
          </a:p>
          <a:p>
            <a:endParaRPr lang="sv-SE" sz="2400" b="1" dirty="0"/>
          </a:p>
        </p:txBody>
      </p:sp>
    </p:spTree>
    <p:extLst>
      <p:ext uri="{BB962C8B-B14F-4D97-AF65-F5344CB8AC3E}">
        <p14:creationId xmlns:p14="http://schemas.microsoft.com/office/powerpoint/2010/main" val="608507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D9D71A1-F8EC-6675-D66E-39D301BB593B}"/>
              </a:ext>
            </a:extLst>
          </p:cNvPr>
          <p:cNvSpPr>
            <a:spLocks noGrp="1"/>
          </p:cNvSpPr>
          <p:nvPr/>
        </p:nvSpPr>
        <p:spPr>
          <a:xfrm>
            <a:off x="479377" y="1418978"/>
            <a:ext cx="11305256" cy="4530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004FAC"/>
              </a:buClr>
            </a:pPr>
            <a:r>
              <a:rPr lang="sv-SE" sz="2000" dirty="0">
                <a:solidFill>
                  <a:prstClr val="black"/>
                </a:solidFill>
                <a:latin typeface="Calibri"/>
              </a:rPr>
              <a:t>The </a:t>
            </a:r>
            <a:r>
              <a:rPr lang="sv-SE" sz="2000" dirty="0" err="1">
                <a:solidFill>
                  <a:prstClr val="black"/>
                </a:solidFill>
                <a:latin typeface="Calibri"/>
              </a:rPr>
              <a:t>pilotline</a:t>
            </a:r>
            <a:r>
              <a:rPr lang="sv-SE" sz="2000" dirty="0">
                <a:solidFill>
                  <a:prstClr val="black"/>
                </a:solidFill>
                <a:latin typeface="Calibri"/>
              </a:rPr>
              <a:t> </a:t>
            </a:r>
            <a:r>
              <a:rPr lang="sv-SE" sz="2000" dirty="0" err="1">
                <a:solidFill>
                  <a:prstClr val="black"/>
                </a:solidFill>
                <a:latin typeface="Calibri"/>
              </a:rPr>
              <a:t>operate</a:t>
            </a:r>
            <a:r>
              <a:rPr lang="sv-SE" sz="2000" dirty="0">
                <a:solidFill>
                  <a:prstClr val="black"/>
                </a:solidFill>
                <a:latin typeface="Calibri"/>
              </a:rPr>
              <a:t> under a </a:t>
            </a:r>
            <a:r>
              <a:rPr lang="sv-SE" sz="2000" dirty="0" err="1">
                <a:solidFill>
                  <a:prstClr val="black"/>
                </a:solidFill>
                <a:latin typeface="Calibri"/>
              </a:rPr>
              <a:t>fully</a:t>
            </a:r>
            <a:r>
              <a:rPr lang="sv-SE" sz="2000" dirty="0">
                <a:solidFill>
                  <a:prstClr val="black"/>
                </a:solidFill>
                <a:latin typeface="Calibri"/>
              </a:rPr>
              <a:t> </a:t>
            </a:r>
            <a:r>
              <a:rPr lang="sv-SE" sz="2000" dirty="0" err="1">
                <a:solidFill>
                  <a:prstClr val="black"/>
                </a:solidFill>
                <a:latin typeface="Calibri"/>
              </a:rPr>
              <a:t>open</a:t>
            </a:r>
            <a:r>
              <a:rPr lang="sv-SE" sz="2000" dirty="0">
                <a:solidFill>
                  <a:prstClr val="black"/>
                </a:solidFill>
                <a:latin typeface="Calibri"/>
              </a:rPr>
              <a:t> access policy in </a:t>
            </a:r>
            <a:r>
              <a:rPr lang="sv-SE" sz="2000" dirty="0" err="1">
                <a:solidFill>
                  <a:prstClr val="black"/>
                </a:solidFill>
                <a:latin typeface="Calibri"/>
              </a:rPr>
              <a:t>accordance</a:t>
            </a:r>
            <a:r>
              <a:rPr lang="sv-SE" sz="2000" dirty="0">
                <a:solidFill>
                  <a:prstClr val="black"/>
                </a:solidFill>
                <a:latin typeface="Calibri"/>
              </a:rPr>
              <a:t> </a:t>
            </a:r>
            <a:r>
              <a:rPr lang="sv-SE" sz="2000" dirty="0" err="1">
                <a:solidFill>
                  <a:prstClr val="black"/>
                </a:solidFill>
                <a:latin typeface="Calibri"/>
              </a:rPr>
              <a:t>with</a:t>
            </a:r>
            <a:r>
              <a:rPr lang="sv-SE" sz="2000" dirty="0">
                <a:solidFill>
                  <a:prstClr val="black"/>
                </a:solidFill>
                <a:latin typeface="Calibri"/>
              </a:rPr>
              <a:t> </a:t>
            </a:r>
            <a:r>
              <a:rPr lang="sv-SE" sz="2000" dirty="0" err="1">
                <a:solidFill>
                  <a:prstClr val="black"/>
                </a:solidFill>
                <a:latin typeface="Calibri"/>
              </a:rPr>
              <a:t>our</a:t>
            </a:r>
            <a:r>
              <a:rPr lang="sv-SE" sz="2000" dirty="0">
                <a:solidFill>
                  <a:prstClr val="black"/>
                </a:solidFill>
                <a:latin typeface="Calibri"/>
              </a:rPr>
              <a:t> national </a:t>
            </a:r>
            <a:r>
              <a:rPr lang="sv-SE" sz="2000" dirty="0" err="1">
                <a:solidFill>
                  <a:prstClr val="black"/>
                </a:solidFill>
                <a:latin typeface="Calibri"/>
              </a:rPr>
              <a:t>microfabrication</a:t>
            </a:r>
            <a:r>
              <a:rPr lang="sv-SE" sz="2000" dirty="0">
                <a:solidFill>
                  <a:prstClr val="black"/>
                </a:solidFill>
                <a:latin typeface="Calibri"/>
              </a:rPr>
              <a:t> </a:t>
            </a:r>
            <a:r>
              <a:rPr lang="sv-SE" sz="2000" dirty="0" err="1">
                <a:solidFill>
                  <a:prstClr val="black"/>
                </a:solidFill>
                <a:latin typeface="Calibri"/>
              </a:rPr>
              <a:t>infrastructure</a:t>
            </a:r>
            <a:r>
              <a:rPr lang="sv-SE" sz="2000" dirty="0">
                <a:solidFill>
                  <a:prstClr val="black"/>
                </a:solidFill>
                <a:latin typeface="Calibri"/>
              </a:rPr>
              <a:t> </a:t>
            </a:r>
            <a:r>
              <a:rPr lang="sv-SE" sz="2000" dirty="0" err="1">
                <a:solidFill>
                  <a:prstClr val="black"/>
                </a:solidFill>
                <a:latin typeface="Calibri"/>
              </a:rPr>
              <a:t>Myfab</a:t>
            </a:r>
            <a:r>
              <a:rPr lang="sv-SE" sz="2000" dirty="0">
                <a:solidFill>
                  <a:prstClr val="black"/>
                </a:solidFill>
                <a:latin typeface="Calibri"/>
              </a:rPr>
              <a:t>.</a:t>
            </a:r>
          </a:p>
          <a:p>
            <a:pPr>
              <a:lnSpc>
                <a:spcPct val="100000"/>
              </a:lnSpc>
              <a:spcBef>
                <a:spcPts val="0"/>
              </a:spcBef>
              <a:buClr>
                <a:srgbClr val="004FAC"/>
              </a:buClr>
            </a:pPr>
            <a:endParaRPr lang="sv-SE" sz="600" dirty="0">
              <a:solidFill>
                <a:prstClr val="black"/>
              </a:solidFill>
              <a:latin typeface="Calibri"/>
            </a:endParaRPr>
          </a:p>
          <a:p>
            <a:pPr>
              <a:lnSpc>
                <a:spcPct val="100000"/>
              </a:lnSpc>
              <a:spcBef>
                <a:spcPts val="0"/>
              </a:spcBef>
              <a:buClr>
                <a:srgbClr val="004FAC"/>
              </a:buClr>
            </a:pPr>
            <a:r>
              <a:rPr lang="en-GB" sz="1800" dirty="0" err="1">
                <a:solidFill>
                  <a:prstClr val="black"/>
                </a:solidFill>
                <a:latin typeface="Calibri"/>
              </a:rPr>
              <a:t>Myfab</a:t>
            </a:r>
            <a:r>
              <a:rPr lang="en-GB" sz="1800" dirty="0">
                <a:solidFill>
                  <a:prstClr val="black"/>
                </a:solidFill>
                <a:latin typeface="Calibri"/>
              </a:rPr>
              <a:t> Chalmers and Lund, operate the Microwave and photonics process line, and the III-V process line  including a complete set of tools for growth of </a:t>
            </a:r>
            <a:r>
              <a:rPr lang="en-GB" sz="1800" dirty="0" err="1">
                <a:solidFill>
                  <a:prstClr val="black"/>
                </a:solidFill>
                <a:latin typeface="Calibri"/>
              </a:rPr>
              <a:t>GaN</a:t>
            </a:r>
            <a:r>
              <a:rPr lang="en-GB" sz="1800" dirty="0">
                <a:solidFill>
                  <a:prstClr val="black"/>
                </a:solidFill>
                <a:latin typeface="Calibri"/>
              </a:rPr>
              <a:t>, </a:t>
            </a:r>
            <a:r>
              <a:rPr lang="en-GB" sz="1800" dirty="0" err="1">
                <a:solidFill>
                  <a:prstClr val="black"/>
                </a:solidFill>
                <a:latin typeface="Calibri"/>
              </a:rPr>
              <a:t>AlN</a:t>
            </a:r>
            <a:r>
              <a:rPr lang="en-GB" sz="1800" dirty="0">
                <a:solidFill>
                  <a:prstClr val="black"/>
                </a:solidFill>
                <a:latin typeface="Calibri"/>
              </a:rPr>
              <a:t> and Gallium Oxide and processing </a:t>
            </a:r>
            <a:r>
              <a:rPr lang="en-GB" sz="1800" dirty="0" err="1">
                <a:solidFill>
                  <a:prstClr val="black"/>
                </a:solidFill>
                <a:latin typeface="Calibri"/>
              </a:rPr>
              <a:t>GaN</a:t>
            </a:r>
            <a:r>
              <a:rPr lang="en-GB" sz="1800" dirty="0">
                <a:solidFill>
                  <a:prstClr val="black"/>
                </a:solidFill>
                <a:latin typeface="Calibri"/>
              </a:rPr>
              <a:t>-HEMT and </a:t>
            </a:r>
            <a:r>
              <a:rPr lang="en-GB" sz="1800" dirty="0" err="1">
                <a:solidFill>
                  <a:prstClr val="black"/>
                </a:solidFill>
                <a:latin typeface="Calibri"/>
              </a:rPr>
              <a:t>FinFET</a:t>
            </a:r>
            <a:r>
              <a:rPr lang="en-GB" sz="1800" dirty="0">
                <a:solidFill>
                  <a:prstClr val="black"/>
                </a:solidFill>
                <a:latin typeface="Calibri"/>
              </a:rPr>
              <a:t> devices and circuits. </a:t>
            </a:r>
            <a:r>
              <a:rPr lang="en-GB" sz="1800" dirty="0" err="1">
                <a:solidFill>
                  <a:prstClr val="black"/>
                </a:solidFill>
                <a:latin typeface="Calibri"/>
              </a:rPr>
              <a:t>LiU</a:t>
            </a:r>
            <a:r>
              <a:rPr lang="en-GB" sz="1800" dirty="0">
                <a:solidFill>
                  <a:prstClr val="black"/>
                </a:solidFill>
                <a:latin typeface="Calibri"/>
              </a:rPr>
              <a:t> MOCVD lab on the way to </a:t>
            </a:r>
            <a:r>
              <a:rPr lang="en-GB" sz="1800" dirty="0" err="1">
                <a:solidFill>
                  <a:prstClr val="black"/>
                </a:solidFill>
                <a:latin typeface="Calibri"/>
              </a:rPr>
              <a:t>Myfab</a:t>
            </a:r>
            <a:r>
              <a:rPr lang="en-GB" sz="1800" dirty="0">
                <a:solidFill>
                  <a:prstClr val="black"/>
                </a:solidFill>
                <a:latin typeface="Calibri"/>
              </a:rPr>
              <a:t>.</a:t>
            </a:r>
          </a:p>
          <a:p>
            <a:pPr>
              <a:lnSpc>
                <a:spcPct val="100000"/>
              </a:lnSpc>
              <a:spcBef>
                <a:spcPts val="0"/>
              </a:spcBef>
              <a:buClr>
                <a:srgbClr val="004FAC"/>
              </a:buClr>
            </a:pPr>
            <a:r>
              <a:rPr lang="en-GB" sz="1800" dirty="0">
                <a:solidFill>
                  <a:prstClr val="black"/>
                </a:solidFill>
                <a:latin typeface="Calibri"/>
              </a:rPr>
              <a:t>The pilot line can also assist in process development.</a:t>
            </a:r>
          </a:p>
          <a:p>
            <a:pPr>
              <a:lnSpc>
                <a:spcPct val="100000"/>
              </a:lnSpc>
              <a:spcBef>
                <a:spcPts val="0"/>
              </a:spcBef>
              <a:buClr>
                <a:srgbClr val="004FAC"/>
              </a:buClr>
            </a:pPr>
            <a:endParaRPr lang="en-GB" sz="600" dirty="0">
              <a:solidFill>
                <a:prstClr val="black"/>
              </a:solidFill>
              <a:latin typeface="Calibri"/>
            </a:endParaRPr>
          </a:p>
          <a:p>
            <a:pPr>
              <a:lnSpc>
                <a:spcPct val="100000"/>
              </a:lnSpc>
              <a:spcBef>
                <a:spcPts val="0"/>
              </a:spcBef>
              <a:buClr>
                <a:srgbClr val="004FAC"/>
              </a:buClr>
            </a:pPr>
            <a:r>
              <a:rPr lang="en-GB" sz="1800" dirty="0">
                <a:solidFill>
                  <a:prstClr val="black"/>
                </a:solidFill>
                <a:latin typeface="Calibri"/>
              </a:rPr>
              <a:t>The pilot line operate at TRL levels 2 to 7.</a:t>
            </a:r>
          </a:p>
          <a:p>
            <a:pPr>
              <a:lnSpc>
                <a:spcPct val="100000"/>
              </a:lnSpc>
              <a:spcBef>
                <a:spcPts val="0"/>
              </a:spcBef>
              <a:buClr>
                <a:srgbClr val="004FAC"/>
              </a:buClr>
            </a:pPr>
            <a:endParaRPr lang="en-GB" sz="600" dirty="0">
              <a:solidFill>
                <a:prstClr val="black"/>
              </a:solidFill>
              <a:latin typeface="Calibri"/>
            </a:endParaRPr>
          </a:p>
          <a:p>
            <a:pPr>
              <a:lnSpc>
                <a:spcPct val="100000"/>
              </a:lnSpc>
              <a:spcBef>
                <a:spcPts val="0"/>
              </a:spcBef>
              <a:buClr>
                <a:srgbClr val="004FAC"/>
              </a:buClr>
            </a:pPr>
            <a:r>
              <a:rPr lang="sv-SE" sz="1800" dirty="0">
                <a:solidFill>
                  <a:prstClr val="black"/>
                </a:solidFill>
                <a:latin typeface="Calibri"/>
              </a:rPr>
              <a:t>III-</a:t>
            </a:r>
            <a:r>
              <a:rPr lang="sv-SE" sz="1800" dirty="0" err="1">
                <a:solidFill>
                  <a:prstClr val="black"/>
                </a:solidFill>
                <a:latin typeface="Calibri"/>
              </a:rPr>
              <a:t>Nitride</a:t>
            </a:r>
            <a:r>
              <a:rPr lang="sv-SE" sz="1800" dirty="0">
                <a:solidFill>
                  <a:prstClr val="black"/>
                </a:solidFill>
                <a:latin typeface="Calibri"/>
              </a:rPr>
              <a:t> cluster total budget € 18.2M</a:t>
            </a:r>
          </a:p>
          <a:p>
            <a:pPr marL="0" indent="0">
              <a:lnSpc>
                <a:spcPct val="100000"/>
              </a:lnSpc>
              <a:spcBef>
                <a:spcPts val="0"/>
              </a:spcBef>
              <a:buClr>
                <a:srgbClr val="004FAC"/>
              </a:buClr>
              <a:buNone/>
            </a:pPr>
            <a:r>
              <a:rPr lang="sv-SE" sz="1800" dirty="0">
                <a:solidFill>
                  <a:prstClr val="black"/>
                </a:solidFill>
                <a:latin typeface="Calibri"/>
              </a:rPr>
              <a:t>	</a:t>
            </a:r>
          </a:p>
          <a:p>
            <a:pPr marL="0" indent="0">
              <a:buClr>
                <a:srgbClr val="004FAC"/>
              </a:buClr>
              <a:buNone/>
            </a:pPr>
            <a:r>
              <a:rPr lang="sv-SE" sz="2000" dirty="0">
                <a:solidFill>
                  <a:prstClr val="black"/>
                </a:solidFill>
                <a:latin typeface="Calibri"/>
              </a:rPr>
              <a:t>	</a:t>
            </a:r>
          </a:p>
          <a:p>
            <a:pPr marL="0" indent="0">
              <a:buClr>
                <a:srgbClr val="004FAC"/>
              </a:buClr>
              <a:buNone/>
            </a:pPr>
            <a:br>
              <a:rPr lang="sv-SE" sz="2000" dirty="0">
                <a:solidFill>
                  <a:prstClr val="black"/>
                </a:solidFill>
                <a:latin typeface="Calibri"/>
              </a:rPr>
            </a:br>
            <a:endParaRPr lang="sv-SE" sz="2000" dirty="0">
              <a:solidFill>
                <a:prstClr val="black"/>
              </a:solidFill>
              <a:latin typeface="Calibri"/>
            </a:endParaRPr>
          </a:p>
        </p:txBody>
      </p:sp>
      <p:sp>
        <p:nvSpPr>
          <p:cNvPr id="3" name="Content Placeholder 4">
            <a:extLst>
              <a:ext uri="{FF2B5EF4-FFF2-40B4-BE49-F238E27FC236}">
                <a16:creationId xmlns:a16="http://schemas.microsoft.com/office/drawing/2014/main" id="{C00DF99B-0C66-04BA-B83A-49506AAB914F}"/>
              </a:ext>
            </a:extLst>
          </p:cNvPr>
          <p:cNvSpPr txBox="1">
            <a:spLocks/>
          </p:cNvSpPr>
          <p:nvPr/>
        </p:nvSpPr>
        <p:spPr>
          <a:xfrm>
            <a:off x="1627960" y="836712"/>
            <a:ext cx="8681456" cy="4351338"/>
          </a:xfrm>
          <a:prstGeom prst="rect">
            <a:avLst/>
          </a:prstGeom>
        </p:spPr>
        <p:txBody>
          <a:bodyPr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solidFill>
                  <a:prstClr val="black"/>
                </a:solidFill>
                <a:latin typeface="Segoe UI"/>
                <a:cs typeface="Arial" panose="020B0604020202020204" pitchFamily="34" charset="0"/>
              </a:rPr>
              <a:t>Swedish III-N Pilot line</a:t>
            </a:r>
          </a:p>
        </p:txBody>
      </p:sp>
      <p:sp>
        <p:nvSpPr>
          <p:cNvPr id="4" name="TextBox 3">
            <a:extLst>
              <a:ext uri="{FF2B5EF4-FFF2-40B4-BE49-F238E27FC236}">
                <a16:creationId xmlns:a16="http://schemas.microsoft.com/office/drawing/2014/main" id="{CCC81082-2C16-EEA0-D443-C85159CBEC97}"/>
              </a:ext>
            </a:extLst>
          </p:cNvPr>
          <p:cNvSpPr txBox="1"/>
          <p:nvPr/>
        </p:nvSpPr>
        <p:spPr>
          <a:xfrm>
            <a:off x="1359059" y="120314"/>
            <a:ext cx="8880165" cy="646331"/>
          </a:xfrm>
          <a:prstGeom prst="rect">
            <a:avLst/>
          </a:prstGeom>
          <a:noFill/>
        </p:spPr>
        <p:txBody>
          <a:bodyPr wrap="square">
            <a:spAutoFit/>
          </a:bodyPr>
          <a:lstStyle/>
          <a:p>
            <a:pPr algn="ctr" defTabSz="1218987"/>
            <a:r>
              <a:rPr lang="en-US" sz="3600" b="1" dirty="0">
                <a:solidFill>
                  <a:srgbClr val="0070C0"/>
                </a:solidFill>
                <a:latin typeface="Calibri"/>
              </a:rPr>
              <a:t>Swedish III-Nitride Technology Cluster </a:t>
            </a:r>
          </a:p>
        </p:txBody>
      </p:sp>
      <p:pic>
        <p:nvPicPr>
          <p:cNvPr id="10" name="Picture 9">
            <a:extLst>
              <a:ext uri="{FF2B5EF4-FFF2-40B4-BE49-F238E27FC236}">
                <a16:creationId xmlns:a16="http://schemas.microsoft.com/office/drawing/2014/main" id="{F4A971D4-0202-F06A-F187-B98FC8C1AA1B}"/>
              </a:ext>
            </a:extLst>
          </p:cNvPr>
          <p:cNvPicPr>
            <a:picLocks noChangeAspect="1"/>
          </p:cNvPicPr>
          <p:nvPr/>
        </p:nvPicPr>
        <p:blipFill>
          <a:blip r:embed="rId3"/>
          <a:stretch>
            <a:fillRect/>
          </a:stretch>
        </p:blipFill>
        <p:spPr>
          <a:xfrm>
            <a:off x="2913092" y="4412192"/>
            <a:ext cx="2848660" cy="2112948"/>
          </a:xfrm>
          <a:prstGeom prst="rect">
            <a:avLst/>
          </a:prstGeom>
        </p:spPr>
      </p:pic>
      <p:pic>
        <p:nvPicPr>
          <p:cNvPr id="11" name="Picture 10" descr="A person standing in a kitchen&#10;&#10;Description automatically generated">
            <a:extLst>
              <a:ext uri="{FF2B5EF4-FFF2-40B4-BE49-F238E27FC236}">
                <a16:creationId xmlns:a16="http://schemas.microsoft.com/office/drawing/2014/main" id="{BEF46812-CD35-196B-02CD-5C47F97563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66" t="18731" r="25797" b="11393"/>
          <a:stretch/>
        </p:blipFill>
        <p:spPr>
          <a:xfrm>
            <a:off x="655717" y="4412194"/>
            <a:ext cx="2041081" cy="2112947"/>
          </a:xfrm>
          <a:prstGeom prst="rect">
            <a:avLst/>
          </a:prstGeom>
        </p:spPr>
      </p:pic>
      <p:pic>
        <p:nvPicPr>
          <p:cNvPr id="12" name="Picture 6" descr="A person standing in a room&#10;&#10;Description generated with very high confidence">
            <a:extLst>
              <a:ext uri="{FF2B5EF4-FFF2-40B4-BE49-F238E27FC236}">
                <a16:creationId xmlns:a16="http://schemas.microsoft.com/office/drawing/2014/main" id="{D8D8A588-8CC7-A110-2CDB-280AA218548B}"/>
              </a:ext>
            </a:extLst>
          </p:cNvPr>
          <p:cNvPicPr>
            <a:picLocks noChangeAspect="1"/>
          </p:cNvPicPr>
          <p:nvPr/>
        </p:nvPicPr>
        <p:blipFill>
          <a:blip r:embed="rId5"/>
          <a:stretch>
            <a:fillRect/>
          </a:stretch>
        </p:blipFill>
        <p:spPr>
          <a:xfrm>
            <a:off x="5978048" y="4412194"/>
            <a:ext cx="2814303" cy="2112947"/>
          </a:xfrm>
          <a:prstGeom prst="rect">
            <a:avLst/>
          </a:prstGeom>
        </p:spPr>
      </p:pic>
      <p:pic>
        <p:nvPicPr>
          <p:cNvPr id="13" name="Picture 12">
            <a:extLst>
              <a:ext uri="{FF2B5EF4-FFF2-40B4-BE49-F238E27FC236}">
                <a16:creationId xmlns:a16="http://schemas.microsoft.com/office/drawing/2014/main" id="{DCAE188A-5363-C1FF-2D24-DEF7F6A7256E}"/>
              </a:ext>
            </a:extLst>
          </p:cNvPr>
          <p:cNvPicPr>
            <a:picLocks noChangeAspect="1"/>
          </p:cNvPicPr>
          <p:nvPr/>
        </p:nvPicPr>
        <p:blipFill>
          <a:blip r:embed="rId6"/>
          <a:stretch>
            <a:fillRect/>
          </a:stretch>
        </p:blipFill>
        <p:spPr>
          <a:xfrm>
            <a:off x="9008644" y="4413880"/>
            <a:ext cx="2601544" cy="2111464"/>
          </a:xfrm>
          <a:prstGeom prst="rect">
            <a:avLst/>
          </a:prstGeom>
        </p:spPr>
      </p:pic>
    </p:spTree>
    <p:extLst>
      <p:ext uri="{BB962C8B-B14F-4D97-AF65-F5344CB8AC3E}">
        <p14:creationId xmlns:p14="http://schemas.microsoft.com/office/powerpoint/2010/main" val="4129607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58E1F48-1B5B-4213-86A3-5ADDA5DDEA5C}"/>
              </a:ext>
            </a:extLst>
          </p:cNvPr>
          <p:cNvSpPr>
            <a:spLocks noGrp="1"/>
          </p:cNvSpPr>
          <p:nvPr>
            <p:ph type="sldNum" sz="quarter" idx="16"/>
          </p:nvPr>
        </p:nvSpPr>
        <p:spPr/>
        <p:txBody>
          <a:bodyPr/>
          <a:lstStyle/>
          <a:p>
            <a:fld id="{8527FB4B-7893-4946-9C41-FB1EB79145A0}" type="slidenum">
              <a:rPr lang="sv-SE" smtClean="0"/>
              <a:t>21</a:t>
            </a:fld>
            <a:endParaRPr lang="sv-SE"/>
          </a:p>
        </p:txBody>
      </p:sp>
      <p:sp>
        <p:nvSpPr>
          <p:cNvPr id="7" name="Content Placeholder 2">
            <a:extLst>
              <a:ext uri="{FF2B5EF4-FFF2-40B4-BE49-F238E27FC236}">
                <a16:creationId xmlns:a16="http://schemas.microsoft.com/office/drawing/2014/main" id="{6ABCEBD5-3E96-4AD2-AE75-D146ED40A84D}"/>
              </a:ext>
            </a:extLst>
          </p:cNvPr>
          <p:cNvSpPr txBox="1">
            <a:spLocks/>
          </p:cNvSpPr>
          <p:nvPr/>
        </p:nvSpPr>
        <p:spPr>
          <a:xfrm>
            <a:off x="1280160" y="1493520"/>
            <a:ext cx="8798878" cy="4671784"/>
          </a:xfrm>
          <a:prstGeom prst="rect">
            <a:avLst/>
          </a:prstGeom>
        </p:spPr>
        <p:txBody>
          <a:bodyPr>
            <a:normAutofit lnSpcReduction="10000"/>
          </a:bodyPr>
          <a:lstStyle>
            <a:lvl1pPr marL="166688" indent="-166688" algn="l" rtl="0" eaLnBrk="1" fontAlgn="base" hangingPunct="1">
              <a:lnSpc>
                <a:spcPct val="90000"/>
              </a:lnSpc>
              <a:spcBef>
                <a:spcPts val="750"/>
              </a:spcBef>
              <a:spcAft>
                <a:spcPts val="150"/>
              </a:spcAft>
              <a:buClr>
                <a:schemeClr val="tx1"/>
              </a:buClr>
              <a:buFont typeface="Arial" panose="020B0604020202020204" pitchFamily="34" charset="0"/>
              <a:buChar char="•"/>
              <a:tabLst/>
              <a:defRPr sz="1400" kern="1200">
                <a:solidFill>
                  <a:schemeClr val="tx1"/>
                </a:solidFill>
                <a:latin typeface="+mn-lt"/>
                <a:ea typeface="+mn-ea"/>
                <a:cs typeface="+mn-cs"/>
              </a:defRPr>
            </a:lvl1pPr>
            <a:lvl2pPr marL="334566" indent="-167879" algn="l" rtl="0" eaLnBrk="1" fontAlgn="base" hangingPunct="1">
              <a:lnSpc>
                <a:spcPct val="90000"/>
              </a:lnSpc>
              <a:spcBef>
                <a:spcPts val="450"/>
              </a:spcBef>
              <a:spcAft>
                <a:spcPct val="0"/>
              </a:spcAft>
              <a:buFont typeface="Systemtypsnitt"/>
              <a:buChar char="–"/>
              <a:tabLst/>
              <a:defRPr sz="1200" kern="1200">
                <a:solidFill>
                  <a:schemeClr val="tx1"/>
                </a:solidFill>
                <a:latin typeface="+mn-lt"/>
                <a:ea typeface="+mn-ea"/>
                <a:cs typeface="+mn-cs"/>
              </a:defRPr>
            </a:lvl2pPr>
            <a:lvl3pPr marL="502444" indent="-167879" algn="l" rtl="0" eaLnBrk="1" fontAlgn="base" hangingPunct="1">
              <a:lnSpc>
                <a:spcPct val="90000"/>
              </a:lnSpc>
              <a:spcBef>
                <a:spcPts val="450"/>
              </a:spcBef>
              <a:spcAft>
                <a:spcPct val="0"/>
              </a:spcAft>
              <a:buFont typeface="Systemtypsnitt"/>
              <a:buChar char="&gt;"/>
              <a:tabLst/>
              <a:defRPr sz="1200" i="1" kern="1200">
                <a:solidFill>
                  <a:schemeClr val="tx1"/>
                </a:solidFill>
                <a:latin typeface="+mn-lt"/>
                <a:ea typeface="+mn-ea"/>
                <a:cs typeface="+mn-cs"/>
              </a:defRPr>
            </a:lvl3pPr>
            <a:lvl4pPr marL="634604" indent="-132160" algn="l" rtl="0" eaLnBrk="1" fontAlgn="base" hangingPunct="1">
              <a:lnSpc>
                <a:spcPct val="90000"/>
              </a:lnSpc>
              <a:spcBef>
                <a:spcPts val="450"/>
              </a:spcBef>
              <a:spcAft>
                <a:spcPct val="0"/>
              </a:spcAft>
              <a:buFont typeface="Arial" panose="020B0604020202020204" pitchFamily="34" charset="0"/>
              <a:buChar char="•"/>
              <a:tabLst/>
              <a:defRPr sz="1000" kern="1200">
                <a:solidFill>
                  <a:schemeClr val="tx1"/>
                </a:solidFill>
                <a:latin typeface="+mn-lt"/>
                <a:ea typeface="+mn-ea"/>
                <a:cs typeface="+mn-cs"/>
              </a:defRPr>
            </a:lvl4pPr>
            <a:lvl5pPr marL="834629" indent="-200025" algn="l" rtl="0" eaLnBrk="1" fontAlgn="base" hangingPunct="1">
              <a:lnSpc>
                <a:spcPct val="90000"/>
              </a:lnSpc>
              <a:spcBef>
                <a:spcPts val="450"/>
              </a:spcBef>
              <a:spcAft>
                <a:spcPct val="0"/>
              </a:spcAft>
              <a:buFont typeface="Arial" panose="020B0604020202020204" pitchFamily="34" charset="0"/>
              <a:buChar char="–"/>
              <a:tabLst/>
              <a:defRPr sz="10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sv-SE" sz="1800" b="1" dirty="0" err="1"/>
              <a:t>Electrum</a:t>
            </a:r>
            <a:r>
              <a:rPr lang="sv-SE" sz="1800" b="1" dirty="0"/>
              <a:t> </a:t>
            </a:r>
            <a:r>
              <a:rPr lang="sv-SE" sz="1800" b="1" dirty="0" err="1"/>
              <a:t>Laboratory</a:t>
            </a:r>
            <a:r>
              <a:rPr lang="sv-SE" sz="1800" b="1" dirty="0"/>
              <a:t> 1300 m</a:t>
            </a:r>
            <a:r>
              <a:rPr lang="sv-SE" sz="1800" b="1" baseline="30000" dirty="0"/>
              <a:t>2</a:t>
            </a:r>
          </a:p>
          <a:p>
            <a:r>
              <a:rPr lang="en-US" sz="1800" dirty="0"/>
              <a:t>ISO 9001 certified / controlled processes </a:t>
            </a:r>
            <a:br>
              <a:rPr lang="en-US" sz="1800" dirty="0"/>
            </a:br>
            <a:r>
              <a:rPr lang="en-US" sz="1800" dirty="0"/>
              <a:t>and calibrated characterization tools</a:t>
            </a:r>
          </a:p>
          <a:p>
            <a:r>
              <a:rPr lang="en-US" sz="1800" dirty="0"/>
              <a:t>100 – 200 mm wafers</a:t>
            </a:r>
          </a:p>
          <a:p>
            <a:endParaRPr lang="sv-SE" sz="1800" dirty="0"/>
          </a:p>
          <a:p>
            <a:r>
              <a:rPr lang="sv-SE" sz="1800" b="1" dirty="0"/>
              <a:t>Silicon </a:t>
            </a:r>
            <a:r>
              <a:rPr lang="sv-SE" sz="1800" b="1" dirty="0" err="1"/>
              <a:t>Technology</a:t>
            </a:r>
            <a:endParaRPr lang="sv-SE" sz="1800" b="1" dirty="0"/>
          </a:p>
          <a:p>
            <a:r>
              <a:rPr lang="sv-SE" sz="1800" dirty="0"/>
              <a:t>Silicon – IC, FD SOI</a:t>
            </a:r>
          </a:p>
          <a:p>
            <a:r>
              <a:rPr lang="sv-SE" sz="1800" dirty="0"/>
              <a:t>Silicon - Microsystems</a:t>
            </a:r>
          </a:p>
          <a:p>
            <a:endParaRPr lang="sv-SE" sz="1800" dirty="0"/>
          </a:p>
          <a:p>
            <a:r>
              <a:rPr lang="sv-SE" sz="1800" b="1" dirty="0" err="1"/>
              <a:t>Compound</a:t>
            </a:r>
            <a:r>
              <a:rPr lang="sv-SE" sz="1800" b="1" dirty="0"/>
              <a:t> </a:t>
            </a:r>
            <a:r>
              <a:rPr lang="sv-SE" sz="1800" b="1" dirty="0" err="1"/>
              <a:t>Semiconductors</a:t>
            </a:r>
            <a:endParaRPr lang="sv-SE" sz="1800" b="1" dirty="0"/>
          </a:p>
          <a:p>
            <a:r>
              <a:rPr lang="sv-SE" sz="1800" dirty="0" err="1"/>
              <a:t>SiC</a:t>
            </a:r>
            <a:r>
              <a:rPr lang="sv-SE" sz="1800" dirty="0"/>
              <a:t> – Electronics, 100 mm </a:t>
            </a:r>
          </a:p>
          <a:p>
            <a:r>
              <a:rPr lang="sv-SE" sz="1800" dirty="0" err="1"/>
              <a:t>InP</a:t>
            </a:r>
            <a:r>
              <a:rPr lang="sv-SE" sz="1800" dirty="0"/>
              <a:t> - Opto / </a:t>
            </a:r>
            <a:r>
              <a:rPr lang="sv-SE" sz="1800" dirty="0" err="1"/>
              <a:t>electronics</a:t>
            </a:r>
            <a:endParaRPr lang="sv-SE" sz="1800" dirty="0"/>
          </a:p>
          <a:p>
            <a:r>
              <a:rPr lang="sv-SE" sz="1800" dirty="0" err="1"/>
              <a:t>GaAs</a:t>
            </a:r>
            <a:r>
              <a:rPr lang="sv-SE" sz="1800" dirty="0"/>
              <a:t> - Opto / </a:t>
            </a:r>
            <a:r>
              <a:rPr lang="sv-SE" sz="1800" dirty="0" err="1"/>
              <a:t>electronics</a:t>
            </a:r>
            <a:endParaRPr lang="sv-SE" sz="1800" dirty="0"/>
          </a:p>
          <a:p>
            <a:endParaRPr lang="sv-SE" dirty="0"/>
          </a:p>
          <a:p>
            <a:endParaRPr lang="sv-SE" dirty="0"/>
          </a:p>
        </p:txBody>
      </p:sp>
      <p:pic>
        <p:nvPicPr>
          <p:cNvPr id="8" name="Picture 4" descr="Electrum_3">
            <a:extLst>
              <a:ext uri="{FF2B5EF4-FFF2-40B4-BE49-F238E27FC236}">
                <a16:creationId xmlns:a16="http://schemas.microsoft.com/office/drawing/2014/main" id="{83903F02-16C2-455D-9CF2-6C35901CE9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49" t="14515" r="7796" b="28422"/>
          <a:stretch/>
        </p:blipFill>
        <p:spPr bwMode="auto">
          <a:xfrm>
            <a:off x="5730241" y="3876692"/>
            <a:ext cx="4814700" cy="20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348">
            <a:extLst>
              <a:ext uri="{FF2B5EF4-FFF2-40B4-BE49-F238E27FC236}">
                <a16:creationId xmlns:a16="http://schemas.microsoft.com/office/drawing/2014/main" id="{80C940F0-868D-4A3E-BC76-52F1560FB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21" y="1736667"/>
            <a:ext cx="1811221" cy="208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60BB287-C788-474D-A8E9-C2D45782DD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08" t="1021" r="2823"/>
          <a:stretch/>
        </p:blipFill>
        <p:spPr>
          <a:xfrm>
            <a:off x="5730240" y="1676886"/>
            <a:ext cx="2615254" cy="2073138"/>
          </a:xfrm>
          <a:prstGeom prst="rect">
            <a:avLst/>
          </a:prstGeom>
        </p:spPr>
      </p:pic>
      <p:sp>
        <p:nvSpPr>
          <p:cNvPr id="15" name="Title 1">
            <a:extLst>
              <a:ext uri="{FF2B5EF4-FFF2-40B4-BE49-F238E27FC236}">
                <a16:creationId xmlns:a16="http://schemas.microsoft.com/office/drawing/2014/main" id="{82786E57-E870-4711-9AF1-F65D89DF3CBE}"/>
              </a:ext>
            </a:extLst>
          </p:cNvPr>
          <p:cNvSpPr>
            <a:spLocks noGrp="1"/>
          </p:cNvSpPr>
          <p:nvPr>
            <p:ph type="title"/>
          </p:nvPr>
        </p:nvSpPr>
        <p:spPr>
          <a:xfrm>
            <a:off x="2306320" y="334964"/>
            <a:ext cx="8023543" cy="898525"/>
          </a:xfrm>
        </p:spPr>
        <p:txBody>
          <a:bodyPr anchor="ctr"/>
          <a:lstStyle/>
          <a:p>
            <a:r>
              <a:rPr lang="sv-SE" sz="2800" dirty="0"/>
              <a:t>KTH </a:t>
            </a:r>
            <a:r>
              <a:rPr lang="sv-SE" sz="2800" dirty="0" err="1"/>
              <a:t>Cleanroom</a:t>
            </a:r>
            <a:r>
              <a:rPr lang="sv-SE" sz="2800" dirty="0"/>
              <a:t> for IC and </a:t>
            </a:r>
            <a:r>
              <a:rPr lang="sv-SE" sz="2800" dirty="0" err="1"/>
              <a:t>Device</a:t>
            </a:r>
            <a:r>
              <a:rPr lang="sv-SE" sz="2800" dirty="0"/>
              <a:t> </a:t>
            </a:r>
            <a:r>
              <a:rPr lang="sv-SE" sz="2800" dirty="0" err="1"/>
              <a:t>Fabrication</a:t>
            </a:r>
            <a:endParaRPr lang="sv-SE" sz="2800" dirty="0"/>
          </a:p>
        </p:txBody>
      </p:sp>
    </p:spTree>
    <p:extLst>
      <p:ext uri="{BB962C8B-B14F-4D97-AF65-F5344CB8AC3E}">
        <p14:creationId xmlns:p14="http://schemas.microsoft.com/office/powerpoint/2010/main" val="397685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9340" t="6022" r="23985" b="7112"/>
          <a:stretch/>
        </p:blipFill>
        <p:spPr>
          <a:xfrm>
            <a:off x="7813976" y="1931775"/>
            <a:ext cx="1888824" cy="4735067"/>
          </a:xfrm>
          <a:prstGeom prst="rect">
            <a:avLst/>
          </a:prstGeom>
          <a:ln w="28575">
            <a:solidFill>
              <a:srgbClr val="004791"/>
            </a:solidFill>
          </a:ln>
        </p:spPr>
      </p:pic>
      <p:sp>
        <p:nvSpPr>
          <p:cNvPr id="2" name="Title 1"/>
          <p:cNvSpPr>
            <a:spLocks noGrp="1"/>
          </p:cNvSpPr>
          <p:nvPr>
            <p:ph type="title" idx="4294967295"/>
          </p:nvPr>
        </p:nvSpPr>
        <p:spPr>
          <a:xfrm>
            <a:off x="1920240" y="282575"/>
            <a:ext cx="4930775" cy="977900"/>
          </a:xfrm>
        </p:spPr>
        <p:txBody>
          <a:bodyPr/>
          <a:lstStyle/>
          <a:p>
            <a:r>
              <a:rPr lang="sv-SE" sz="4000" dirty="0"/>
              <a:t>FDSOI CMOS </a:t>
            </a:r>
            <a:r>
              <a:rPr lang="sv-SE" sz="4000" dirty="0" err="1"/>
              <a:t>line</a:t>
            </a:r>
            <a:endParaRPr lang="en-US" sz="4000" dirty="0"/>
          </a:p>
        </p:txBody>
      </p:sp>
      <p:sp>
        <p:nvSpPr>
          <p:cNvPr id="3" name="Content Placeholder 2"/>
          <p:cNvSpPr>
            <a:spLocks noGrp="1"/>
          </p:cNvSpPr>
          <p:nvPr>
            <p:ph sz="half" idx="4294967295"/>
          </p:nvPr>
        </p:nvSpPr>
        <p:spPr>
          <a:xfrm>
            <a:off x="1554480" y="3220085"/>
            <a:ext cx="6322695" cy="3505835"/>
          </a:xfrm>
        </p:spPr>
        <p:txBody>
          <a:bodyPr/>
          <a:lstStyle/>
          <a:p>
            <a:r>
              <a:rPr lang="sv-SE" sz="2000" dirty="0" err="1"/>
              <a:t>Litho</a:t>
            </a:r>
            <a:r>
              <a:rPr lang="sv-SE" sz="2000" dirty="0"/>
              <a:t>: Nikon TFHi12, </a:t>
            </a:r>
            <a:r>
              <a:rPr lang="sv-SE" sz="2000" dirty="0">
                <a:sym typeface="Symbol" panose="05050102010706020507" pitchFamily="18" charset="2"/>
              </a:rPr>
              <a:t>=</a:t>
            </a:r>
            <a:r>
              <a:rPr lang="sv-SE" sz="2000" dirty="0"/>
              <a:t>365 </a:t>
            </a:r>
            <a:r>
              <a:rPr lang="sv-SE" sz="2000" dirty="0" err="1"/>
              <a:t>nm</a:t>
            </a:r>
            <a:endParaRPr lang="sv-SE" sz="2000" dirty="0"/>
          </a:p>
          <a:p>
            <a:r>
              <a:rPr lang="sv-SE" sz="2000" dirty="0"/>
              <a:t>MERIE: SiO</a:t>
            </a:r>
            <a:r>
              <a:rPr lang="sv-SE" sz="2000" baseline="-25000" dirty="0"/>
              <a:t>2</a:t>
            </a:r>
            <a:r>
              <a:rPr lang="sv-SE" sz="2000" dirty="0"/>
              <a:t>/</a:t>
            </a:r>
            <a:r>
              <a:rPr lang="sv-SE" sz="2000" dirty="0" err="1"/>
              <a:t>SiN</a:t>
            </a:r>
            <a:r>
              <a:rPr lang="sv-SE" sz="2000" dirty="0"/>
              <a:t>: AMAT P5000</a:t>
            </a:r>
          </a:p>
          <a:p>
            <a:r>
              <a:rPr lang="sv-SE" sz="2000" dirty="0"/>
              <a:t>MERIE: Al/</a:t>
            </a:r>
            <a:r>
              <a:rPr lang="sv-SE" sz="2000" dirty="0" err="1"/>
              <a:t>TiW</a:t>
            </a:r>
            <a:r>
              <a:rPr lang="sv-SE" sz="2000" dirty="0"/>
              <a:t>/</a:t>
            </a:r>
            <a:r>
              <a:rPr lang="sv-SE" sz="2000" dirty="0" err="1"/>
              <a:t>TiN</a:t>
            </a:r>
            <a:r>
              <a:rPr lang="sv-SE" sz="2000" dirty="0"/>
              <a:t>: AMAT P5000</a:t>
            </a:r>
          </a:p>
          <a:p>
            <a:r>
              <a:rPr lang="sv-SE" sz="2000" dirty="0"/>
              <a:t>PECVD: SiO</a:t>
            </a:r>
            <a:r>
              <a:rPr lang="sv-SE" sz="2000" baseline="-25000" dirty="0"/>
              <a:t>2</a:t>
            </a:r>
            <a:r>
              <a:rPr lang="sv-SE" sz="2000" dirty="0"/>
              <a:t>/</a:t>
            </a:r>
            <a:r>
              <a:rPr lang="sv-SE" sz="2000" dirty="0" err="1"/>
              <a:t>SiN</a:t>
            </a:r>
            <a:r>
              <a:rPr lang="sv-SE" sz="2000" dirty="0"/>
              <a:t>: AMAT P5000</a:t>
            </a:r>
          </a:p>
          <a:p>
            <a:r>
              <a:rPr lang="sv-SE" sz="2000" dirty="0"/>
              <a:t>LPCVD: p and n </a:t>
            </a:r>
            <a:r>
              <a:rPr lang="sv-SE" sz="2000" dirty="0" err="1"/>
              <a:t>doped</a:t>
            </a:r>
            <a:r>
              <a:rPr lang="sv-SE" sz="2000" dirty="0"/>
              <a:t> poly-Si</a:t>
            </a:r>
          </a:p>
          <a:p>
            <a:r>
              <a:rPr lang="sv-SE" sz="2000" dirty="0"/>
              <a:t>ALD: SiO</a:t>
            </a:r>
            <a:r>
              <a:rPr lang="sv-SE" sz="2000" baseline="-25000" dirty="0"/>
              <a:t>2</a:t>
            </a:r>
            <a:r>
              <a:rPr lang="sv-SE" sz="2000" dirty="0"/>
              <a:t>/HfO</a:t>
            </a:r>
            <a:r>
              <a:rPr lang="sv-SE" sz="2000" baseline="-25000" dirty="0"/>
              <a:t>2</a:t>
            </a:r>
            <a:r>
              <a:rPr lang="sv-SE" sz="2000" dirty="0"/>
              <a:t>/</a:t>
            </a:r>
            <a:r>
              <a:rPr lang="sv-SE" sz="2000" dirty="0" err="1"/>
              <a:t>TiN</a:t>
            </a:r>
            <a:r>
              <a:rPr lang="sv-SE" sz="2000" dirty="0"/>
              <a:t>: BENEQ TFS200</a:t>
            </a:r>
          </a:p>
          <a:p>
            <a:r>
              <a:rPr lang="sv-SE" sz="2000" dirty="0"/>
              <a:t>PVD: Ni/</a:t>
            </a:r>
            <a:r>
              <a:rPr lang="sv-SE" sz="2000" dirty="0" err="1"/>
              <a:t>TiW</a:t>
            </a:r>
            <a:r>
              <a:rPr lang="sv-SE" sz="2000" dirty="0"/>
              <a:t>/AL: AMAT </a:t>
            </a:r>
            <a:r>
              <a:rPr lang="sv-SE" sz="2000" dirty="0" err="1"/>
              <a:t>Endura</a:t>
            </a:r>
            <a:endParaRPr lang="sv-SE" sz="2000" dirty="0"/>
          </a:p>
          <a:p>
            <a:r>
              <a:rPr lang="sv-SE" sz="2000" dirty="0"/>
              <a:t>RTA: </a:t>
            </a:r>
            <a:r>
              <a:rPr lang="sv-SE" sz="2000" dirty="0" err="1"/>
              <a:t>Annealsys</a:t>
            </a:r>
            <a:r>
              <a:rPr lang="sv-SE" sz="2000" dirty="0"/>
              <a:t> AS-</a:t>
            </a:r>
            <a:r>
              <a:rPr lang="sv-SE" sz="2000" dirty="0" err="1"/>
              <a:t>One</a:t>
            </a:r>
            <a:endParaRPr lang="sv-SE" sz="2000" dirty="0"/>
          </a:p>
          <a:p>
            <a:r>
              <a:rPr lang="sv-SE" sz="2000" dirty="0"/>
              <a:t>Oxidation/Diffusion: </a:t>
            </a:r>
            <a:r>
              <a:rPr lang="sv-SE" sz="2000" dirty="0" err="1"/>
              <a:t>Thermco</a:t>
            </a:r>
            <a:r>
              <a:rPr lang="sv-SE" sz="2000" dirty="0"/>
              <a:t> 2800 </a:t>
            </a:r>
          </a:p>
        </p:txBody>
      </p:sp>
      <p:pic>
        <p:nvPicPr>
          <p:cNvPr id="10"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137" y="965200"/>
            <a:ext cx="2474169" cy="1855627"/>
          </a:xfrm>
          <a:prstGeom prst="rect">
            <a:avLst/>
          </a:prstGeom>
        </p:spPr>
      </p:pic>
      <p:sp>
        <p:nvSpPr>
          <p:cNvPr id="12" name="TextBox 11"/>
          <p:cNvSpPr txBox="1"/>
          <p:nvPr/>
        </p:nvSpPr>
        <p:spPr>
          <a:xfrm flipH="1">
            <a:off x="7048531" y="591978"/>
            <a:ext cx="4041593" cy="954107"/>
          </a:xfrm>
          <a:prstGeom prst="rect">
            <a:avLst/>
          </a:prstGeom>
          <a:noFill/>
        </p:spPr>
        <p:txBody>
          <a:bodyPr wrap="square" rtlCol="0">
            <a:spAutoFit/>
          </a:bodyPr>
          <a:lstStyle/>
          <a:p>
            <a:r>
              <a:rPr lang="sv-SE" sz="2800" dirty="0"/>
              <a:t>FDSOI CMOS digital PDK in </a:t>
            </a:r>
            <a:r>
              <a:rPr lang="sv-SE" sz="2800" dirty="0" err="1"/>
              <a:t>Cadence</a:t>
            </a:r>
            <a:endParaRPr lang="en-US" sz="2800" dirty="0"/>
          </a:p>
        </p:txBody>
      </p:sp>
    </p:spTree>
    <p:extLst>
      <p:ext uri="{BB962C8B-B14F-4D97-AF65-F5344CB8AC3E}">
        <p14:creationId xmlns:p14="http://schemas.microsoft.com/office/powerpoint/2010/main" val="1501664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037" y="249632"/>
            <a:ext cx="10990263" cy="568412"/>
          </a:xfrm>
        </p:spPr>
        <p:txBody>
          <a:bodyPr/>
          <a:lstStyle/>
          <a:p>
            <a:r>
              <a:rPr lang="sv-SE" sz="2000" dirty="0"/>
              <a:t>KTH </a:t>
            </a:r>
            <a:r>
              <a:rPr lang="sv-SE" sz="2000" dirty="0" err="1"/>
              <a:t>Contribution</a:t>
            </a:r>
            <a:r>
              <a:rPr lang="sv-SE" sz="2000" dirty="0"/>
              <a:t> to the WBG Pilot Line: </a:t>
            </a:r>
            <a:r>
              <a:rPr lang="sv-SE" sz="2000" dirty="0" err="1"/>
              <a:t>High</a:t>
            </a:r>
            <a:r>
              <a:rPr lang="sv-SE" sz="2000" dirty="0"/>
              <a:t> </a:t>
            </a:r>
            <a:r>
              <a:rPr lang="sv-SE" sz="2000" dirty="0" err="1"/>
              <a:t>Voltage</a:t>
            </a:r>
            <a:r>
              <a:rPr lang="sv-SE" sz="2000" dirty="0"/>
              <a:t> </a:t>
            </a:r>
            <a:r>
              <a:rPr lang="sv-SE" sz="2000" dirty="0" err="1"/>
              <a:t>SiC</a:t>
            </a:r>
            <a:r>
              <a:rPr lang="sv-SE" sz="2000" dirty="0"/>
              <a:t> </a:t>
            </a:r>
            <a:r>
              <a:rPr lang="sv-SE" sz="2000" dirty="0" err="1"/>
              <a:t>BJTs</a:t>
            </a:r>
            <a:r>
              <a:rPr lang="sv-SE" sz="2000" dirty="0"/>
              <a:t> and </a:t>
            </a:r>
            <a:r>
              <a:rPr lang="sv-SE" sz="2000" dirty="0" err="1"/>
              <a:t>IGBTs</a:t>
            </a:r>
            <a:r>
              <a:rPr lang="sv-SE" sz="2000" dirty="0"/>
              <a:t> (&gt;3.3 kV)</a:t>
            </a:r>
            <a:endParaRPr lang="en-US" sz="2000" dirty="0"/>
          </a:p>
        </p:txBody>
      </p:sp>
      <p:pic>
        <p:nvPicPr>
          <p:cNvPr id="4" name="Picture 3"/>
          <p:cNvPicPr/>
          <p:nvPr/>
        </p:nvPicPr>
        <p:blipFill>
          <a:blip r:embed="rId2"/>
          <a:stretch>
            <a:fillRect/>
          </a:stretch>
        </p:blipFill>
        <p:spPr>
          <a:xfrm>
            <a:off x="1685055" y="1214548"/>
            <a:ext cx="4461303" cy="2617981"/>
          </a:xfrm>
          <a:prstGeom prst="rect">
            <a:avLst/>
          </a:prstGeom>
        </p:spPr>
      </p:pic>
      <p:pic>
        <p:nvPicPr>
          <p:cNvPr id="5" name="Picture 4" descr="A diagram of a voltage&#10;&#10;Description automatically generate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3193" y="1325728"/>
            <a:ext cx="3792773" cy="2506802"/>
          </a:xfrm>
          <a:prstGeom prst="rect">
            <a:avLst/>
          </a:prstGeom>
          <a:noFill/>
          <a:ln>
            <a:noFill/>
          </a:ln>
        </p:spPr>
      </p:pic>
      <p:sp>
        <p:nvSpPr>
          <p:cNvPr id="6" name="Rectangle 5"/>
          <p:cNvSpPr/>
          <p:nvPr/>
        </p:nvSpPr>
        <p:spPr>
          <a:xfrm>
            <a:off x="869344" y="3832529"/>
            <a:ext cx="10507897" cy="553998"/>
          </a:xfrm>
          <a:prstGeom prst="rect">
            <a:avLst/>
          </a:prstGeom>
        </p:spPr>
        <p:txBody>
          <a:bodyPr wrap="square">
            <a:spAutoFit/>
          </a:bodyPr>
          <a:lstStyle/>
          <a:p>
            <a:r>
              <a:rPr lang="en-US" sz="1200" dirty="0">
                <a:latin typeface="Georgia" panose="02040502050405020303" pitchFamily="18" charset="0"/>
                <a:ea typeface="Georgia" panose="02040502050405020303" pitchFamily="18" charset="0"/>
                <a:cs typeface="Times New Roman" panose="02020603050405020304" pitchFamily="18" charset="0"/>
              </a:rPr>
              <a:t>A. </a:t>
            </a:r>
            <a:r>
              <a:rPr lang="en-US" sz="1200" dirty="0" err="1">
                <a:latin typeface="Georgia" panose="02040502050405020303" pitchFamily="18" charset="0"/>
                <a:ea typeface="Georgia" panose="02040502050405020303" pitchFamily="18" charset="0"/>
                <a:cs typeface="Times New Roman" panose="02020603050405020304" pitchFamily="18" charset="0"/>
              </a:rPr>
              <a:t>Salemi</a:t>
            </a:r>
            <a:r>
              <a:rPr lang="en-US" sz="1200" dirty="0">
                <a:latin typeface="Georgia" panose="02040502050405020303" pitchFamily="18" charset="0"/>
                <a:ea typeface="Georgia" panose="02040502050405020303" pitchFamily="18" charset="0"/>
                <a:cs typeface="Times New Roman" panose="02020603050405020304" pitchFamily="18" charset="0"/>
              </a:rPr>
              <a:t>, H. Elahipanah, K. Jacobs, C. -M. Zetterling and M. Östling, "15 kV-Class Implantation-Free 4H-SiC BJTs With Record High Current Gain," in IEEE Electron Device Letters, vol. 39, no. 1, pp. 63-66, Jan. 2018, </a:t>
            </a:r>
            <a:r>
              <a:rPr lang="en-US" sz="1200" dirty="0" err="1">
                <a:latin typeface="Georgia" panose="02040502050405020303" pitchFamily="18" charset="0"/>
                <a:ea typeface="Georgia" panose="02040502050405020303" pitchFamily="18" charset="0"/>
                <a:cs typeface="Times New Roman" panose="02020603050405020304" pitchFamily="18" charset="0"/>
              </a:rPr>
              <a:t>doi</a:t>
            </a:r>
            <a:r>
              <a:rPr lang="en-US" sz="1200" dirty="0">
                <a:latin typeface="Georgia" panose="02040502050405020303" pitchFamily="18" charset="0"/>
                <a:ea typeface="Georgia" panose="02040502050405020303" pitchFamily="18" charset="0"/>
                <a:cs typeface="Times New Roman" panose="02020603050405020304" pitchFamily="18" charset="0"/>
              </a:rPr>
              <a:t>: 10.1109/LED.2017.2774139</a:t>
            </a:r>
            <a:r>
              <a:rPr lang="en-US" dirty="0">
                <a:latin typeface="Georgia" panose="02040502050405020303" pitchFamily="18" charset="0"/>
                <a:ea typeface="Georgia" panose="02040502050405020303" pitchFamily="18" charset="0"/>
                <a:cs typeface="Times New Roman" panose="02020603050405020304" pitchFamily="18" charset="0"/>
              </a:rPr>
              <a:t>.</a:t>
            </a:r>
            <a:endParaRPr lang="en-US" dirty="0"/>
          </a:p>
        </p:txBody>
      </p:sp>
      <p:sp>
        <p:nvSpPr>
          <p:cNvPr id="7" name="Rectangle 6"/>
          <p:cNvSpPr/>
          <p:nvPr/>
        </p:nvSpPr>
        <p:spPr>
          <a:xfrm>
            <a:off x="869344" y="4386527"/>
            <a:ext cx="10970148" cy="2308324"/>
          </a:xfrm>
          <a:prstGeom prst="rect">
            <a:avLst/>
          </a:prstGeom>
        </p:spPr>
        <p:txBody>
          <a:bodyPr wrap="square">
            <a:spAutoFit/>
          </a:bodyPr>
          <a:lstStyle/>
          <a:p>
            <a:pPr marL="285750" indent="-285750" algn="just">
              <a:spcAft>
                <a:spcPts val="0"/>
              </a:spcAft>
              <a:buFontTx/>
              <a:buChar char="-"/>
            </a:pPr>
            <a:r>
              <a:rPr lang="en-US" dirty="0">
                <a:latin typeface="Georgia" panose="02040502050405020303" pitchFamily="18" charset="0"/>
                <a:ea typeface="Georgia" panose="02040502050405020303" pitchFamily="18" charset="0"/>
                <a:cs typeface="Times New Roman" panose="02020603050405020304" pitchFamily="18" charset="0"/>
              </a:rPr>
              <a:t>The pilot line will initially deliver devices based on the </a:t>
            </a:r>
            <a:r>
              <a:rPr lang="en-US" dirty="0" err="1">
                <a:latin typeface="Georgia" panose="02040502050405020303" pitchFamily="18" charset="0"/>
                <a:ea typeface="Georgia" panose="02040502050405020303" pitchFamily="18" charset="0"/>
                <a:cs typeface="Times New Roman" panose="02020603050405020304" pitchFamily="18" charset="0"/>
              </a:rPr>
              <a:t>the</a:t>
            </a:r>
            <a:r>
              <a:rPr lang="en-US" dirty="0">
                <a:latin typeface="Georgia" panose="02040502050405020303" pitchFamily="18" charset="0"/>
                <a:ea typeface="Georgia" panose="02040502050405020303" pitchFamily="18" charset="0"/>
                <a:cs typeface="Times New Roman" panose="02020603050405020304" pitchFamily="18" charset="0"/>
              </a:rPr>
              <a:t> available high current gain (</a:t>
            </a:r>
            <a:r>
              <a:rPr lang="en-US" dirty="0">
                <a:latin typeface="Georgia" panose="02040502050405020303" pitchFamily="18" charset="0"/>
                <a:ea typeface="Georgia" panose="02040502050405020303" pitchFamily="18" charset="0"/>
                <a:cs typeface="Times New Roman" panose="02020603050405020304" pitchFamily="18" charset="0"/>
                <a:sym typeface="Symbol" panose="05050102010706020507" pitchFamily="18" charset="2"/>
              </a:rPr>
              <a:t></a:t>
            </a:r>
            <a:r>
              <a:rPr lang="en-US" dirty="0">
                <a:latin typeface="Georgia" panose="02040502050405020303" pitchFamily="18" charset="0"/>
                <a:ea typeface="Georgia" panose="02040502050405020303" pitchFamily="18" charset="0"/>
                <a:cs typeface="Times New Roman" panose="02020603050405020304" pitchFamily="18" charset="0"/>
              </a:rPr>
              <a:t>&gt;130) </a:t>
            </a:r>
            <a:r>
              <a:rPr lang="en-US" dirty="0" err="1">
                <a:latin typeface="Georgia" panose="02040502050405020303" pitchFamily="18" charset="0"/>
                <a:ea typeface="Georgia" panose="02040502050405020303" pitchFamily="18" charset="0"/>
                <a:cs typeface="Times New Roman" panose="02020603050405020304" pitchFamily="18" charset="0"/>
              </a:rPr>
              <a:t>SiC</a:t>
            </a:r>
            <a:r>
              <a:rPr lang="en-US" dirty="0">
                <a:latin typeface="Georgia" panose="02040502050405020303" pitchFamily="18" charset="0"/>
                <a:ea typeface="Georgia" panose="02040502050405020303" pitchFamily="18" charset="0"/>
                <a:cs typeface="Times New Roman" panose="02020603050405020304" pitchFamily="18" charset="0"/>
              </a:rPr>
              <a:t> BJT technology that has been demonstrated to sustain up to 15 kV of collector-emitter voltage</a:t>
            </a:r>
            <a:r>
              <a:rPr lang="en-US" baseline="30000" dirty="0">
                <a:latin typeface="Georgia" panose="02040502050405020303" pitchFamily="18" charset="0"/>
                <a:ea typeface="Georgia" panose="02040502050405020303" pitchFamily="18" charset="0"/>
                <a:cs typeface="Times New Roman" panose="02020603050405020304" pitchFamily="18" charset="0"/>
              </a:rPr>
              <a:t> </a:t>
            </a:r>
            <a:r>
              <a:rPr lang="en-US" dirty="0">
                <a:latin typeface="Georgia" panose="02040502050405020303" pitchFamily="18" charset="0"/>
                <a:ea typeface="Georgia" panose="02040502050405020303" pitchFamily="18" charset="0"/>
                <a:cs typeface="Times New Roman" panose="02020603050405020304" pitchFamily="18" charset="0"/>
              </a:rPr>
              <a:t>. </a:t>
            </a:r>
          </a:p>
          <a:p>
            <a:pPr marL="285750" indent="-285750" algn="just">
              <a:spcAft>
                <a:spcPts val="0"/>
              </a:spcAft>
              <a:buFontTx/>
              <a:buChar char="-"/>
            </a:pPr>
            <a:r>
              <a:rPr lang="en-US" dirty="0">
                <a:latin typeface="Georgia" panose="02040502050405020303" pitchFamily="18" charset="0"/>
                <a:ea typeface="Georgia" panose="02040502050405020303" pitchFamily="18" charset="0"/>
                <a:cs typeface="Times New Roman" panose="02020603050405020304" pitchFamily="18" charset="0"/>
              </a:rPr>
              <a:t>The pilot line will initially offer BJT devices for 3-5 kV (TRL level 5) on 150 mm </a:t>
            </a:r>
            <a:r>
              <a:rPr lang="en-US" dirty="0" err="1">
                <a:latin typeface="Georgia" panose="02040502050405020303" pitchFamily="18" charset="0"/>
                <a:ea typeface="Georgia" panose="02040502050405020303" pitchFamily="18" charset="0"/>
                <a:cs typeface="Times New Roman" panose="02020603050405020304" pitchFamily="18" charset="0"/>
              </a:rPr>
              <a:t>SiC</a:t>
            </a:r>
            <a:r>
              <a:rPr lang="en-US" dirty="0">
                <a:latin typeface="Georgia" panose="02040502050405020303" pitchFamily="18" charset="0"/>
                <a:ea typeface="Georgia" panose="02040502050405020303" pitchFamily="18" charset="0"/>
                <a:cs typeface="Times New Roman" panose="02020603050405020304" pitchFamily="18" charset="0"/>
              </a:rPr>
              <a:t> wafers.</a:t>
            </a:r>
          </a:p>
          <a:p>
            <a:pPr marL="285750" indent="-285750" algn="just">
              <a:spcAft>
                <a:spcPts val="0"/>
              </a:spcAft>
              <a:buFontTx/>
              <a:buChar char="-"/>
            </a:pPr>
            <a:r>
              <a:rPr lang="en-US" dirty="0">
                <a:latin typeface="Georgia" panose="02040502050405020303" pitchFamily="18" charset="0"/>
                <a:ea typeface="Georgia" panose="02040502050405020303" pitchFamily="18" charset="0"/>
                <a:cs typeface="Times New Roman" panose="02020603050405020304" pitchFamily="18" charset="0"/>
              </a:rPr>
              <a:t>Technology development will bring 15 kV devices, currently at TRL 4 to TRL 5-6. </a:t>
            </a:r>
          </a:p>
          <a:p>
            <a:pPr marL="285750" indent="-285750" algn="just">
              <a:spcAft>
                <a:spcPts val="0"/>
              </a:spcAft>
              <a:buFontTx/>
              <a:buChar char="-"/>
            </a:pPr>
            <a:r>
              <a:rPr lang="en-US" dirty="0">
                <a:latin typeface="Georgia" panose="02040502050405020303" pitchFamily="18" charset="0"/>
                <a:ea typeface="Georgia" panose="02040502050405020303" pitchFamily="18" charset="0"/>
                <a:cs typeface="Times New Roman" panose="02020603050405020304" pitchFamily="18" charset="0"/>
              </a:rPr>
              <a:t>In house available innovative, basal plane dislocation-free, 150 mm </a:t>
            </a:r>
            <a:r>
              <a:rPr lang="en-US" dirty="0" err="1">
                <a:latin typeface="Georgia" panose="02040502050405020303" pitchFamily="18" charset="0"/>
                <a:ea typeface="Georgia" panose="02040502050405020303" pitchFamily="18" charset="0"/>
                <a:cs typeface="Times New Roman" panose="02020603050405020304" pitchFamily="18" charset="0"/>
              </a:rPr>
              <a:t>SiC</a:t>
            </a:r>
            <a:r>
              <a:rPr lang="en-US" dirty="0">
                <a:latin typeface="Georgia" panose="02040502050405020303" pitchFamily="18" charset="0"/>
                <a:ea typeface="Georgia" panose="02040502050405020303" pitchFamily="18" charset="0"/>
                <a:cs typeface="Times New Roman" panose="02020603050405020304" pitchFamily="18" charset="0"/>
              </a:rPr>
              <a:t> substrates from KISAB (</a:t>
            </a:r>
            <a:r>
              <a:rPr lang="en-US" u="sng" dirty="0">
                <a:solidFill>
                  <a:srgbClr val="0000FF"/>
                </a:solidFill>
                <a:latin typeface="Georgia" panose="02040502050405020303" pitchFamily="18" charset="0"/>
                <a:ea typeface="Georgia" panose="02040502050405020303" pitchFamily="18" charset="0"/>
                <a:cs typeface="Times New Roman" panose="02020603050405020304" pitchFamily="18" charset="0"/>
                <a:hlinkClick r:id="rId4"/>
              </a:rPr>
              <a:t>https://kisabsemi.com</a:t>
            </a:r>
            <a:r>
              <a:rPr lang="en-US" dirty="0">
                <a:latin typeface="Georgia" panose="02040502050405020303" pitchFamily="18" charset="0"/>
                <a:ea typeface="Georgia" panose="02040502050405020303" pitchFamily="18" charset="0"/>
                <a:cs typeface="Times New Roman" panose="02020603050405020304" pitchFamily="18" charset="0"/>
              </a:rPr>
              <a:t>) and </a:t>
            </a:r>
            <a:r>
              <a:rPr lang="en-US" dirty="0" err="1">
                <a:latin typeface="Georgia" panose="02040502050405020303" pitchFamily="18" charset="0"/>
                <a:ea typeface="Georgia" panose="02040502050405020303" pitchFamily="18" charset="0"/>
                <a:cs typeface="Times New Roman" panose="02020603050405020304" pitchFamily="18" charset="0"/>
              </a:rPr>
              <a:t>SiC</a:t>
            </a:r>
            <a:r>
              <a:rPr lang="en-US" dirty="0">
                <a:latin typeface="Georgia" panose="02040502050405020303" pitchFamily="18" charset="0"/>
                <a:ea typeface="Georgia" panose="02040502050405020303" pitchFamily="18" charset="0"/>
                <a:cs typeface="Times New Roman" panose="02020603050405020304" pitchFamily="18" charset="0"/>
              </a:rPr>
              <a:t> epitaxy (Coherent)</a:t>
            </a:r>
          </a:p>
          <a:p>
            <a:pPr marL="285750" indent="-285750" algn="just">
              <a:spcAft>
                <a:spcPts val="0"/>
              </a:spcAft>
              <a:buFontTx/>
              <a:buChar char="-"/>
            </a:pPr>
            <a:r>
              <a:rPr lang="en-US" dirty="0">
                <a:latin typeface="Georgia" panose="02040502050405020303" pitchFamily="18" charset="0"/>
                <a:ea typeface="Georgia" panose="02040502050405020303" pitchFamily="18" charset="0"/>
                <a:cs typeface="Times New Roman" panose="02020603050405020304" pitchFamily="18" charset="0"/>
              </a:rPr>
              <a:t>The pilot line will also develop IGBT devices on KISABs p-type </a:t>
            </a:r>
            <a:r>
              <a:rPr lang="en-US" dirty="0" err="1">
                <a:latin typeface="Georgia" panose="02040502050405020303" pitchFamily="18" charset="0"/>
                <a:ea typeface="Georgia" panose="02040502050405020303" pitchFamily="18" charset="0"/>
                <a:cs typeface="Times New Roman" panose="02020603050405020304" pitchFamily="18" charset="0"/>
              </a:rPr>
              <a:t>SiC</a:t>
            </a:r>
            <a:r>
              <a:rPr lang="en-US" dirty="0">
                <a:latin typeface="Georgia" panose="02040502050405020303" pitchFamily="18" charset="0"/>
                <a:ea typeface="Georgia" panose="02040502050405020303" pitchFamily="18" charset="0"/>
                <a:cs typeface="Times New Roman" panose="02020603050405020304" pitchFamily="18" charset="0"/>
              </a:rPr>
              <a:t> substrates to be available to the pilot line after the qualification of the BJT devices.  </a:t>
            </a:r>
          </a:p>
        </p:txBody>
      </p:sp>
      <p:sp>
        <p:nvSpPr>
          <p:cNvPr id="3" name="TextBox 2">
            <a:extLst>
              <a:ext uri="{FF2B5EF4-FFF2-40B4-BE49-F238E27FC236}">
                <a16:creationId xmlns:a16="http://schemas.microsoft.com/office/drawing/2014/main" id="{80A5174E-64BA-2E26-F5D5-4AEFBB67E257}"/>
              </a:ext>
            </a:extLst>
          </p:cNvPr>
          <p:cNvSpPr txBox="1"/>
          <p:nvPr/>
        </p:nvSpPr>
        <p:spPr>
          <a:xfrm>
            <a:off x="3646975" y="771310"/>
            <a:ext cx="5824030" cy="369332"/>
          </a:xfrm>
          <a:prstGeom prst="rect">
            <a:avLst/>
          </a:prstGeom>
          <a:noFill/>
        </p:spPr>
        <p:txBody>
          <a:bodyPr wrap="none" rtlCol="0">
            <a:spAutoFit/>
          </a:bodyPr>
          <a:lstStyle/>
          <a:p>
            <a:r>
              <a:rPr lang="sv-SE" dirty="0"/>
              <a:t>Mikael Östling, Per-Erik Hellström and Mattias Ekström</a:t>
            </a:r>
          </a:p>
        </p:txBody>
      </p:sp>
    </p:spTree>
    <p:extLst>
      <p:ext uri="{BB962C8B-B14F-4D97-AF65-F5344CB8AC3E}">
        <p14:creationId xmlns:p14="http://schemas.microsoft.com/office/powerpoint/2010/main" val="214614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66DB9-BE61-163B-86CD-2B014FDEE1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B68527-5B45-3A99-41DB-F66180805CE8}"/>
              </a:ext>
            </a:extLst>
          </p:cNvPr>
          <p:cNvSpPr>
            <a:spLocks noGrp="1"/>
          </p:cNvSpPr>
          <p:nvPr>
            <p:ph type="title"/>
          </p:nvPr>
        </p:nvSpPr>
        <p:spPr/>
        <p:txBody>
          <a:bodyPr/>
          <a:lstStyle/>
          <a:p>
            <a:r>
              <a:rPr lang="en-US" dirty="0"/>
              <a:t>Task 6.3: </a:t>
            </a:r>
            <a:r>
              <a:rPr lang="en-US" dirty="0" err="1"/>
              <a:t>SiC</a:t>
            </a:r>
            <a:r>
              <a:rPr lang="en-US" dirty="0"/>
              <a:t> Power devices (KTH; M1-M60)</a:t>
            </a:r>
            <a:endParaRPr lang="sv-SE" dirty="0"/>
          </a:p>
        </p:txBody>
      </p:sp>
      <p:sp>
        <p:nvSpPr>
          <p:cNvPr id="11" name="Content Placeholder 10">
            <a:extLst>
              <a:ext uri="{FF2B5EF4-FFF2-40B4-BE49-F238E27FC236}">
                <a16:creationId xmlns:a16="http://schemas.microsoft.com/office/drawing/2014/main" id="{4A2B5D74-7F4E-73E4-C056-6BB5DD4D350B}"/>
              </a:ext>
            </a:extLst>
          </p:cNvPr>
          <p:cNvSpPr>
            <a:spLocks noGrp="1"/>
          </p:cNvSpPr>
          <p:nvPr>
            <p:ph idx="1"/>
          </p:nvPr>
        </p:nvSpPr>
        <p:spPr/>
        <p:txBody>
          <a:bodyPr/>
          <a:lstStyle/>
          <a:p>
            <a:r>
              <a:rPr lang="en-US" sz="2800" dirty="0"/>
              <a:t>Subtask 6.3.1 Set up </a:t>
            </a:r>
            <a:r>
              <a:rPr lang="en-US" sz="2800" dirty="0" err="1"/>
              <a:t>SiC</a:t>
            </a:r>
            <a:r>
              <a:rPr lang="en-US" sz="2800" dirty="0"/>
              <a:t> BJT process line for high-voltage devices between 3.3 to 15 kV (M1-6).</a:t>
            </a:r>
          </a:p>
          <a:p>
            <a:r>
              <a:rPr lang="en-US" sz="2800" dirty="0"/>
              <a:t>Subtask 6.3.2 Develop and set up </a:t>
            </a:r>
            <a:r>
              <a:rPr lang="en-US" sz="2800" dirty="0" err="1"/>
              <a:t>SiC</a:t>
            </a:r>
            <a:r>
              <a:rPr lang="en-US" sz="2800" dirty="0"/>
              <a:t> (&lt;15 kV) IGBT devices (M18-M42).</a:t>
            </a:r>
          </a:p>
          <a:p>
            <a:r>
              <a:rPr lang="en-US" sz="2800" dirty="0"/>
              <a:t>Subtask 6.3.3. Yield enhancement and fabrication cycle-time reduction (M1-48).</a:t>
            </a:r>
          </a:p>
          <a:p>
            <a:r>
              <a:rPr lang="en-US" sz="2800" dirty="0"/>
              <a:t>Subtask 6.3.4 Enabling packaged devices for high-power applications (M1-48).</a:t>
            </a:r>
          </a:p>
          <a:p>
            <a:r>
              <a:rPr lang="en-US" sz="2800" dirty="0"/>
              <a:t>Subtask 6.3.5 Deliver </a:t>
            </a:r>
            <a:r>
              <a:rPr lang="en-US" sz="2800" dirty="0" err="1"/>
              <a:t>SiC</a:t>
            </a:r>
            <a:r>
              <a:rPr lang="en-US" sz="2800" dirty="0"/>
              <a:t> BJTs and IGBT devices to users of the pilot line (M1-60).</a:t>
            </a:r>
          </a:p>
        </p:txBody>
      </p:sp>
    </p:spTree>
    <p:extLst>
      <p:ext uri="{BB962C8B-B14F-4D97-AF65-F5344CB8AC3E}">
        <p14:creationId xmlns:p14="http://schemas.microsoft.com/office/powerpoint/2010/main" val="988851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8956-112A-279A-AB2D-F678E7C9CE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853AC9-A2BD-FC7F-763C-9A96D07A7992}"/>
              </a:ext>
            </a:extLst>
          </p:cNvPr>
          <p:cNvPicPr>
            <a:picLocks noChangeAspect="1"/>
          </p:cNvPicPr>
          <p:nvPr/>
        </p:nvPicPr>
        <p:blipFill>
          <a:blip r:embed="rId3"/>
          <a:stretch>
            <a:fillRect/>
          </a:stretch>
        </p:blipFill>
        <p:spPr>
          <a:xfrm>
            <a:off x="884417" y="864591"/>
            <a:ext cx="10755443" cy="5763746"/>
          </a:xfrm>
          <a:prstGeom prst="rect">
            <a:avLst/>
          </a:prstGeom>
        </p:spPr>
      </p:pic>
    </p:spTree>
    <p:extLst>
      <p:ext uri="{BB962C8B-B14F-4D97-AF65-F5344CB8AC3E}">
        <p14:creationId xmlns:p14="http://schemas.microsoft.com/office/powerpoint/2010/main" val="1677238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76B66-6A9C-671C-1266-9F210B28F4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6C0A15-A79C-D3F4-FF1D-3091A2019945}"/>
              </a:ext>
            </a:extLst>
          </p:cNvPr>
          <p:cNvPicPr>
            <a:picLocks noChangeAspect="1"/>
          </p:cNvPicPr>
          <p:nvPr/>
        </p:nvPicPr>
        <p:blipFill>
          <a:blip r:embed="rId3"/>
          <a:stretch>
            <a:fillRect/>
          </a:stretch>
        </p:blipFill>
        <p:spPr>
          <a:xfrm>
            <a:off x="0" y="1270406"/>
            <a:ext cx="12192000" cy="5186609"/>
          </a:xfrm>
          <a:prstGeom prst="rect">
            <a:avLst/>
          </a:prstGeom>
        </p:spPr>
      </p:pic>
    </p:spTree>
    <p:extLst>
      <p:ext uri="{BB962C8B-B14F-4D97-AF65-F5344CB8AC3E}">
        <p14:creationId xmlns:p14="http://schemas.microsoft.com/office/powerpoint/2010/main" val="1535685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DA03-F0F2-08DC-4764-1F3B6DC7B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C4AD5-BC9C-B6C3-D7E5-6D2E776AFE7B}"/>
              </a:ext>
            </a:extLst>
          </p:cNvPr>
          <p:cNvSpPr>
            <a:spLocks noGrp="1"/>
          </p:cNvSpPr>
          <p:nvPr>
            <p:ph type="title"/>
          </p:nvPr>
        </p:nvSpPr>
        <p:spPr/>
        <p:txBody>
          <a:bodyPr/>
          <a:lstStyle/>
          <a:p>
            <a:r>
              <a:rPr lang="sv-SE" dirty="0"/>
              <a:t>Focus of the PL</a:t>
            </a:r>
          </a:p>
        </p:txBody>
      </p:sp>
      <p:sp>
        <p:nvSpPr>
          <p:cNvPr id="3" name="Content Placeholder 2">
            <a:extLst>
              <a:ext uri="{FF2B5EF4-FFF2-40B4-BE49-F238E27FC236}">
                <a16:creationId xmlns:a16="http://schemas.microsoft.com/office/drawing/2014/main" id="{C6E4C500-9A7C-AABF-4C73-8C28D1B0DC46}"/>
              </a:ext>
            </a:extLst>
          </p:cNvPr>
          <p:cNvSpPr>
            <a:spLocks noGrp="1"/>
          </p:cNvSpPr>
          <p:nvPr>
            <p:ph idx="1"/>
          </p:nvPr>
        </p:nvSpPr>
        <p:spPr/>
        <p:txBody>
          <a:bodyPr/>
          <a:lstStyle/>
          <a:p>
            <a:pPr algn="l">
              <a:spcBef>
                <a:spcPts val="0"/>
              </a:spcBef>
              <a:spcAft>
                <a:spcPts val="800"/>
              </a:spcAft>
              <a:buFont typeface="+mj-lt"/>
              <a:buAutoNum type="arabicPeriod"/>
            </a:pPr>
            <a:r>
              <a:rPr lang="en-US" sz="2400" b="1" dirty="0">
                <a:effectLst/>
              </a:rPr>
              <a:t>Sub 2nm leading-edge system on chip technology:</a:t>
            </a:r>
            <a:r>
              <a:rPr lang="en-US" sz="2400" dirty="0">
                <a:effectLst/>
              </a:rPr>
              <a:t> Concentrating on cutting-edge technology for advanced semiconductors at sizes of 2 nanometers and below, crucial for various applications, including computing, communication devices, transport systems, and critical infrastructure.</a:t>
            </a:r>
          </a:p>
          <a:p>
            <a:pPr algn="l">
              <a:spcBef>
                <a:spcPts val="0"/>
              </a:spcBef>
              <a:spcAft>
                <a:spcPts val="800"/>
              </a:spcAft>
              <a:buFont typeface="+mj-lt"/>
              <a:buAutoNum type="arabicPeriod"/>
            </a:pPr>
            <a:r>
              <a:rPr lang="en-US" sz="2400" b="1" dirty="0">
                <a:effectLst/>
              </a:rPr>
              <a:t>Fully Depleted Silicon on Insulator technologies targeting 7 nm:</a:t>
            </a:r>
            <a:r>
              <a:rPr lang="en-US" sz="2400" dirty="0">
                <a:effectLst/>
              </a:rPr>
              <a:t> Aiming to develop a roadmap towards 7 nm transistor architecture with distinct advantages for high-speed and energy-efficient applications.</a:t>
            </a:r>
          </a:p>
          <a:p>
            <a:pPr algn="l">
              <a:spcBef>
                <a:spcPts val="0"/>
              </a:spcBef>
              <a:spcAft>
                <a:spcPts val="800"/>
              </a:spcAft>
              <a:buFont typeface="+mj-lt"/>
              <a:buAutoNum type="arabicPeriod"/>
            </a:pPr>
            <a:r>
              <a:rPr lang="en-US" sz="2400" b="1" dirty="0">
                <a:effectLst/>
              </a:rPr>
              <a:t>Packaging and Heterogenous Integration:</a:t>
            </a:r>
            <a:r>
              <a:rPr lang="en-US" sz="2400" dirty="0">
                <a:effectLst/>
              </a:rPr>
              <a:t> This initiative seeks to combine semiconductor materials, circuits, or components into compact, high-performance systems.</a:t>
            </a:r>
          </a:p>
          <a:p>
            <a:pPr algn="l">
              <a:spcBef>
                <a:spcPts val="0"/>
              </a:spcBef>
              <a:spcAft>
                <a:spcPts val="800"/>
              </a:spcAft>
              <a:buFont typeface="+mj-lt"/>
              <a:buAutoNum type="arabicPeriod"/>
            </a:pPr>
            <a:r>
              <a:rPr lang="en-US" sz="2400" b="1" dirty="0">
                <a:effectLst/>
              </a:rPr>
              <a:t>Semiconductor devices based on Wide Bandgap semiconductors:</a:t>
            </a:r>
            <a:r>
              <a:rPr lang="en-US" sz="2400" dirty="0">
                <a:effectLst/>
              </a:rPr>
              <a:t> Focusing on materials enabling electronic devices to operate at higher voltage, frequency, and temperature than standard silicon-based devices, to develop highly efficient power, lighter weight, lower costs, and radio-frequency electronics.</a:t>
            </a:r>
          </a:p>
          <a:p>
            <a:endParaRPr lang="sv-SE" sz="2400" b="1" dirty="0"/>
          </a:p>
        </p:txBody>
      </p:sp>
    </p:spTree>
    <p:extLst>
      <p:ext uri="{BB962C8B-B14F-4D97-AF65-F5344CB8AC3E}">
        <p14:creationId xmlns:p14="http://schemas.microsoft.com/office/powerpoint/2010/main" val="99477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DA03-F0F2-08DC-4764-1F3B6DC7B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C4AD5-BC9C-B6C3-D7E5-6D2E776AFE7B}"/>
              </a:ext>
            </a:extLst>
          </p:cNvPr>
          <p:cNvSpPr>
            <a:spLocks noGrp="1"/>
          </p:cNvSpPr>
          <p:nvPr>
            <p:ph type="title"/>
          </p:nvPr>
        </p:nvSpPr>
        <p:spPr/>
        <p:txBody>
          <a:bodyPr/>
          <a:lstStyle/>
          <a:p>
            <a:r>
              <a:rPr lang="sv-SE" dirty="0"/>
              <a:t>The Story </a:t>
            </a:r>
            <a:r>
              <a:rPr lang="sv-SE" dirty="0" err="1"/>
              <a:t>Behind</a:t>
            </a:r>
            <a:r>
              <a:rPr lang="sv-SE" dirty="0"/>
              <a:t> the </a:t>
            </a:r>
            <a:r>
              <a:rPr lang="sv-SE" dirty="0" err="1"/>
              <a:t>Scenes</a:t>
            </a:r>
            <a:endParaRPr lang="sv-SE" dirty="0"/>
          </a:p>
        </p:txBody>
      </p:sp>
      <p:sp>
        <p:nvSpPr>
          <p:cNvPr id="3" name="Content Placeholder 2">
            <a:extLst>
              <a:ext uri="{FF2B5EF4-FFF2-40B4-BE49-F238E27FC236}">
                <a16:creationId xmlns:a16="http://schemas.microsoft.com/office/drawing/2014/main" id="{C6E4C500-9A7C-AABF-4C73-8C28D1B0DC46}"/>
              </a:ext>
            </a:extLst>
          </p:cNvPr>
          <p:cNvSpPr>
            <a:spLocks noGrp="1"/>
          </p:cNvSpPr>
          <p:nvPr>
            <p:ph idx="1"/>
          </p:nvPr>
        </p:nvSpPr>
        <p:spPr/>
        <p:txBody>
          <a:bodyPr/>
          <a:lstStyle/>
          <a:p>
            <a:r>
              <a:rPr lang="sv-SE" sz="2400" b="1" dirty="0"/>
              <a:t>The </a:t>
            </a:r>
            <a:r>
              <a:rPr lang="sv-SE" sz="2400" b="1" dirty="0" err="1"/>
              <a:t>three</a:t>
            </a:r>
            <a:r>
              <a:rPr lang="sv-SE" sz="2400" b="1" dirty="0"/>
              <a:t> </a:t>
            </a:r>
            <a:r>
              <a:rPr lang="sv-SE" sz="2400" b="1" dirty="0" err="1"/>
              <a:t>big</a:t>
            </a:r>
            <a:r>
              <a:rPr lang="sv-SE" sz="2400" b="1" dirty="0"/>
              <a:t> PL</a:t>
            </a:r>
            <a:br>
              <a:rPr lang="sv-SE" sz="2400" b="1" dirty="0"/>
            </a:br>
            <a:endParaRPr lang="sv-SE" sz="2400" b="1" dirty="0"/>
          </a:p>
          <a:p>
            <a:r>
              <a:rPr lang="sv-SE" sz="2400" b="1" dirty="0" err="1"/>
              <a:t>Why</a:t>
            </a:r>
            <a:r>
              <a:rPr lang="sv-SE" sz="2400" b="1" dirty="0"/>
              <a:t> the 4th PL?</a:t>
            </a:r>
            <a:br>
              <a:rPr lang="sv-SE" sz="2400" b="1" dirty="0"/>
            </a:br>
            <a:endParaRPr lang="sv-SE" sz="2400" b="1" dirty="0"/>
          </a:p>
          <a:p>
            <a:r>
              <a:rPr lang="sv-SE" sz="2400" b="1" dirty="0"/>
              <a:t>The </a:t>
            </a:r>
            <a:r>
              <a:rPr lang="sv-SE" sz="2400" b="1" dirty="0" err="1"/>
              <a:t>Italian</a:t>
            </a:r>
            <a:r>
              <a:rPr lang="sv-SE" sz="2400" b="1" dirty="0"/>
              <a:t> Connection</a:t>
            </a:r>
            <a:br>
              <a:rPr lang="sv-SE" sz="2400" b="1" dirty="0"/>
            </a:br>
            <a:endParaRPr lang="sv-SE" sz="2400" b="1" dirty="0"/>
          </a:p>
          <a:p>
            <a:r>
              <a:rPr lang="sv-SE" sz="2400" b="1" dirty="0"/>
              <a:t>The Draft </a:t>
            </a:r>
            <a:r>
              <a:rPr lang="sv-SE" sz="2400" b="1" dirty="0" err="1"/>
              <a:t>Proposal</a:t>
            </a:r>
            <a:br>
              <a:rPr lang="sv-SE" sz="2400" b="1" dirty="0"/>
            </a:br>
            <a:endParaRPr lang="sv-SE" sz="2400" b="1" dirty="0"/>
          </a:p>
          <a:p>
            <a:r>
              <a:rPr lang="sv-SE" sz="2400" b="1" dirty="0"/>
              <a:t>The </a:t>
            </a:r>
            <a:r>
              <a:rPr lang="sv-SE" sz="2400" b="1" dirty="0" err="1"/>
              <a:t>Evaluation</a:t>
            </a:r>
            <a:br>
              <a:rPr lang="sv-SE" sz="2400" b="1" dirty="0"/>
            </a:br>
            <a:endParaRPr lang="sv-SE" sz="2400" b="1" dirty="0"/>
          </a:p>
          <a:p>
            <a:endParaRPr lang="sv-SE" sz="2400" b="1" dirty="0"/>
          </a:p>
          <a:p>
            <a:endParaRPr lang="sv-SE" sz="2400" b="1" dirty="0"/>
          </a:p>
        </p:txBody>
      </p:sp>
    </p:spTree>
    <p:extLst>
      <p:ext uri="{BB962C8B-B14F-4D97-AF65-F5344CB8AC3E}">
        <p14:creationId xmlns:p14="http://schemas.microsoft.com/office/powerpoint/2010/main" val="405773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DA03-F0F2-08DC-4764-1F3B6DC7B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C4AD5-BC9C-B6C3-D7E5-6D2E776AFE7B}"/>
              </a:ext>
            </a:extLst>
          </p:cNvPr>
          <p:cNvSpPr>
            <a:spLocks noGrp="1"/>
          </p:cNvSpPr>
          <p:nvPr>
            <p:ph type="title"/>
          </p:nvPr>
        </p:nvSpPr>
        <p:spPr/>
        <p:txBody>
          <a:bodyPr/>
          <a:lstStyle/>
          <a:p>
            <a:r>
              <a:rPr lang="sv-SE" dirty="0"/>
              <a:t>Budget over 5 </a:t>
            </a:r>
            <a:r>
              <a:rPr lang="sv-SE" dirty="0" err="1"/>
              <a:t>years</a:t>
            </a:r>
            <a:endParaRPr lang="sv-SE" dirty="0"/>
          </a:p>
        </p:txBody>
      </p:sp>
      <p:sp>
        <p:nvSpPr>
          <p:cNvPr id="3" name="Content Placeholder 2">
            <a:extLst>
              <a:ext uri="{FF2B5EF4-FFF2-40B4-BE49-F238E27FC236}">
                <a16:creationId xmlns:a16="http://schemas.microsoft.com/office/drawing/2014/main" id="{C6E4C500-9A7C-AABF-4C73-8C28D1B0DC46}"/>
              </a:ext>
            </a:extLst>
          </p:cNvPr>
          <p:cNvSpPr>
            <a:spLocks noGrp="1"/>
          </p:cNvSpPr>
          <p:nvPr>
            <p:ph idx="1"/>
          </p:nvPr>
        </p:nvSpPr>
        <p:spPr/>
        <p:txBody>
          <a:bodyPr/>
          <a:lstStyle/>
          <a:p>
            <a:r>
              <a:rPr lang="sv-SE" sz="2400" b="1" dirty="0"/>
              <a:t>Total budget </a:t>
            </a:r>
            <a:r>
              <a:rPr lang="sv-SE" sz="2400" b="1" dirty="0" err="1"/>
              <a:t>requested</a:t>
            </a:r>
            <a:r>
              <a:rPr lang="sv-SE" sz="2400" b="1" dirty="0"/>
              <a:t> from EU €181,2M</a:t>
            </a:r>
            <a:br>
              <a:rPr lang="sv-SE" sz="2400" b="1" dirty="0"/>
            </a:br>
            <a:br>
              <a:rPr lang="sv-SE" sz="2400" b="1" dirty="0"/>
            </a:br>
            <a:br>
              <a:rPr lang="sv-SE" sz="2400" b="1" dirty="0"/>
            </a:br>
            <a:br>
              <a:rPr lang="sv-SE" sz="2400" b="1" dirty="0"/>
            </a:br>
            <a:br>
              <a:rPr lang="sv-SE" sz="2400" b="1" dirty="0"/>
            </a:br>
            <a:br>
              <a:rPr lang="sv-SE" sz="2400" b="1" dirty="0"/>
            </a:br>
            <a:endParaRPr lang="sv-SE" sz="2400" b="1" dirty="0"/>
          </a:p>
          <a:p>
            <a:r>
              <a:rPr lang="sv-SE" sz="2400" b="1" dirty="0"/>
              <a:t>Sweden total budget </a:t>
            </a:r>
            <a:r>
              <a:rPr lang="sv-SE" sz="2400" b="1" dirty="0" err="1"/>
              <a:t>requested</a:t>
            </a:r>
            <a:r>
              <a:rPr lang="sv-SE" sz="2400" b="1" dirty="0"/>
              <a:t> from EU €13,5M</a:t>
            </a:r>
            <a:br>
              <a:rPr lang="sv-SE" sz="2400" b="1" dirty="0"/>
            </a:br>
            <a:endParaRPr lang="sv-SE" sz="2400" b="1" dirty="0"/>
          </a:p>
          <a:p>
            <a:r>
              <a:rPr lang="sv-SE" sz="2400" b="1" dirty="0"/>
              <a:t>KTH total budget </a:t>
            </a:r>
            <a:r>
              <a:rPr lang="sv-SE" sz="2400" b="1" dirty="0" err="1"/>
              <a:t>requested</a:t>
            </a:r>
            <a:r>
              <a:rPr lang="sv-SE" sz="2400" b="1" dirty="0"/>
              <a:t> from EU €4,5M</a:t>
            </a:r>
          </a:p>
        </p:txBody>
      </p:sp>
      <p:pic>
        <p:nvPicPr>
          <p:cNvPr id="5" name="Picture 4">
            <a:extLst>
              <a:ext uri="{FF2B5EF4-FFF2-40B4-BE49-F238E27FC236}">
                <a16:creationId xmlns:a16="http://schemas.microsoft.com/office/drawing/2014/main" id="{55BDC97F-1CC0-D7FF-F0D4-7E4AEAC538ED}"/>
              </a:ext>
            </a:extLst>
          </p:cNvPr>
          <p:cNvPicPr>
            <a:picLocks noChangeAspect="1"/>
          </p:cNvPicPr>
          <p:nvPr/>
        </p:nvPicPr>
        <p:blipFill>
          <a:blip r:embed="rId3"/>
          <a:stretch>
            <a:fillRect/>
          </a:stretch>
        </p:blipFill>
        <p:spPr>
          <a:xfrm>
            <a:off x="1006764" y="1721646"/>
            <a:ext cx="5726768" cy="1824736"/>
          </a:xfrm>
          <a:prstGeom prst="rect">
            <a:avLst/>
          </a:prstGeom>
        </p:spPr>
      </p:pic>
    </p:spTree>
    <p:extLst>
      <p:ext uri="{BB962C8B-B14F-4D97-AF65-F5344CB8AC3E}">
        <p14:creationId xmlns:p14="http://schemas.microsoft.com/office/powerpoint/2010/main" val="3296961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88755-0855-B754-DEF1-5F2091885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15E2D-7840-4115-81D9-3EC1F93CEB9F}"/>
              </a:ext>
            </a:extLst>
          </p:cNvPr>
          <p:cNvSpPr>
            <a:spLocks noGrp="1"/>
          </p:cNvSpPr>
          <p:nvPr>
            <p:ph type="title"/>
          </p:nvPr>
        </p:nvSpPr>
        <p:spPr>
          <a:xfrm>
            <a:off x="1139715" y="1440402"/>
            <a:ext cx="5495925" cy="568412"/>
          </a:xfrm>
        </p:spPr>
        <p:txBody>
          <a:bodyPr/>
          <a:lstStyle/>
          <a:p>
            <a:r>
              <a:rPr lang="sv-SE" dirty="0" err="1">
                <a:latin typeface="Calibri" panose="020F0502020204030204" pitchFamily="34" charset="0"/>
                <a:ea typeface="Calibri" panose="020F0502020204030204" pitchFamily="34" charset="0"/>
                <a:cs typeface="Calibri" panose="020F0502020204030204" pitchFamily="34" charset="0"/>
              </a:rPr>
              <a:t>Participating</a:t>
            </a:r>
            <a:r>
              <a:rPr lang="sv-SE" dirty="0">
                <a:latin typeface="Calibri" panose="020F0502020204030204" pitchFamily="34" charset="0"/>
                <a:ea typeface="Calibri" panose="020F0502020204030204" pitchFamily="34" charset="0"/>
                <a:cs typeface="Calibri" panose="020F0502020204030204" pitchFamily="34" charset="0"/>
              </a:rPr>
              <a:t> </a:t>
            </a:r>
            <a:r>
              <a:rPr lang="sv-SE" dirty="0" err="1">
                <a:latin typeface="Calibri" panose="020F0502020204030204" pitchFamily="34" charset="0"/>
                <a:ea typeface="Calibri" panose="020F0502020204030204" pitchFamily="34" charset="0"/>
                <a:cs typeface="Calibri" panose="020F0502020204030204" pitchFamily="34" charset="0"/>
              </a:rPr>
              <a:t>organizations</a:t>
            </a:r>
            <a:endParaRPr lang="sv-SE"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47512EE-31FC-CB9C-141B-3F193E155C3F}"/>
              </a:ext>
            </a:extLst>
          </p:cNvPr>
          <p:cNvPicPr>
            <a:picLocks noChangeAspect="1"/>
          </p:cNvPicPr>
          <p:nvPr/>
        </p:nvPicPr>
        <p:blipFill>
          <a:blip r:embed="rId3"/>
          <a:stretch>
            <a:fillRect/>
          </a:stretch>
        </p:blipFill>
        <p:spPr>
          <a:xfrm>
            <a:off x="6495409" y="-59961"/>
            <a:ext cx="5527029" cy="6858000"/>
          </a:xfrm>
          <a:prstGeom prst="rect">
            <a:avLst/>
          </a:prstGeom>
        </p:spPr>
      </p:pic>
      <p:pic>
        <p:nvPicPr>
          <p:cNvPr id="6" name="Picture 5">
            <a:extLst>
              <a:ext uri="{FF2B5EF4-FFF2-40B4-BE49-F238E27FC236}">
                <a16:creationId xmlns:a16="http://schemas.microsoft.com/office/drawing/2014/main" id="{BC52EC6C-3B67-65B7-2613-49462262F0AD}"/>
              </a:ext>
            </a:extLst>
          </p:cNvPr>
          <p:cNvPicPr>
            <a:picLocks noChangeAspect="1"/>
          </p:cNvPicPr>
          <p:nvPr/>
        </p:nvPicPr>
        <p:blipFill>
          <a:blip r:embed="rId4"/>
          <a:stretch>
            <a:fillRect/>
          </a:stretch>
        </p:blipFill>
        <p:spPr>
          <a:xfrm>
            <a:off x="1014412" y="2367467"/>
            <a:ext cx="3257785" cy="4256840"/>
          </a:xfrm>
          <a:prstGeom prst="rect">
            <a:avLst/>
          </a:prstGeom>
        </p:spPr>
      </p:pic>
    </p:spTree>
    <p:extLst>
      <p:ext uri="{BB962C8B-B14F-4D97-AF65-F5344CB8AC3E}">
        <p14:creationId xmlns:p14="http://schemas.microsoft.com/office/powerpoint/2010/main" val="2446829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61DF0-8D9B-83EA-EFB0-7C712ABE3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11DC1-8A53-CEC6-92B8-564ABB161AFE}"/>
              </a:ext>
            </a:extLst>
          </p:cNvPr>
          <p:cNvSpPr>
            <a:spLocks noGrp="1"/>
          </p:cNvSpPr>
          <p:nvPr>
            <p:ph type="title"/>
          </p:nvPr>
        </p:nvSpPr>
        <p:spPr/>
        <p:txBody>
          <a:bodyPr/>
          <a:lstStyle/>
          <a:p>
            <a:r>
              <a:rPr lang="sv-SE" dirty="0"/>
              <a:t>Ambitions and </a:t>
            </a:r>
            <a:r>
              <a:rPr lang="sv-SE" dirty="0" err="1"/>
              <a:t>goals</a:t>
            </a:r>
            <a:endParaRPr lang="sv-SE" dirty="0"/>
          </a:p>
        </p:txBody>
      </p:sp>
      <p:sp>
        <p:nvSpPr>
          <p:cNvPr id="3" name="Content Placeholder 2">
            <a:extLst>
              <a:ext uri="{FF2B5EF4-FFF2-40B4-BE49-F238E27FC236}">
                <a16:creationId xmlns:a16="http://schemas.microsoft.com/office/drawing/2014/main" id="{A580FD75-F2C0-B2BA-2950-F33BE3EB8F42}"/>
              </a:ext>
            </a:extLst>
          </p:cNvPr>
          <p:cNvSpPr>
            <a:spLocks noGrp="1"/>
          </p:cNvSpPr>
          <p:nvPr>
            <p:ph idx="1"/>
          </p:nvPr>
        </p:nvSpPr>
        <p:spPr/>
        <p:txBody>
          <a:bodyPr/>
          <a:lstStyle/>
          <a:p>
            <a:r>
              <a:rPr lang="en-US" sz="2800" dirty="0"/>
              <a:t>The first results coming from the WBG pilot line will be the </a:t>
            </a:r>
            <a:r>
              <a:rPr lang="en-US" sz="2800" u="sng" dirty="0"/>
              <a:t>improvement of the efficiency of the high–end portion of the advanced power discrete device portfolio in Europe</a:t>
            </a:r>
            <a:r>
              <a:rPr lang="en-US" sz="2800" dirty="0"/>
              <a:t>, and the development of the related value chain based in Europe. </a:t>
            </a:r>
            <a:br>
              <a:rPr lang="en-US" sz="2800" dirty="0"/>
            </a:br>
            <a:endParaRPr lang="en-US" sz="2800" dirty="0"/>
          </a:p>
          <a:p>
            <a:r>
              <a:rPr lang="en-US" sz="2800" dirty="0"/>
              <a:t>The second effect will be the creation of </a:t>
            </a:r>
            <a:r>
              <a:rPr lang="en-US" sz="2800" u="sng" dirty="0"/>
              <a:t>new and very innovative product families</a:t>
            </a:r>
            <a:r>
              <a:rPr lang="en-US" sz="2800" dirty="0"/>
              <a:t> based on modern semiconductor materials and power devices having features and performance not covered by the current market</a:t>
            </a:r>
            <a:endParaRPr lang="sv-SE" sz="2400" dirty="0"/>
          </a:p>
        </p:txBody>
      </p:sp>
    </p:spTree>
    <p:extLst>
      <p:ext uri="{BB962C8B-B14F-4D97-AF65-F5344CB8AC3E}">
        <p14:creationId xmlns:p14="http://schemas.microsoft.com/office/powerpoint/2010/main" val="128907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4995C-D656-3439-0F2D-5AD76D82F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71C9D-7664-AEA5-DEFB-D4B8FCE61A08}"/>
              </a:ext>
            </a:extLst>
          </p:cNvPr>
          <p:cNvSpPr>
            <a:spLocks noGrp="1"/>
          </p:cNvSpPr>
          <p:nvPr>
            <p:ph type="title"/>
          </p:nvPr>
        </p:nvSpPr>
        <p:spPr/>
        <p:txBody>
          <a:bodyPr/>
          <a:lstStyle/>
          <a:p>
            <a:pPr marL="0" indent="0">
              <a:buNone/>
            </a:pPr>
            <a:r>
              <a:rPr lang="en-US" sz="3200" dirty="0"/>
              <a:t>The main general objectives of The WBG pilot line</a:t>
            </a:r>
          </a:p>
        </p:txBody>
      </p:sp>
      <p:sp>
        <p:nvSpPr>
          <p:cNvPr id="3" name="Content Placeholder 2">
            <a:extLst>
              <a:ext uri="{FF2B5EF4-FFF2-40B4-BE49-F238E27FC236}">
                <a16:creationId xmlns:a16="http://schemas.microsoft.com/office/drawing/2014/main" id="{5D0BB1E2-8FF8-39E3-FB53-69D2BD592296}"/>
              </a:ext>
            </a:extLst>
          </p:cNvPr>
          <p:cNvSpPr>
            <a:spLocks noGrp="1"/>
          </p:cNvSpPr>
          <p:nvPr>
            <p:ph idx="1"/>
          </p:nvPr>
        </p:nvSpPr>
        <p:spPr/>
        <p:txBody>
          <a:bodyPr/>
          <a:lstStyle/>
          <a:p>
            <a:r>
              <a:rPr lang="en-US" sz="2800" dirty="0"/>
              <a:t>to develop advanced processes for materials growth and device fabrication for WBG and UWBG semiconductors; </a:t>
            </a:r>
          </a:p>
          <a:p>
            <a:r>
              <a:rPr lang="en-US" sz="2800" dirty="0"/>
              <a:t>to develop and demonstrate process flow, with a high level of automation, yield, and </a:t>
            </a:r>
            <a:r>
              <a:rPr lang="en-US" sz="2800" dirty="0" err="1"/>
              <a:t>throughputwith</a:t>
            </a:r>
            <a:r>
              <a:rPr lang="en-US" sz="2800" dirty="0"/>
              <a:t> industrial manufacturing standards; , compatible </a:t>
            </a:r>
          </a:p>
          <a:p>
            <a:r>
              <a:rPr lang="en-US" sz="2800" dirty="0"/>
              <a:t>to develop enabling process and integration techniques for devices in a cost–effective manufacturing environment; </a:t>
            </a:r>
          </a:p>
          <a:p>
            <a:r>
              <a:rPr lang="en-US" sz="2800" dirty="0"/>
              <a:t>to design and manufacture in small volumes application-driven device demonstrators to validate their manufacturing readiness level and establish their commercial value and potential for targeted markets</a:t>
            </a:r>
            <a:endParaRPr lang="sv-SE" sz="2800" dirty="0"/>
          </a:p>
        </p:txBody>
      </p:sp>
    </p:spTree>
    <p:extLst>
      <p:ext uri="{BB962C8B-B14F-4D97-AF65-F5344CB8AC3E}">
        <p14:creationId xmlns:p14="http://schemas.microsoft.com/office/powerpoint/2010/main" val="4188954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DB414-8FD6-D50E-9A51-004A843CEF38}"/>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256C9FD-B709-834F-3906-7EA4BCE3B226}"/>
              </a:ext>
            </a:extLst>
          </p:cNvPr>
          <p:cNvPicPr>
            <a:picLocks noGrp="1" noChangeAspect="1"/>
          </p:cNvPicPr>
          <p:nvPr>
            <p:ph idx="1"/>
          </p:nvPr>
        </p:nvPicPr>
        <p:blipFill>
          <a:blip r:embed="rId3"/>
          <a:stretch>
            <a:fillRect/>
          </a:stretch>
        </p:blipFill>
        <p:spPr>
          <a:xfrm>
            <a:off x="874013" y="622092"/>
            <a:ext cx="11704319" cy="6235908"/>
          </a:xfrm>
        </p:spPr>
      </p:pic>
    </p:spTree>
    <p:extLst>
      <p:ext uri="{BB962C8B-B14F-4D97-AF65-F5344CB8AC3E}">
        <p14:creationId xmlns:p14="http://schemas.microsoft.com/office/powerpoint/2010/main" val="326261494"/>
      </p:ext>
    </p:extLst>
  </p:cSld>
  <p:clrMapOvr>
    <a:masterClrMapping/>
  </p:clrMapOvr>
</p:sld>
</file>

<file path=ppt/theme/theme1.xml><?xml version="1.0" encoding="utf-8"?>
<a:theme xmlns:a="http://schemas.openxmlformats.org/drawingml/2006/main" name="Office-tema">
  <a:themeElements>
    <a:clrScheme name="KTH">
      <a:dk1>
        <a:srgbClr val="000000"/>
      </a:dk1>
      <a:lt1>
        <a:srgbClr val="FFFFFF"/>
      </a:lt1>
      <a:dk2>
        <a:srgbClr val="000061"/>
      </a:dk2>
      <a:lt2>
        <a:srgbClr val="EBE5E0"/>
      </a:lt2>
      <a:accent1>
        <a:srgbClr val="004791"/>
      </a:accent1>
      <a:accent2>
        <a:srgbClr val="6198D2"/>
      </a:accent2>
      <a:accent3>
        <a:srgbClr val="000061"/>
      </a:accent3>
      <a:accent4>
        <a:srgbClr val="DEF0FF"/>
      </a:accent4>
      <a:accent5>
        <a:srgbClr val="EBE5DF"/>
      </a:accent5>
      <a:accent6>
        <a:srgbClr val="0028ED"/>
      </a:accent6>
      <a:hlink>
        <a:srgbClr val="3878C2"/>
      </a:hlink>
      <a:folHlink>
        <a:srgbClr val="004691"/>
      </a:folHlink>
    </a:clrScheme>
    <a:fontScheme name="Office">
      <a:majorFont>
        <a:latin typeface="Figtree"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igtree"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Sand">
      <a:srgbClr val="EBE5E0"/>
    </a:custClr>
    <a:custClr name="KTH blue">
      <a:srgbClr val="004791"/>
    </a:custClr>
    <a:custClr name="Sky blue">
      <a:srgbClr val="6298D2"/>
    </a:custClr>
    <a:custClr name="Navy blue">
      <a:srgbClr val="000061"/>
    </a:custClr>
    <a:custClr name="Light blue">
      <a:srgbClr val="DEF0FF"/>
    </a:custClr>
    <a:custClr name="Digital blue">
      <a:srgbClr val="0029ED"/>
    </a:custClr>
    <a:custClr name="Blank">
      <a:srgbClr val="FFFFFF"/>
    </a:custClr>
    <a:custClr name="Blank">
      <a:srgbClr val="FFFFFF"/>
    </a:custClr>
    <a:custClr name="Blank">
      <a:srgbClr val="FFFFFF"/>
    </a:custClr>
    <a:custClr name="Blank">
      <a:srgbClr val="FFFFFF"/>
    </a:custClr>
    <a:custClr name="Dark green">
      <a:srgbClr val="0D4A21"/>
    </a:custClr>
    <a:custClr name="Dark turquoise">
      <a:srgbClr val="1C434C"/>
    </a:custClr>
    <a:custClr name="Dark brick">
      <a:srgbClr val="78001A"/>
    </a:custClr>
    <a:custClr name="Dark yellow">
      <a:srgbClr val="A65900"/>
    </a:custClr>
    <a:custClr name="Dark grey">
      <a:srgbClr val="323232"/>
    </a:custClr>
    <a:custClr name="Blank">
      <a:srgbClr val="FFFFFF"/>
    </a:custClr>
    <a:custClr name="Blank">
      <a:srgbClr val="FFFFFF"/>
    </a:custClr>
    <a:custClr name="Blank">
      <a:srgbClr val="FFFFFF"/>
    </a:custClr>
    <a:custClr name="Blank">
      <a:srgbClr val="FFFFFF"/>
    </a:custClr>
    <a:custClr name="Blank">
      <a:srgbClr val="FFFFFF"/>
    </a:custClr>
    <a:custClr name="Green">
      <a:srgbClr val="4DA060"/>
    </a:custClr>
    <a:custClr name="Turquoise">
      <a:srgbClr val="339C9C"/>
    </a:custClr>
    <a:custClr name="Brick">
      <a:srgbClr val="E86A58"/>
    </a:custClr>
    <a:custClr name="Yellow">
      <a:srgbClr val="FFBE00"/>
    </a:custClr>
    <a:custClr name="Grey">
      <a:srgbClr val="A5A5A5"/>
    </a:custClr>
    <a:custClr name="Blank">
      <a:srgbClr val="FFFFFF"/>
    </a:custClr>
    <a:custClr name="Blank">
      <a:srgbClr val="FFFFFF"/>
    </a:custClr>
    <a:custClr name="Blank">
      <a:srgbClr val="FFFFFF"/>
    </a:custClr>
    <a:custClr name="Blank">
      <a:srgbClr val="FFFFFF"/>
    </a:custClr>
    <a:custClr name="Blank">
      <a:srgbClr val="FFFFFF"/>
    </a:custClr>
    <a:custClr name="Light green">
      <a:srgbClr val="C7EBBA"/>
    </a:custClr>
    <a:custClr name="Light turquoise">
      <a:srgbClr val="B2E0E0"/>
    </a:custClr>
    <a:custClr name="Light brick">
      <a:srgbClr val="FFCCC4"/>
    </a:custClr>
    <a:custClr name="Light yellow">
      <a:srgbClr val="FFF0B0"/>
    </a:custClr>
    <a:custClr name="Light grey">
      <a:srgbClr val="E6E6E6"/>
    </a:custClr>
  </a:custClrLst>
  <a:extLst>
    <a:ext uri="{05A4C25C-085E-4340-85A3-A5531E510DB2}">
      <thm15:themeFamily xmlns:thm15="http://schemas.microsoft.com/office/thememl/2012/main" name="Presentation2" id="{DE71D10A-C22B-4B0E-B4AE-812C2D671180}" vid="{0D00EC65-E220-442A-83D7-9FE2682B74E7}"/>
    </a:ext>
  </a:extLst>
</a:theme>
</file>

<file path=ppt/theme/theme2.xml><?xml version="1.0" encoding="utf-8"?>
<a:theme xmlns:a="http://schemas.openxmlformats.org/drawingml/2006/main" name="Myfab_presentation1_vit">
  <a:themeElements>
    <a:clrScheme name="Myfab_presentation1_vit">
      <a:dk1>
        <a:srgbClr val="000000"/>
      </a:dk1>
      <a:lt1>
        <a:srgbClr val="FFFFFF"/>
      </a:lt1>
      <a:dk2>
        <a:srgbClr val="A7A7A7"/>
      </a:dk2>
      <a:lt2>
        <a:srgbClr val="535353"/>
      </a:lt2>
      <a:accent1>
        <a:srgbClr val="4F81BD"/>
      </a:accent1>
      <a:accent2>
        <a:srgbClr val="FE0C28"/>
      </a:accent2>
      <a:accent3>
        <a:srgbClr val="9BBB59"/>
      </a:accent3>
      <a:accent4>
        <a:srgbClr val="8064A2"/>
      </a:accent4>
      <a:accent5>
        <a:srgbClr val="4BACC6"/>
      </a:accent5>
      <a:accent6>
        <a:srgbClr val="F79646"/>
      </a:accent6>
      <a:hlink>
        <a:srgbClr val="0000FF"/>
      </a:hlink>
      <a:folHlink>
        <a:srgbClr val="FF00FF"/>
      </a:folHlink>
    </a:clrScheme>
    <a:fontScheme name="Myfab_presentation1_vit">
      <a:majorFont>
        <a:latin typeface="Verdana"/>
        <a:ea typeface="Verdana"/>
        <a:cs typeface="Verdana"/>
      </a:majorFont>
      <a:minorFont>
        <a:latin typeface="Helvetica"/>
        <a:ea typeface="Helvetica"/>
        <a:cs typeface="Helvetica"/>
      </a:minorFont>
    </a:fontScheme>
    <a:fmtScheme name="Myfab_presentation1_v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Black master">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Suisse Int'l"/>
        <a:ea typeface=""/>
        <a:cs typeface=""/>
      </a:majorFont>
      <a:minorFont>
        <a:latin typeface="Suisse Int'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mitage Partners template 2021 4-3" id="{623EF51E-F8AF-1F4D-BA58-1DB6FD876047}" vid="{8AA958C2-F272-634E-A8C9-FFF2C0699DE0}"/>
    </a:ext>
  </a:extLst>
</a:theme>
</file>

<file path=ppt/theme/theme4.xml><?xml version="1.0" encoding="utf-8"?>
<a:theme xmlns:a="http://schemas.openxmlformats.org/drawingml/2006/main" name="Office Theme">
  <a:themeElements>
    <a:clrScheme name="Custom 238">
      <a:dk1>
        <a:sysClr val="windowText" lastClr="000000"/>
      </a:dk1>
      <a:lt1>
        <a:sysClr val="window" lastClr="FFFFFF"/>
      </a:lt1>
      <a:dk2>
        <a:srgbClr val="1F497D"/>
      </a:dk2>
      <a:lt2>
        <a:srgbClr val="EEECE1"/>
      </a:lt2>
      <a:accent1>
        <a:srgbClr val="004FAC"/>
      </a:accent1>
      <a:accent2>
        <a:srgbClr val="1BB236"/>
      </a:accent2>
      <a:accent3>
        <a:srgbClr val="9BBB59"/>
      </a:accent3>
      <a:accent4>
        <a:srgbClr val="8064A2"/>
      </a:accent4>
      <a:accent5>
        <a:srgbClr val="4BACC6"/>
      </a:accent5>
      <a:accent6>
        <a:srgbClr val="F79646"/>
      </a:accent6>
      <a:hlink>
        <a:srgbClr val="0000FF"/>
      </a:hlink>
      <a:folHlink>
        <a:srgbClr val="800080"/>
      </a:folHlink>
    </a:clrScheme>
    <a:fontScheme name="slidemodel">
      <a:majorFont>
        <a:latin typeface="Calibr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44062b449212289503d85d9393700391">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e393d89b8db24230df0fb67bacf5e440"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4:SharedWithUsers" minOccurs="0"/>
                <xsd:element ref="ns4:SharedWithDetails" minOccurs="0"/>
                <xsd:element ref="ns4:SharingHintHash" minOccurs="0"/>
                <xsd:element ref="ns3:MediaServiceSearchPropertie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SharingHintHash" ma:index="21"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Props1.xml><?xml version="1.0" encoding="utf-8"?>
<ds:datastoreItem xmlns:ds="http://schemas.openxmlformats.org/officeDocument/2006/customXml" ds:itemID="{4FEEDD38-DE60-41F9-952C-8A9C48F5CF14}">
  <ds:schemaRefs>
    <ds:schemaRef ds:uri="http://schemas.microsoft.com/sharepoint/v3/contenttype/forms"/>
  </ds:schemaRefs>
</ds:datastoreItem>
</file>

<file path=customXml/itemProps2.xml><?xml version="1.0" encoding="utf-8"?>
<ds:datastoreItem xmlns:ds="http://schemas.openxmlformats.org/officeDocument/2006/customXml" ds:itemID="{0AB3E9A9-0FCB-42DA-812E-ACFA66A49B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40AEE4-2D62-4334-BB50-19822D60E2CE}">
  <ds:schemaRefs>
    <ds:schemaRef ds:uri="http://purl.org/dc/dcmitype/"/>
    <ds:schemaRef ds:uri="http://schemas.microsoft.com/office/infopath/2007/PartnerControls"/>
    <ds:schemaRef ds:uri="http://purl.org/dc/elements/1.1/"/>
    <ds:schemaRef ds:uri="http://schemas.microsoft.com/office/2006/documentManagement/types"/>
    <ds:schemaRef ds:uri="2a4c2698-1ad2-4419-a691-7293414a1206"/>
    <ds:schemaRef ds:uri="http://purl.org/dc/terms/"/>
    <ds:schemaRef ds:uri="http://schemas.openxmlformats.org/package/2006/metadata/core-properties"/>
    <ds:schemaRef ds:uri="68d613f7-1f7a-40bc-b91e-f6165451e0c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KTH</Template>
  <TotalTime>7006</TotalTime>
  <Words>1601</Words>
  <Application>Microsoft Office PowerPoint</Application>
  <PresentationFormat>Widescreen</PresentationFormat>
  <Paragraphs>192</Paragraphs>
  <Slides>26</Slides>
  <Notes>16</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26</vt:i4>
      </vt:variant>
    </vt:vector>
  </HeadingPairs>
  <TitlesOfParts>
    <vt:vector size="48" baseType="lpstr">
      <vt:lpstr>Georgia</vt:lpstr>
      <vt:lpstr>Arial</vt:lpstr>
      <vt:lpstr>Avenir Book</vt:lpstr>
      <vt:lpstr>Symbol</vt:lpstr>
      <vt:lpstr>Wingdings</vt:lpstr>
      <vt:lpstr>Times New Roman</vt:lpstr>
      <vt:lpstr>Segoe UI</vt:lpstr>
      <vt:lpstr>Calibri</vt:lpstr>
      <vt:lpstr>Figtree</vt:lpstr>
      <vt:lpstr>Suisse Int'l</vt:lpstr>
      <vt:lpstr>Manrope ExtraLight</vt:lpstr>
      <vt:lpstr>Calibri Light</vt:lpstr>
      <vt:lpstr>Manrope Medium</vt:lpstr>
      <vt:lpstr>Manrope SemiBold</vt:lpstr>
      <vt:lpstr>Manrope Light</vt:lpstr>
      <vt:lpstr>Helvetica Neue Medium</vt:lpstr>
      <vt:lpstr>Manrope</vt:lpstr>
      <vt:lpstr>Avenir</vt:lpstr>
      <vt:lpstr>Office-tema</vt:lpstr>
      <vt:lpstr>Myfab_presentation1_vit</vt:lpstr>
      <vt:lpstr>Black master</vt:lpstr>
      <vt:lpstr>Office Theme</vt:lpstr>
      <vt:lpstr>Sweden's Part in EU's 4th Pilot Line   Professor Mikael Östling   </vt:lpstr>
      <vt:lpstr>In the first Call of the Chips JU, 4 Pilot Lines are granted €1.67 billion over 5 years</vt:lpstr>
      <vt:lpstr>Focus of the PL</vt:lpstr>
      <vt:lpstr>The Story Behind the Scenes</vt:lpstr>
      <vt:lpstr>Budget over 5 years</vt:lpstr>
      <vt:lpstr>Participating organizations</vt:lpstr>
      <vt:lpstr>Ambitions and goals</vt:lpstr>
      <vt:lpstr>The main general objectives of The WBG pilot line</vt:lpstr>
      <vt:lpstr>PowerPoint Presentation</vt:lpstr>
      <vt:lpstr>PowerPoint Presentation</vt:lpstr>
      <vt:lpstr>Power Electronics by WBG</vt:lpstr>
      <vt:lpstr>Power Electronics by WBG</vt:lpstr>
      <vt:lpstr>How about power efficiency ?</vt:lpstr>
      <vt:lpstr>PowerPoint Presentation</vt:lpstr>
      <vt:lpstr>PowerPoint Presentation</vt:lpstr>
      <vt:lpstr>PowerPoint Presentation</vt:lpstr>
      <vt:lpstr>WBG pilot line – Swedish III-N and Gallium Oxide contribution</vt:lpstr>
      <vt:lpstr>PowerPoint Presentation</vt:lpstr>
      <vt:lpstr>PowerPoint Presentation</vt:lpstr>
      <vt:lpstr>PowerPoint Presentation</vt:lpstr>
      <vt:lpstr>KTH Cleanroom for IC and Device Fabrication</vt:lpstr>
      <vt:lpstr>FDSOI CMOS line</vt:lpstr>
      <vt:lpstr>KTH Contribution to the WBG Pilot Line: High Voltage SiC BJTs and IGBTs (&gt;3.3 kV)</vt:lpstr>
      <vt:lpstr>Task 6.3: SiC Power devices (KTH; M1-M60)</vt:lpstr>
      <vt:lpstr>PowerPoint Presentation</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Per-Erik Hellström</dc:creator>
  <cp:lastModifiedBy>Mikael Östling</cp:lastModifiedBy>
  <cp:revision>50</cp:revision>
  <dcterms:created xsi:type="dcterms:W3CDTF">2023-10-01T14:24:58Z</dcterms:created>
  <dcterms:modified xsi:type="dcterms:W3CDTF">2024-05-15T15:57:47Z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